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7" r:id="rId6"/>
    <p:sldId id="280" r:id="rId7"/>
    <p:sldId id="275" r:id="rId8"/>
    <p:sldId id="276" r:id="rId9"/>
    <p:sldId id="284" r:id="rId10"/>
    <p:sldId id="287" r:id="rId11"/>
    <p:sldId id="288" r:id="rId12"/>
    <p:sldId id="289" r:id="rId13"/>
    <p:sldId id="279" r:id="rId14"/>
    <p:sldId id="283" r:id="rId15"/>
    <p:sldId id="281" r:id="rId16"/>
    <p:sldId id="278" r:id="rId17"/>
    <p:sldId id="290" r:id="rId18"/>
    <p:sldId id="274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D6D"/>
    <a:srgbClr val="D8BEB2"/>
    <a:srgbClr val="753F2D"/>
    <a:srgbClr val="5E3324"/>
    <a:srgbClr val="8A4C34"/>
    <a:srgbClr val="815550"/>
    <a:srgbClr val="A3573E"/>
    <a:srgbClr val="E7E6E6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outlineViewPr>
    <p:cViewPr>
      <p:scale>
        <a:sx n="33" d="100"/>
        <a:sy n="33" d="100"/>
      </p:scale>
      <p:origin x="0" y="-33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E63B4-A818-439A-9C0A-908769BC5042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6382CF6-30C2-46F0-A521-B49F686719E5}">
      <dgm:prSet phldrT="[Text]"/>
      <dgm:spPr/>
      <dgm:t>
        <a:bodyPr/>
        <a:lstStyle/>
        <a:p>
          <a:pPr algn="l"/>
          <a:r>
            <a:rPr lang="en-US" dirty="0"/>
            <a:t>ARIMA</a:t>
          </a:r>
        </a:p>
      </dgm:t>
    </dgm:pt>
    <dgm:pt modelId="{305DE0C4-551F-4C24-943C-2C6B99BCB817}" type="parTrans" cxnId="{2F96BC66-35A4-4EB3-9EF9-1FFB7137B75E}">
      <dgm:prSet/>
      <dgm:spPr/>
      <dgm:t>
        <a:bodyPr/>
        <a:lstStyle/>
        <a:p>
          <a:endParaRPr lang="en-IN"/>
        </a:p>
      </dgm:t>
    </dgm:pt>
    <dgm:pt modelId="{C409EAE4-EB77-4F0A-9A02-A2C4D6F85CF4}" type="sibTrans" cxnId="{2F96BC66-35A4-4EB3-9EF9-1FFB7137B75E}">
      <dgm:prSet/>
      <dgm:spPr/>
      <dgm:t>
        <a:bodyPr/>
        <a:lstStyle/>
        <a:p>
          <a:endParaRPr lang="en-IN"/>
        </a:p>
      </dgm:t>
    </dgm:pt>
    <dgm:pt modelId="{47736638-DFE0-41F3-9A25-960C575F68A2}">
      <dgm:prSet phldrT="[Text]"/>
      <dgm:spPr/>
      <dgm:t>
        <a:bodyPr/>
        <a:lstStyle/>
        <a:p>
          <a:r>
            <a:rPr lang="en-US" dirty="0"/>
            <a:t>SARIMA</a:t>
          </a:r>
        </a:p>
      </dgm:t>
    </dgm:pt>
    <dgm:pt modelId="{2BCDB434-BB60-4B6C-A858-B539345B6239}" type="parTrans" cxnId="{852E3053-6E25-4A39-B6BB-2BD06E7D1421}">
      <dgm:prSet/>
      <dgm:spPr/>
      <dgm:t>
        <a:bodyPr/>
        <a:lstStyle/>
        <a:p>
          <a:endParaRPr lang="en-IN"/>
        </a:p>
      </dgm:t>
    </dgm:pt>
    <dgm:pt modelId="{275C0664-9CB7-404D-B23C-BDD094CA925D}" type="sibTrans" cxnId="{852E3053-6E25-4A39-B6BB-2BD06E7D1421}">
      <dgm:prSet/>
      <dgm:spPr/>
      <dgm:t>
        <a:bodyPr/>
        <a:lstStyle/>
        <a:p>
          <a:endParaRPr lang="en-IN"/>
        </a:p>
      </dgm:t>
    </dgm:pt>
    <dgm:pt modelId="{798FEF61-8982-471B-8940-21A1863957EA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484AEA06-53F9-4153-AF7B-6F08358FC4CF}" type="parTrans" cxnId="{1400ABB6-714F-4A38-80AB-D31F1D39DBEC}">
      <dgm:prSet/>
      <dgm:spPr/>
      <dgm:t>
        <a:bodyPr/>
        <a:lstStyle/>
        <a:p>
          <a:endParaRPr lang="en-IN"/>
        </a:p>
      </dgm:t>
    </dgm:pt>
    <dgm:pt modelId="{C1918BAA-720C-4FD9-8B1F-458253791758}" type="sibTrans" cxnId="{1400ABB6-714F-4A38-80AB-D31F1D39DBEC}">
      <dgm:prSet/>
      <dgm:spPr/>
      <dgm:t>
        <a:bodyPr/>
        <a:lstStyle/>
        <a:p>
          <a:endParaRPr lang="en-IN"/>
        </a:p>
      </dgm:t>
    </dgm:pt>
    <dgm:pt modelId="{F3132398-53A9-4603-BA7F-5F8F92E17C42}">
      <dgm:prSet phldrT="[Text]"/>
      <dgm:spPr/>
      <dgm:t>
        <a:bodyPr/>
        <a:lstStyle/>
        <a:p>
          <a:r>
            <a:rPr lang="en-US" dirty="0"/>
            <a:t>Exponential Smoothing</a:t>
          </a:r>
        </a:p>
      </dgm:t>
    </dgm:pt>
    <dgm:pt modelId="{FEB91EFC-A86B-413E-91D2-0F7479DEA383}" type="parTrans" cxnId="{E7904D46-ABF3-4967-8145-790C42CD2F04}">
      <dgm:prSet/>
      <dgm:spPr/>
      <dgm:t>
        <a:bodyPr/>
        <a:lstStyle/>
        <a:p>
          <a:endParaRPr lang="en-IN"/>
        </a:p>
      </dgm:t>
    </dgm:pt>
    <dgm:pt modelId="{5245780A-9887-4728-A4C5-FA38A92BE0A0}" type="sibTrans" cxnId="{E7904D46-ABF3-4967-8145-790C42CD2F04}">
      <dgm:prSet/>
      <dgm:spPr/>
      <dgm:t>
        <a:bodyPr/>
        <a:lstStyle/>
        <a:p>
          <a:endParaRPr lang="en-IN"/>
        </a:p>
      </dgm:t>
    </dgm:pt>
    <dgm:pt modelId="{F9F120D0-581E-443B-BE4E-019D7013E012}">
      <dgm:prSet phldrT="[Text]"/>
      <dgm:spPr/>
      <dgm:t>
        <a:bodyPr/>
        <a:lstStyle/>
        <a:p>
          <a:r>
            <a:rPr lang="en-US" dirty="0"/>
            <a:t>Prophet</a:t>
          </a:r>
        </a:p>
      </dgm:t>
    </dgm:pt>
    <dgm:pt modelId="{881125DA-6907-4467-92D4-63765573D3CE}" type="parTrans" cxnId="{7E1BAFB0-B9B5-44DC-A498-D5C8FBBD65F5}">
      <dgm:prSet/>
      <dgm:spPr/>
      <dgm:t>
        <a:bodyPr/>
        <a:lstStyle/>
        <a:p>
          <a:endParaRPr lang="en-IN"/>
        </a:p>
      </dgm:t>
    </dgm:pt>
    <dgm:pt modelId="{5211D239-887B-4218-A7EF-63B4543D70E8}" type="sibTrans" cxnId="{7E1BAFB0-B9B5-44DC-A498-D5C8FBBD65F5}">
      <dgm:prSet/>
      <dgm:spPr/>
      <dgm:t>
        <a:bodyPr/>
        <a:lstStyle/>
        <a:p>
          <a:endParaRPr lang="en-IN"/>
        </a:p>
      </dgm:t>
    </dgm:pt>
    <dgm:pt modelId="{3FDC11FB-8B35-4D35-90AC-2665FE83193D}">
      <dgm:prSet/>
      <dgm:spPr/>
      <dgm:t>
        <a:bodyPr/>
        <a:lstStyle/>
        <a:p>
          <a:pPr algn="l"/>
          <a:r>
            <a:rPr lang="en-US" dirty="0"/>
            <a:t>P = 0</a:t>
          </a:r>
          <a:endParaRPr lang="en-IN" dirty="0"/>
        </a:p>
      </dgm:t>
    </dgm:pt>
    <dgm:pt modelId="{C49E0F85-9450-42A4-9F5C-7E979F5D504C}" type="parTrans" cxnId="{9997EBB7-373A-4A37-9F7F-B68F1165CAA7}">
      <dgm:prSet/>
      <dgm:spPr/>
      <dgm:t>
        <a:bodyPr/>
        <a:lstStyle/>
        <a:p>
          <a:endParaRPr lang="en-IN"/>
        </a:p>
      </dgm:t>
    </dgm:pt>
    <dgm:pt modelId="{0AFAA2A3-C832-4C3C-B3B3-777645F09BA9}" type="sibTrans" cxnId="{9997EBB7-373A-4A37-9F7F-B68F1165CAA7}">
      <dgm:prSet/>
      <dgm:spPr/>
      <dgm:t>
        <a:bodyPr/>
        <a:lstStyle/>
        <a:p>
          <a:endParaRPr lang="en-IN"/>
        </a:p>
      </dgm:t>
    </dgm:pt>
    <dgm:pt modelId="{276B3938-1AD7-4F3A-A22E-BDD7E0DF2938}">
      <dgm:prSet/>
      <dgm:spPr/>
      <dgm:t>
        <a:bodyPr/>
        <a:lstStyle/>
        <a:p>
          <a:pPr algn="l"/>
          <a:r>
            <a:rPr lang="en-US" dirty="0"/>
            <a:t>D = 1</a:t>
          </a:r>
          <a:endParaRPr lang="en-IN" dirty="0"/>
        </a:p>
      </dgm:t>
    </dgm:pt>
    <dgm:pt modelId="{55CB92B2-3D6B-4F43-8544-E55697743D0D}" type="parTrans" cxnId="{63ABACE1-76D1-4288-8E0E-3B56DB5D586A}">
      <dgm:prSet/>
      <dgm:spPr/>
      <dgm:t>
        <a:bodyPr/>
        <a:lstStyle/>
        <a:p>
          <a:endParaRPr lang="en-IN"/>
        </a:p>
      </dgm:t>
    </dgm:pt>
    <dgm:pt modelId="{5EEFD04A-49AF-433E-A3EF-113FBC73ECD7}" type="sibTrans" cxnId="{63ABACE1-76D1-4288-8E0E-3B56DB5D586A}">
      <dgm:prSet/>
      <dgm:spPr/>
      <dgm:t>
        <a:bodyPr/>
        <a:lstStyle/>
        <a:p>
          <a:endParaRPr lang="en-IN"/>
        </a:p>
      </dgm:t>
    </dgm:pt>
    <dgm:pt modelId="{630C7C3C-969A-4066-AD1B-41388C503265}">
      <dgm:prSet/>
      <dgm:spPr/>
      <dgm:t>
        <a:bodyPr/>
        <a:lstStyle/>
        <a:p>
          <a:pPr algn="l"/>
          <a:r>
            <a:rPr lang="en-US" dirty="0"/>
            <a:t>Q = 1</a:t>
          </a:r>
          <a:endParaRPr lang="en-IN" dirty="0"/>
        </a:p>
      </dgm:t>
    </dgm:pt>
    <dgm:pt modelId="{BBF23242-3416-4EF9-B2EA-6E356E1391A1}" type="parTrans" cxnId="{17552CCB-CE13-4439-96EF-252F96ED0097}">
      <dgm:prSet/>
      <dgm:spPr/>
      <dgm:t>
        <a:bodyPr/>
        <a:lstStyle/>
        <a:p>
          <a:endParaRPr lang="en-IN"/>
        </a:p>
      </dgm:t>
    </dgm:pt>
    <dgm:pt modelId="{57FF95D7-2095-4ECC-A73A-02F9DD5E1733}" type="sibTrans" cxnId="{17552CCB-CE13-4439-96EF-252F96ED0097}">
      <dgm:prSet/>
      <dgm:spPr/>
      <dgm:t>
        <a:bodyPr/>
        <a:lstStyle/>
        <a:p>
          <a:endParaRPr lang="en-IN"/>
        </a:p>
      </dgm:t>
    </dgm:pt>
    <dgm:pt modelId="{251EF181-4F00-4A30-AF72-CA3F5FF34AEC}">
      <dgm:prSet/>
      <dgm:spPr/>
      <dgm:t>
        <a:bodyPr/>
        <a:lstStyle/>
        <a:p>
          <a:r>
            <a:rPr lang="en-US" dirty="0"/>
            <a:t>P = 1</a:t>
          </a:r>
          <a:endParaRPr lang="en-IN" dirty="0"/>
        </a:p>
      </dgm:t>
    </dgm:pt>
    <dgm:pt modelId="{91589E08-64A1-4D51-A41A-9342CBC2C2CB}" type="parTrans" cxnId="{DB516A45-5B40-44FC-B697-996AEEE0FD2A}">
      <dgm:prSet/>
      <dgm:spPr/>
      <dgm:t>
        <a:bodyPr/>
        <a:lstStyle/>
        <a:p>
          <a:endParaRPr lang="en-IN"/>
        </a:p>
      </dgm:t>
    </dgm:pt>
    <dgm:pt modelId="{0A23CB17-013F-450E-A615-35DB8C83AA5D}" type="sibTrans" cxnId="{DB516A45-5B40-44FC-B697-996AEEE0FD2A}">
      <dgm:prSet/>
      <dgm:spPr/>
      <dgm:t>
        <a:bodyPr/>
        <a:lstStyle/>
        <a:p>
          <a:endParaRPr lang="en-IN"/>
        </a:p>
      </dgm:t>
    </dgm:pt>
    <dgm:pt modelId="{7BAFA3F9-64CE-44BA-865B-65C27AA7A7D6}">
      <dgm:prSet/>
      <dgm:spPr/>
      <dgm:t>
        <a:bodyPr/>
        <a:lstStyle/>
        <a:p>
          <a:r>
            <a:rPr lang="en-US" dirty="0"/>
            <a:t>D = 0</a:t>
          </a:r>
          <a:endParaRPr lang="en-IN" dirty="0"/>
        </a:p>
      </dgm:t>
    </dgm:pt>
    <dgm:pt modelId="{48704619-F4DA-4E1D-92F7-FF6655E9CBFB}" type="parTrans" cxnId="{69010E00-9BC5-4168-8336-6F2439AE1C78}">
      <dgm:prSet/>
      <dgm:spPr/>
      <dgm:t>
        <a:bodyPr/>
        <a:lstStyle/>
        <a:p>
          <a:endParaRPr lang="en-IN"/>
        </a:p>
      </dgm:t>
    </dgm:pt>
    <dgm:pt modelId="{6C3D5B3C-B640-49A5-9F3B-57C56E4BF676}" type="sibTrans" cxnId="{69010E00-9BC5-4168-8336-6F2439AE1C78}">
      <dgm:prSet/>
      <dgm:spPr/>
      <dgm:t>
        <a:bodyPr/>
        <a:lstStyle/>
        <a:p>
          <a:endParaRPr lang="en-IN"/>
        </a:p>
      </dgm:t>
    </dgm:pt>
    <dgm:pt modelId="{F627FB86-C1CD-4D62-88F9-5B5D690B5F0A}">
      <dgm:prSet/>
      <dgm:spPr/>
      <dgm:t>
        <a:bodyPr/>
        <a:lstStyle/>
        <a:p>
          <a:r>
            <a:rPr lang="en-US" dirty="0"/>
            <a:t>Q = 1</a:t>
          </a:r>
          <a:endParaRPr lang="en-IN" dirty="0"/>
        </a:p>
      </dgm:t>
    </dgm:pt>
    <dgm:pt modelId="{3EBB8A54-9309-4830-B916-E202CB670F9A}" type="parTrans" cxnId="{154AA79F-6262-4705-92F9-497BD3461386}">
      <dgm:prSet/>
      <dgm:spPr/>
      <dgm:t>
        <a:bodyPr/>
        <a:lstStyle/>
        <a:p>
          <a:endParaRPr lang="en-IN"/>
        </a:p>
      </dgm:t>
    </dgm:pt>
    <dgm:pt modelId="{42B3FF81-9F0F-44C0-9CB8-D70E3CC32C0D}" type="sibTrans" cxnId="{154AA79F-6262-4705-92F9-497BD3461386}">
      <dgm:prSet/>
      <dgm:spPr/>
      <dgm:t>
        <a:bodyPr/>
        <a:lstStyle/>
        <a:p>
          <a:endParaRPr lang="en-IN"/>
        </a:p>
      </dgm:t>
    </dgm:pt>
    <dgm:pt modelId="{A9EA7EBF-7CD2-40A9-B92B-747087AF96F1}">
      <dgm:prSet/>
      <dgm:spPr/>
      <dgm:t>
        <a:bodyPr/>
        <a:lstStyle/>
        <a:p>
          <a:r>
            <a:rPr lang="en-US" dirty="0"/>
            <a:t>M = 12</a:t>
          </a:r>
          <a:endParaRPr lang="en-IN" dirty="0"/>
        </a:p>
      </dgm:t>
    </dgm:pt>
    <dgm:pt modelId="{D550991A-C37B-44BC-82F9-51882E8AFC20}" type="parTrans" cxnId="{2979DB79-92BF-4624-A79D-B94DD9D5053C}">
      <dgm:prSet/>
      <dgm:spPr/>
      <dgm:t>
        <a:bodyPr/>
        <a:lstStyle/>
        <a:p>
          <a:endParaRPr lang="en-IN"/>
        </a:p>
      </dgm:t>
    </dgm:pt>
    <dgm:pt modelId="{C2335561-1E8A-4449-AFFB-D162CFA7A693}" type="sibTrans" cxnId="{2979DB79-92BF-4624-A79D-B94DD9D5053C}">
      <dgm:prSet/>
      <dgm:spPr/>
      <dgm:t>
        <a:bodyPr/>
        <a:lstStyle/>
        <a:p>
          <a:endParaRPr lang="en-IN"/>
        </a:p>
      </dgm:t>
    </dgm:pt>
    <dgm:pt modelId="{5760242F-F322-4998-9F98-F49707536958}">
      <dgm:prSet/>
      <dgm:spPr/>
      <dgm:t>
        <a:bodyPr/>
        <a:lstStyle/>
        <a:p>
          <a:r>
            <a:rPr lang="en-US" dirty="0"/>
            <a:t>Optimizer = </a:t>
          </a:r>
          <a:r>
            <a:rPr lang="en-US" dirty="0" err="1"/>
            <a:t>rmsprop</a:t>
          </a:r>
          <a:endParaRPr lang="en-IN" dirty="0"/>
        </a:p>
      </dgm:t>
    </dgm:pt>
    <dgm:pt modelId="{F4D6CEC6-ECF5-4D63-A1FA-03E45846EA1B}" type="parTrans" cxnId="{D073E076-7BD8-4595-9F75-BE038766849F}">
      <dgm:prSet/>
      <dgm:spPr/>
      <dgm:t>
        <a:bodyPr/>
        <a:lstStyle/>
        <a:p>
          <a:endParaRPr lang="en-IN"/>
        </a:p>
      </dgm:t>
    </dgm:pt>
    <dgm:pt modelId="{86F91B5C-610F-488C-B039-9BE66C9BFDFC}" type="sibTrans" cxnId="{D073E076-7BD8-4595-9F75-BE038766849F}">
      <dgm:prSet/>
      <dgm:spPr/>
      <dgm:t>
        <a:bodyPr/>
        <a:lstStyle/>
        <a:p>
          <a:endParaRPr lang="en-IN"/>
        </a:p>
      </dgm:t>
    </dgm:pt>
    <dgm:pt modelId="{F2DBF70B-36BC-4A32-80C4-55F3369DDF8B}">
      <dgm:prSet/>
      <dgm:spPr/>
      <dgm:t>
        <a:bodyPr/>
        <a:lstStyle/>
        <a:p>
          <a:r>
            <a:rPr lang="en-US" dirty="0"/>
            <a:t>Activation = tanh</a:t>
          </a:r>
          <a:endParaRPr lang="en-IN" dirty="0"/>
        </a:p>
      </dgm:t>
    </dgm:pt>
    <dgm:pt modelId="{D40C59FF-4ABE-408A-94B1-7BF628E1FF30}" type="parTrans" cxnId="{955FC80E-39A0-47CC-8229-99C8C875C269}">
      <dgm:prSet/>
      <dgm:spPr/>
      <dgm:t>
        <a:bodyPr/>
        <a:lstStyle/>
        <a:p>
          <a:endParaRPr lang="en-IN"/>
        </a:p>
      </dgm:t>
    </dgm:pt>
    <dgm:pt modelId="{BCE32D0D-805A-4C81-8261-DF2A738C3178}" type="sibTrans" cxnId="{955FC80E-39A0-47CC-8229-99C8C875C269}">
      <dgm:prSet/>
      <dgm:spPr/>
      <dgm:t>
        <a:bodyPr/>
        <a:lstStyle/>
        <a:p>
          <a:endParaRPr lang="en-IN"/>
        </a:p>
      </dgm:t>
    </dgm:pt>
    <dgm:pt modelId="{1F63A0C6-616A-4B93-BA9A-7B6BBB164988}">
      <dgm:prSet/>
      <dgm:spPr/>
      <dgm:t>
        <a:bodyPr/>
        <a:lstStyle/>
        <a:p>
          <a:r>
            <a:rPr lang="en-US" dirty="0"/>
            <a:t>Epochs = 30</a:t>
          </a:r>
          <a:endParaRPr lang="en-IN" dirty="0"/>
        </a:p>
      </dgm:t>
    </dgm:pt>
    <dgm:pt modelId="{8D67D92C-01EA-46D9-836D-FEB84FE3C30C}" type="parTrans" cxnId="{F15156F3-BB93-4807-8CC7-D43DBEB5963E}">
      <dgm:prSet/>
      <dgm:spPr/>
      <dgm:t>
        <a:bodyPr/>
        <a:lstStyle/>
        <a:p>
          <a:endParaRPr lang="en-IN"/>
        </a:p>
      </dgm:t>
    </dgm:pt>
    <dgm:pt modelId="{B1FEE84A-8653-4D61-9BBF-BAC0422D293F}" type="sibTrans" cxnId="{F15156F3-BB93-4807-8CC7-D43DBEB5963E}">
      <dgm:prSet/>
      <dgm:spPr/>
      <dgm:t>
        <a:bodyPr/>
        <a:lstStyle/>
        <a:p>
          <a:endParaRPr lang="en-IN"/>
        </a:p>
      </dgm:t>
    </dgm:pt>
    <dgm:pt modelId="{5BB775FC-E361-4485-90D9-947618734193}">
      <dgm:prSet/>
      <dgm:spPr/>
      <dgm:t>
        <a:bodyPr/>
        <a:lstStyle/>
        <a:p>
          <a:r>
            <a:rPr lang="en-US" dirty="0"/>
            <a:t>Batch Size = 32</a:t>
          </a:r>
          <a:endParaRPr lang="en-IN" dirty="0"/>
        </a:p>
      </dgm:t>
    </dgm:pt>
    <dgm:pt modelId="{E6EE5BC8-7528-4F7F-AE33-339C35A4D39A}" type="parTrans" cxnId="{D2648CD1-8E4D-42D6-863B-6CFF52B7805D}">
      <dgm:prSet/>
      <dgm:spPr/>
      <dgm:t>
        <a:bodyPr/>
        <a:lstStyle/>
        <a:p>
          <a:endParaRPr lang="en-IN"/>
        </a:p>
      </dgm:t>
    </dgm:pt>
    <dgm:pt modelId="{59D4883B-C1AB-4E3C-B212-80DA6C301242}" type="sibTrans" cxnId="{D2648CD1-8E4D-42D6-863B-6CFF52B7805D}">
      <dgm:prSet/>
      <dgm:spPr/>
      <dgm:t>
        <a:bodyPr/>
        <a:lstStyle/>
        <a:p>
          <a:endParaRPr lang="en-IN"/>
        </a:p>
      </dgm:t>
    </dgm:pt>
    <dgm:pt modelId="{AD60ACAA-D0FD-4FF8-B093-21680BB031B8}">
      <dgm:prSet/>
      <dgm:spPr/>
      <dgm:t>
        <a:bodyPr/>
        <a:lstStyle/>
        <a:p>
          <a:r>
            <a:rPr lang="en-US" dirty="0"/>
            <a:t>Trend = </a:t>
          </a:r>
          <a:r>
            <a:rPr lang="en-US" dirty="0" err="1"/>
            <a:t>mul</a:t>
          </a:r>
          <a:endParaRPr lang="en-IN" dirty="0"/>
        </a:p>
      </dgm:t>
    </dgm:pt>
    <dgm:pt modelId="{0E35D75D-E1FE-4554-9E71-27C352EB583D}" type="parTrans" cxnId="{B96850E9-3833-440C-B0E2-27A0810D7C12}">
      <dgm:prSet/>
      <dgm:spPr/>
      <dgm:t>
        <a:bodyPr/>
        <a:lstStyle/>
        <a:p>
          <a:endParaRPr lang="en-IN"/>
        </a:p>
      </dgm:t>
    </dgm:pt>
    <dgm:pt modelId="{C907EBF0-EB51-4465-8566-C7EBE9D680A4}" type="sibTrans" cxnId="{B96850E9-3833-440C-B0E2-27A0810D7C12}">
      <dgm:prSet/>
      <dgm:spPr/>
      <dgm:t>
        <a:bodyPr/>
        <a:lstStyle/>
        <a:p>
          <a:endParaRPr lang="en-IN"/>
        </a:p>
      </dgm:t>
    </dgm:pt>
    <dgm:pt modelId="{EEE1B873-ED86-4F6C-A297-B03E4133D214}">
      <dgm:prSet/>
      <dgm:spPr/>
      <dgm:t>
        <a:bodyPr/>
        <a:lstStyle/>
        <a:p>
          <a:r>
            <a:rPr lang="en-US" dirty="0"/>
            <a:t>Seasonal = </a:t>
          </a:r>
          <a:r>
            <a:rPr lang="en-US" dirty="0" err="1"/>
            <a:t>mul</a:t>
          </a:r>
          <a:endParaRPr lang="en-IN" dirty="0"/>
        </a:p>
      </dgm:t>
    </dgm:pt>
    <dgm:pt modelId="{170185B1-6E14-4E8C-8C86-C65A1288B8AF}" type="parTrans" cxnId="{33145F5A-EE17-49EF-A017-F0590D7A43BD}">
      <dgm:prSet/>
      <dgm:spPr/>
      <dgm:t>
        <a:bodyPr/>
        <a:lstStyle/>
        <a:p>
          <a:endParaRPr lang="en-IN"/>
        </a:p>
      </dgm:t>
    </dgm:pt>
    <dgm:pt modelId="{044E2E86-6355-4B11-A174-72CFAF62A784}" type="sibTrans" cxnId="{33145F5A-EE17-49EF-A017-F0590D7A43BD}">
      <dgm:prSet/>
      <dgm:spPr/>
      <dgm:t>
        <a:bodyPr/>
        <a:lstStyle/>
        <a:p>
          <a:endParaRPr lang="en-IN"/>
        </a:p>
      </dgm:t>
    </dgm:pt>
    <dgm:pt modelId="{4A7AC989-43BF-41E9-BF4E-A4E278B1ED31}">
      <dgm:prSet/>
      <dgm:spPr/>
      <dgm:t>
        <a:bodyPr/>
        <a:lstStyle/>
        <a:p>
          <a:r>
            <a:rPr lang="en-US" dirty="0"/>
            <a:t>Seasonal Periods = 252</a:t>
          </a:r>
          <a:endParaRPr lang="en-IN" dirty="0"/>
        </a:p>
      </dgm:t>
    </dgm:pt>
    <dgm:pt modelId="{AF708056-F08F-4979-9E0F-E9BB02F9FC61}" type="parTrans" cxnId="{8292A7B6-1EF9-4A50-96E8-126623148395}">
      <dgm:prSet/>
      <dgm:spPr/>
      <dgm:t>
        <a:bodyPr/>
        <a:lstStyle/>
        <a:p>
          <a:endParaRPr lang="en-IN"/>
        </a:p>
      </dgm:t>
    </dgm:pt>
    <dgm:pt modelId="{C6FE6BF7-6D77-426F-BD68-50774897B60A}" type="sibTrans" cxnId="{8292A7B6-1EF9-4A50-96E8-126623148395}">
      <dgm:prSet/>
      <dgm:spPr/>
      <dgm:t>
        <a:bodyPr/>
        <a:lstStyle/>
        <a:p>
          <a:endParaRPr lang="en-IN"/>
        </a:p>
      </dgm:t>
    </dgm:pt>
    <dgm:pt modelId="{B32DE0BB-61DA-4172-A102-C3E65ED34A4B}">
      <dgm:prSet/>
      <dgm:spPr/>
      <dgm:t>
        <a:bodyPr/>
        <a:lstStyle/>
        <a:p>
          <a:r>
            <a:rPr lang="en-US" dirty="0"/>
            <a:t>Seasonality Prior Scale = 0.1</a:t>
          </a:r>
          <a:endParaRPr lang="en-IN" dirty="0"/>
        </a:p>
      </dgm:t>
    </dgm:pt>
    <dgm:pt modelId="{97F5E07A-AB88-4583-961B-B10B2484E02D}" type="parTrans" cxnId="{13936BF5-2802-458C-BD27-D37FE071A7F8}">
      <dgm:prSet/>
      <dgm:spPr/>
      <dgm:t>
        <a:bodyPr/>
        <a:lstStyle/>
        <a:p>
          <a:endParaRPr lang="en-IN"/>
        </a:p>
      </dgm:t>
    </dgm:pt>
    <dgm:pt modelId="{A6741C8C-8D16-4BF1-B32B-36E34745F45A}" type="sibTrans" cxnId="{13936BF5-2802-458C-BD27-D37FE071A7F8}">
      <dgm:prSet/>
      <dgm:spPr/>
      <dgm:t>
        <a:bodyPr/>
        <a:lstStyle/>
        <a:p>
          <a:endParaRPr lang="en-IN"/>
        </a:p>
      </dgm:t>
    </dgm:pt>
    <dgm:pt modelId="{5C77C38B-C413-4C1B-A715-CA90644745D0}">
      <dgm:prSet/>
      <dgm:spPr/>
      <dgm:t>
        <a:bodyPr/>
        <a:lstStyle/>
        <a:p>
          <a:r>
            <a:rPr lang="en-US" dirty="0"/>
            <a:t>Holidays Prior Scale = 0.01</a:t>
          </a:r>
          <a:endParaRPr lang="en-IN" dirty="0"/>
        </a:p>
      </dgm:t>
    </dgm:pt>
    <dgm:pt modelId="{430423E4-47A2-4617-AB58-554AF1C57CC5}" type="parTrans" cxnId="{7517EF81-6E4A-448F-87D3-5E0A47A0535D}">
      <dgm:prSet/>
      <dgm:spPr/>
      <dgm:t>
        <a:bodyPr/>
        <a:lstStyle/>
        <a:p>
          <a:endParaRPr lang="en-IN"/>
        </a:p>
      </dgm:t>
    </dgm:pt>
    <dgm:pt modelId="{D7BEF3D3-DE52-43AF-82B8-51A093519A83}" type="sibTrans" cxnId="{7517EF81-6E4A-448F-87D3-5E0A47A0535D}">
      <dgm:prSet/>
      <dgm:spPr/>
      <dgm:t>
        <a:bodyPr/>
        <a:lstStyle/>
        <a:p>
          <a:endParaRPr lang="en-IN"/>
        </a:p>
      </dgm:t>
    </dgm:pt>
    <dgm:pt modelId="{3C7A09CC-558B-466E-8BF9-B5BD9F22DF1A}">
      <dgm:prSet/>
      <dgm:spPr/>
      <dgm:t>
        <a:bodyPr/>
        <a:lstStyle/>
        <a:p>
          <a:r>
            <a:rPr lang="en-US" dirty="0"/>
            <a:t>Seasonality Mode = additive</a:t>
          </a:r>
          <a:endParaRPr lang="en-IN" dirty="0"/>
        </a:p>
      </dgm:t>
    </dgm:pt>
    <dgm:pt modelId="{02DF86BF-B9D5-4CD3-90FA-6695AA035CA4}" type="parTrans" cxnId="{56FC47BF-6806-4307-BB8F-A8332A64BFD5}">
      <dgm:prSet/>
      <dgm:spPr/>
      <dgm:t>
        <a:bodyPr/>
        <a:lstStyle/>
        <a:p>
          <a:endParaRPr lang="en-IN"/>
        </a:p>
      </dgm:t>
    </dgm:pt>
    <dgm:pt modelId="{D0F0F408-AA26-438B-9347-85649970B58A}" type="sibTrans" cxnId="{56FC47BF-6806-4307-BB8F-A8332A64BFD5}">
      <dgm:prSet/>
      <dgm:spPr/>
      <dgm:t>
        <a:bodyPr/>
        <a:lstStyle/>
        <a:p>
          <a:endParaRPr lang="en-IN"/>
        </a:p>
      </dgm:t>
    </dgm:pt>
    <dgm:pt modelId="{EFC19BFB-59C9-40F9-B332-F98087C138D3}" type="pres">
      <dgm:prSet presAssocID="{B6EE63B4-A818-439A-9C0A-908769BC5042}" presName="diagram" presStyleCnt="0">
        <dgm:presLayoutVars>
          <dgm:dir/>
          <dgm:resizeHandles val="exact"/>
        </dgm:presLayoutVars>
      </dgm:prSet>
      <dgm:spPr/>
    </dgm:pt>
    <dgm:pt modelId="{11992EAA-FD56-40EA-BB10-C992B8D53A80}" type="pres">
      <dgm:prSet presAssocID="{46382CF6-30C2-46F0-A521-B49F686719E5}" presName="node" presStyleLbl="node1" presStyleIdx="0" presStyleCnt="5" custLinFactNeighborX="318" custLinFactNeighborY="-896">
        <dgm:presLayoutVars>
          <dgm:bulletEnabled val="1"/>
        </dgm:presLayoutVars>
      </dgm:prSet>
      <dgm:spPr/>
    </dgm:pt>
    <dgm:pt modelId="{B41CBA3E-8AAD-4E93-9A1D-75768D6D08A0}" type="pres">
      <dgm:prSet presAssocID="{C409EAE4-EB77-4F0A-9A02-A2C4D6F85CF4}" presName="sibTrans" presStyleCnt="0"/>
      <dgm:spPr/>
    </dgm:pt>
    <dgm:pt modelId="{D3099B6B-34D1-4539-90AA-BF43581779FD}" type="pres">
      <dgm:prSet presAssocID="{47736638-DFE0-41F3-9A25-960C575F68A2}" presName="node" presStyleLbl="node1" presStyleIdx="1" presStyleCnt="5">
        <dgm:presLayoutVars>
          <dgm:bulletEnabled val="1"/>
        </dgm:presLayoutVars>
      </dgm:prSet>
      <dgm:spPr/>
    </dgm:pt>
    <dgm:pt modelId="{E278E42D-6D3C-4B0B-86E5-60A8D0FDE6BE}" type="pres">
      <dgm:prSet presAssocID="{275C0664-9CB7-404D-B23C-BDD094CA925D}" presName="sibTrans" presStyleCnt="0"/>
      <dgm:spPr/>
    </dgm:pt>
    <dgm:pt modelId="{738DE057-90C4-41A2-905C-9AEA47F6F7E9}" type="pres">
      <dgm:prSet presAssocID="{798FEF61-8982-471B-8940-21A1863957EA}" presName="node" presStyleLbl="node1" presStyleIdx="2" presStyleCnt="5">
        <dgm:presLayoutVars>
          <dgm:bulletEnabled val="1"/>
        </dgm:presLayoutVars>
      </dgm:prSet>
      <dgm:spPr/>
    </dgm:pt>
    <dgm:pt modelId="{7D2126DE-1DD5-4DD3-BFAA-B8D9401DBBF1}" type="pres">
      <dgm:prSet presAssocID="{C1918BAA-720C-4FD9-8B1F-458253791758}" presName="sibTrans" presStyleCnt="0"/>
      <dgm:spPr/>
    </dgm:pt>
    <dgm:pt modelId="{794FD57E-14D7-4282-AE55-1973C15E839F}" type="pres">
      <dgm:prSet presAssocID="{F3132398-53A9-4603-BA7F-5F8F92E17C42}" presName="node" presStyleLbl="node1" presStyleIdx="3" presStyleCnt="5">
        <dgm:presLayoutVars>
          <dgm:bulletEnabled val="1"/>
        </dgm:presLayoutVars>
      </dgm:prSet>
      <dgm:spPr/>
    </dgm:pt>
    <dgm:pt modelId="{FE5574A2-B92E-4BB6-94D8-4CF75A01AA2E}" type="pres">
      <dgm:prSet presAssocID="{5245780A-9887-4728-A4C5-FA38A92BE0A0}" presName="sibTrans" presStyleCnt="0"/>
      <dgm:spPr/>
    </dgm:pt>
    <dgm:pt modelId="{55A97F7A-2614-4B27-BB57-D5F0F5F88EC2}" type="pres">
      <dgm:prSet presAssocID="{F9F120D0-581E-443B-BE4E-019D7013E012}" presName="node" presStyleLbl="node1" presStyleIdx="4" presStyleCnt="5" custScaleX="127683">
        <dgm:presLayoutVars>
          <dgm:bulletEnabled val="1"/>
        </dgm:presLayoutVars>
      </dgm:prSet>
      <dgm:spPr/>
    </dgm:pt>
  </dgm:ptLst>
  <dgm:cxnLst>
    <dgm:cxn modelId="{69010E00-9BC5-4168-8336-6F2439AE1C78}" srcId="{47736638-DFE0-41F3-9A25-960C575F68A2}" destId="{7BAFA3F9-64CE-44BA-865B-65C27AA7A7D6}" srcOrd="1" destOrd="0" parTransId="{48704619-F4DA-4E1D-92F7-FF6655E9CBFB}" sibTransId="{6C3D5B3C-B640-49A5-9F3B-57C56E4BF676}"/>
    <dgm:cxn modelId="{A1740305-2CAD-4281-BFFB-B6059E372CB7}" type="presOf" srcId="{F9F120D0-581E-443B-BE4E-019D7013E012}" destId="{55A97F7A-2614-4B27-BB57-D5F0F5F88EC2}" srcOrd="0" destOrd="0" presId="urn:microsoft.com/office/officeart/2005/8/layout/default"/>
    <dgm:cxn modelId="{70A03C0D-A101-4F48-A3AF-B1A4E548A28E}" type="presOf" srcId="{251EF181-4F00-4A30-AF72-CA3F5FF34AEC}" destId="{D3099B6B-34D1-4539-90AA-BF43581779FD}" srcOrd="0" destOrd="1" presId="urn:microsoft.com/office/officeart/2005/8/layout/default"/>
    <dgm:cxn modelId="{955FC80E-39A0-47CC-8229-99C8C875C269}" srcId="{798FEF61-8982-471B-8940-21A1863957EA}" destId="{F2DBF70B-36BC-4A32-80C4-55F3369DDF8B}" srcOrd="1" destOrd="0" parTransId="{D40C59FF-4ABE-408A-94B1-7BF628E1FF30}" sibTransId="{BCE32D0D-805A-4C81-8261-DF2A738C3178}"/>
    <dgm:cxn modelId="{4F9F2A1A-E58A-4451-AF10-2F4328112574}" type="presOf" srcId="{630C7C3C-969A-4066-AD1B-41388C503265}" destId="{11992EAA-FD56-40EA-BB10-C992B8D53A80}" srcOrd="0" destOrd="3" presId="urn:microsoft.com/office/officeart/2005/8/layout/default"/>
    <dgm:cxn modelId="{A666355D-AF4F-4389-8B4A-039FAD3E617F}" type="presOf" srcId="{47736638-DFE0-41F3-9A25-960C575F68A2}" destId="{D3099B6B-34D1-4539-90AA-BF43581779FD}" srcOrd="0" destOrd="0" presId="urn:microsoft.com/office/officeart/2005/8/layout/default"/>
    <dgm:cxn modelId="{48EBC764-3B6E-4BBC-A2AD-48EB6B6574A4}" type="presOf" srcId="{EEE1B873-ED86-4F6C-A297-B03E4133D214}" destId="{794FD57E-14D7-4282-AE55-1973C15E839F}" srcOrd="0" destOrd="2" presId="urn:microsoft.com/office/officeart/2005/8/layout/default"/>
    <dgm:cxn modelId="{DB516A45-5B40-44FC-B697-996AEEE0FD2A}" srcId="{47736638-DFE0-41F3-9A25-960C575F68A2}" destId="{251EF181-4F00-4A30-AF72-CA3F5FF34AEC}" srcOrd="0" destOrd="0" parTransId="{91589E08-64A1-4D51-A41A-9342CBC2C2CB}" sibTransId="{0A23CB17-013F-450E-A615-35DB8C83AA5D}"/>
    <dgm:cxn modelId="{E7904D46-ABF3-4967-8145-790C42CD2F04}" srcId="{B6EE63B4-A818-439A-9C0A-908769BC5042}" destId="{F3132398-53A9-4603-BA7F-5F8F92E17C42}" srcOrd="3" destOrd="0" parTransId="{FEB91EFC-A86B-413E-91D2-0F7479DEA383}" sibTransId="{5245780A-9887-4728-A4C5-FA38A92BE0A0}"/>
    <dgm:cxn modelId="{2F96BC66-35A4-4EB3-9EF9-1FFB7137B75E}" srcId="{B6EE63B4-A818-439A-9C0A-908769BC5042}" destId="{46382CF6-30C2-46F0-A521-B49F686719E5}" srcOrd="0" destOrd="0" parTransId="{305DE0C4-551F-4C24-943C-2C6B99BCB817}" sibTransId="{C409EAE4-EB77-4F0A-9A02-A2C4D6F85CF4}"/>
    <dgm:cxn modelId="{11FC9F6C-0FE0-45ED-A098-C0E89263F662}" type="presOf" srcId="{5760242F-F322-4998-9F98-F49707536958}" destId="{738DE057-90C4-41A2-905C-9AEA47F6F7E9}" srcOrd="0" destOrd="1" presId="urn:microsoft.com/office/officeart/2005/8/layout/default"/>
    <dgm:cxn modelId="{B97BC54E-7FCF-48C7-91FE-D5F96B997D5B}" type="presOf" srcId="{5BB775FC-E361-4485-90D9-947618734193}" destId="{738DE057-90C4-41A2-905C-9AEA47F6F7E9}" srcOrd="0" destOrd="4" presId="urn:microsoft.com/office/officeart/2005/8/layout/default"/>
    <dgm:cxn modelId="{C478516F-C754-449B-B829-BBA514D26104}" type="presOf" srcId="{5C77C38B-C413-4C1B-A715-CA90644745D0}" destId="{55A97F7A-2614-4B27-BB57-D5F0F5F88EC2}" srcOrd="0" destOrd="2" presId="urn:microsoft.com/office/officeart/2005/8/layout/default"/>
    <dgm:cxn modelId="{9EB58A51-B008-4CD5-BEA8-96D53E094FFA}" type="presOf" srcId="{F2DBF70B-36BC-4A32-80C4-55F3369DDF8B}" destId="{738DE057-90C4-41A2-905C-9AEA47F6F7E9}" srcOrd="0" destOrd="2" presId="urn:microsoft.com/office/officeart/2005/8/layout/default"/>
    <dgm:cxn modelId="{852E3053-6E25-4A39-B6BB-2BD06E7D1421}" srcId="{B6EE63B4-A818-439A-9C0A-908769BC5042}" destId="{47736638-DFE0-41F3-9A25-960C575F68A2}" srcOrd="1" destOrd="0" parTransId="{2BCDB434-BB60-4B6C-A858-B539345B6239}" sibTransId="{275C0664-9CB7-404D-B23C-BDD094CA925D}"/>
    <dgm:cxn modelId="{DFC53654-3475-4722-B94F-6E0BBF81EFE8}" type="presOf" srcId="{4A7AC989-43BF-41E9-BF4E-A4E278B1ED31}" destId="{794FD57E-14D7-4282-AE55-1973C15E839F}" srcOrd="0" destOrd="3" presId="urn:microsoft.com/office/officeart/2005/8/layout/default"/>
    <dgm:cxn modelId="{1C320575-3BFD-47D8-86C3-92402BE7664D}" type="presOf" srcId="{1F63A0C6-616A-4B93-BA9A-7B6BBB164988}" destId="{738DE057-90C4-41A2-905C-9AEA47F6F7E9}" srcOrd="0" destOrd="3" presId="urn:microsoft.com/office/officeart/2005/8/layout/default"/>
    <dgm:cxn modelId="{D073E076-7BD8-4595-9F75-BE038766849F}" srcId="{798FEF61-8982-471B-8940-21A1863957EA}" destId="{5760242F-F322-4998-9F98-F49707536958}" srcOrd="0" destOrd="0" parTransId="{F4D6CEC6-ECF5-4D63-A1FA-03E45846EA1B}" sibTransId="{86F91B5C-610F-488C-B039-9BE66C9BFDFC}"/>
    <dgm:cxn modelId="{43791158-C211-442F-B480-46749B306B1B}" type="presOf" srcId="{46382CF6-30C2-46F0-A521-B49F686719E5}" destId="{11992EAA-FD56-40EA-BB10-C992B8D53A80}" srcOrd="0" destOrd="0" presId="urn:microsoft.com/office/officeart/2005/8/layout/default"/>
    <dgm:cxn modelId="{DAE7A378-EC5A-4448-9ED1-1B589F661776}" type="presOf" srcId="{F3132398-53A9-4603-BA7F-5F8F92E17C42}" destId="{794FD57E-14D7-4282-AE55-1973C15E839F}" srcOrd="0" destOrd="0" presId="urn:microsoft.com/office/officeart/2005/8/layout/default"/>
    <dgm:cxn modelId="{2979DB79-92BF-4624-A79D-B94DD9D5053C}" srcId="{47736638-DFE0-41F3-9A25-960C575F68A2}" destId="{A9EA7EBF-7CD2-40A9-B92B-747087AF96F1}" srcOrd="3" destOrd="0" parTransId="{D550991A-C37B-44BC-82F9-51882E8AFC20}" sibTransId="{C2335561-1E8A-4449-AFFB-D162CFA7A693}"/>
    <dgm:cxn modelId="{33145F5A-EE17-49EF-A017-F0590D7A43BD}" srcId="{F3132398-53A9-4603-BA7F-5F8F92E17C42}" destId="{EEE1B873-ED86-4F6C-A297-B03E4133D214}" srcOrd="1" destOrd="0" parTransId="{170185B1-6E14-4E8C-8C86-C65A1288B8AF}" sibTransId="{044E2E86-6355-4B11-A174-72CFAF62A784}"/>
    <dgm:cxn modelId="{7517EF81-6E4A-448F-87D3-5E0A47A0535D}" srcId="{F9F120D0-581E-443B-BE4E-019D7013E012}" destId="{5C77C38B-C413-4C1B-A715-CA90644745D0}" srcOrd="1" destOrd="0" parTransId="{430423E4-47A2-4617-AB58-554AF1C57CC5}" sibTransId="{D7BEF3D3-DE52-43AF-82B8-51A093519A83}"/>
    <dgm:cxn modelId="{74D33C82-A17D-4B9A-A3C5-9BF4CF13D613}" type="presOf" srcId="{A9EA7EBF-7CD2-40A9-B92B-747087AF96F1}" destId="{D3099B6B-34D1-4539-90AA-BF43581779FD}" srcOrd="0" destOrd="4" presId="urn:microsoft.com/office/officeart/2005/8/layout/default"/>
    <dgm:cxn modelId="{06DCC38D-5627-4B58-B934-B8CDEA1FB1FC}" type="presOf" srcId="{AD60ACAA-D0FD-4FF8-B093-21680BB031B8}" destId="{794FD57E-14D7-4282-AE55-1973C15E839F}" srcOrd="0" destOrd="1" presId="urn:microsoft.com/office/officeart/2005/8/layout/default"/>
    <dgm:cxn modelId="{82A72791-C0C5-49C6-965D-97DA59CDD804}" type="presOf" srcId="{3FDC11FB-8B35-4D35-90AC-2665FE83193D}" destId="{11992EAA-FD56-40EA-BB10-C992B8D53A80}" srcOrd="0" destOrd="1" presId="urn:microsoft.com/office/officeart/2005/8/layout/default"/>
    <dgm:cxn modelId="{154AA79F-6262-4705-92F9-497BD3461386}" srcId="{47736638-DFE0-41F3-9A25-960C575F68A2}" destId="{F627FB86-C1CD-4D62-88F9-5B5D690B5F0A}" srcOrd="2" destOrd="0" parTransId="{3EBB8A54-9309-4830-B916-E202CB670F9A}" sibTransId="{42B3FF81-9F0F-44C0-9CB8-D70E3CC32C0D}"/>
    <dgm:cxn modelId="{7E1BAFB0-B9B5-44DC-A498-D5C8FBBD65F5}" srcId="{B6EE63B4-A818-439A-9C0A-908769BC5042}" destId="{F9F120D0-581E-443B-BE4E-019D7013E012}" srcOrd="4" destOrd="0" parTransId="{881125DA-6907-4467-92D4-63765573D3CE}" sibTransId="{5211D239-887B-4218-A7EF-63B4543D70E8}"/>
    <dgm:cxn modelId="{8292A7B6-1EF9-4A50-96E8-126623148395}" srcId="{F3132398-53A9-4603-BA7F-5F8F92E17C42}" destId="{4A7AC989-43BF-41E9-BF4E-A4E278B1ED31}" srcOrd="2" destOrd="0" parTransId="{AF708056-F08F-4979-9E0F-E9BB02F9FC61}" sibTransId="{C6FE6BF7-6D77-426F-BD68-50774897B60A}"/>
    <dgm:cxn modelId="{1400ABB6-714F-4A38-80AB-D31F1D39DBEC}" srcId="{B6EE63B4-A818-439A-9C0A-908769BC5042}" destId="{798FEF61-8982-471B-8940-21A1863957EA}" srcOrd="2" destOrd="0" parTransId="{484AEA06-53F9-4153-AF7B-6F08358FC4CF}" sibTransId="{C1918BAA-720C-4FD9-8B1F-458253791758}"/>
    <dgm:cxn modelId="{9997EBB7-373A-4A37-9F7F-B68F1165CAA7}" srcId="{46382CF6-30C2-46F0-A521-B49F686719E5}" destId="{3FDC11FB-8B35-4D35-90AC-2665FE83193D}" srcOrd="0" destOrd="0" parTransId="{C49E0F85-9450-42A4-9F5C-7E979F5D504C}" sibTransId="{0AFAA2A3-C832-4C3C-B3B3-777645F09BA9}"/>
    <dgm:cxn modelId="{56FC47BF-6806-4307-BB8F-A8332A64BFD5}" srcId="{F9F120D0-581E-443B-BE4E-019D7013E012}" destId="{3C7A09CC-558B-466E-8BF9-B5BD9F22DF1A}" srcOrd="2" destOrd="0" parTransId="{02DF86BF-B9D5-4CD3-90FA-6695AA035CA4}" sibTransId="{D0F0F408-AA26-438B-9347-85649970B58A}"/>
    <dgm:cxn modelId="{330AEBC2-874D-4AFC-BBF8-6B374008E645}" type="presOf" srcId="{B32DE0BB-61DA-4172-A102-C3E65ED34A4B}" destId="{55A97F7A-2614-4B27-BB57-D5F0F5F88EC2}" srcOrd="0" destOrd="1" presId="urn:microsoft.com/office/officeart/2005/8/layout/default"/>
    <dgm:cxn modelId="{73D2F4C6-4F8E-4ED4-81C6-9A8A48B6BB1B}" type="presOf" srcId="{798FEF61-8982-471B-8940-21A1863957EA}" destId="{738DE057-90C4-41A2-905C-9AEA47F6F7E9}" srcOrd="0" destOrd="0" presId="urn:microsoft.com/office/officeart/2005/8/layout/default"/>
    <dgm:cxn modelId="{17552CCB-CE13-4439-96EF-252F96ED0097}" srcId="{46382CF6-30C2-46F0-A521-B49F686719E5}" destId="{630C7C3C-969A-4066-AD1B-41388C503265}" srcOrd="2" destOrd="0" parTransId="{BBF23242-3416-4EF9-B2EA-6E356E1391A1}" sibTransId="{57FF95D7-2095-4ECC-A73A-02F9DD5E1733}"/>
    <dgm:cxn modelId="{D2648CD1-8E4D-42D6-863B-6CFF52B7805D}" srcId="{798FEF61-8982-471B-8940-21A1863957EA}" destId="{5BB775FC-E361-4485-90D9-947618734193}" srcOrd="3" destOrd="0" parTransId="{E6EE5BC8-7528-4F7F-AE33-339C35A4D39A}" sibTransId="{59D4883B-C1AB-4E3C-B212-80DA6C301242}"/>
    <dgm:cxn modelId="{D4086ED9-BB99-4D80-8EAC-10AA378666CE}" type="presOf" srcId="{3C7A09CC-558B-466E-8BF9-B5BD9F22DF1A}" destId="{55A97F7A-2614-4B27-BB57-D5F0F5F88EC2}" srcOrd="0" destOrd="3" presId="urn:microsoft.com/office/officeart/2005/8/layout/default"/>
    <dgm:cxn modelId="{FF95E9D9-AAF8-497B-B2AC-403CA7FCC766}" type="presOf" srcId="{276B3938-1AD7-4F3A-A22E-BDD7E0DF2938}" destId="{11992EAA-FD56-40EA-BB10-C992B8D53A80}" srcOrd="0" destOrd="2" presId="urn:microsoft.com/office/officeart/2005/8/layout/default"/>
    <dgm:cxn modelId="{439A7EDE-D0A0-4968-B284-133E49F51E83}" type="presOf" srcId="{B6EE63B4-A818-439A-9C0A-908769BC5042}" destId="{EFC19BFB-59C9-40F9-B332-F98087C138D3}" srcOrd="0" destOrd="0" presId="urn:microsoft.com/office/officeart/2005/8/layout/default"/>
    <dgm:cxn modelId="{63ABACE1-76D1-4288-8E0E-3B56DB5D586A}" srcId="{46382CF6-30C2-46F0-A521-B49F686719E5}" destId="{276B3938-1AD7-4F3A-A22E-BDD7E0DF2938}" srcOrd="1" destOrd="0" parTransId="{55CB92B2-3D6B-4F43-8544-E55697743D0D}" sibTransId="{5EEFD04A-49AF-433E-A3EF-113FBC73ECD7}"/>
    <dgm:cxn modelId="{B96850E9-3833-440C-B0E2-27A0810D7C12}" srcId="{F3132398-53A9-4603-BA7F-5F8F92E17C42}" destId="{AD60ACAA-D0FD-4FF8-B093-21680BB031B8}" srcOrd="0" destOrd="0" parTransId="{0E35D75D-E1FE-4554-9E71-27C352EB583D}" sibTransId="{C907EBF0-EB51-4465-8566-C7EBE9D680A4}"/>
    <dgm:cxn modelId="{F15156F3-BB93-4807-8CC7-D43DBEB5963E}" srcId="{798FEF61-8982-471B-8940-21A1863957EA}" destId="{1F63A0C6-616A-4B93-BA9A-7B6BBB164988}" srcOrd="2" destOrd="0" parTransId="{8D67D92C-01EA-46D9-836D-FEB84FE3C30C}" sibTransId="{B1FEE84A-8653-4D61-9BBF-BAC0422D293F}"/>
    <dgm:cxn modelId="{F4B2C4F4-F64D-4F9E-A3F0-F6E174FDEDDB}" type="presOf" srcId="{7BAFA3F9-64CE-44BA-865B-65C27AA7A7D6}" destId="{D3099B6B-34D1-4539-90AA-BF43581779FD}" srcOrd="0" destOrd="2" presId="urn:microsoft.com/office/officeart/2005/8/layout/default"/>
    <dgm:cxn modelId="{13936BF5-2802-458C-BD27-D37FE071A7F8}" srcId="{F9F120D0-581E-443B-BE4E-019D7013E012}" destId="{B32DE0BB-61DA-4172-A102-C3E65ED34A4B}" srcOrd="0" destOrd="0" parTransId="{97F5E07A-AB88-4583-961B-B10B2484E02D}" sibTransId="{A6741C8C-8D16-4BF1-B32B-36E34745F45A}"/>
    <dgm:cxn modelId="{CFD6C4FB-49A7-4878-8508-2FE3E1C6A6E8}" type="presOf" srcId="{F627FB86-C1CD-4D62-88F9-5B5D690B5F0A}" destId="{D3099B6B-34D1-4539-90AA-BF43581779FD}" srcOrd="0" destOrd="3" presId="urn:microsoft.com/office/officeart/2005/8/layout/default"/>
    <dgm:cxn modelId="{C23798C7-42A5-41BB-BDA7-1C320131C080}" type="presParOf" srcId="{EFC19BFB-59C9-40F9-B332-F98087C138D3}" destId="{11992EAA-FD56-40EA-BB10-C992B8D53A80}" srcOrd="0" destOrd="0" presId="urn:microsoft.com/office/officeart/2005/8/layout/default"/>
    <dgm:cxn modelId="{8B18F145-3B05-4EF0-826D-A982926C3DDE}" type="presParOf" srcId="{EFC19BFB-59C9-40F9-B332-F98087C138D3}" destId="{B41CBA3E-8AAD-4E93-9A1D-75768D6D08A0}" srcOrd="1" destOrd="0" presId="urn:microsoft.com/office/officeart/2005/8/layout/default"/>
    <dgm:cxn modelId="{639CF9E7-4F15-4E6F-933C-508739B919E0}" type="presParOf" srcId="{EFC19BFB-59C9-40F9-B332-F98087C138D3}" destId="{D3099B6B-34D1-4539-90AA-BF43581779FD}" srcOrd="2" destOrd="0" presId="urn:microsoft.com/office/officeart/2005/8/layout/default"/>
    <dgm:cxn modelId="{F8D11797-8C34-48C2-93D4-52BF4835DFE1}" type="presParOf" srcId="{EFC19BFB-59C9-40F9-B332-F98087C138D3}" destId="{E278E42D-6D3C-4B0B-86E5-60A8D0FDE6BE}" srcOrd="3" destOrd="0" presId="urn:microsoft.com/office/officeart/2005/8/layout/default"/>
    <dgm:cxn modelId="{EE3EDC79-A625-4518-83DC-B369653F2813}" type="presParOf" srcId="{EFC19BFB-59C9-40F9-B332-F98087C138D3}" destId="{738DE057-90C4-41A2-905C-9AEA47F6F7E9}" srcOrd="4" destOrd="0" presId="urn:microsoft.com/office/officeart/2005/8/layout/default"/>
    <dgm:cxn modelId="{ED99700B-65D4-4DC7-A6E6-2D1F9E4B5A57}" type="presParOf" srcId="{EFC19BFB-59C9-40F9-B332-F98087C138D3}" destId="{7D2126DE-1DD5-4DD3-BFAA-B8D9401DBBF1}" srcOrd="5" destOrd="0" presId="urn:microsoft.com/office/officeart/2005/8/layout/default"/>
    <dgm:cxn modelId="{215EC65E-9131-450B-9F4A-20122E7EAB60}" type="presParOf" srcId="{EFC19BFB-59C9-40F9-B332-F98087C138D3}" destId="{794FD57E-14D7-4282-AE55-1973C15E839F}" srcOrd="6" destOrd="0" presId="urn:microsoft.com/office/officeart/2005/8/layout/default"/>
    <dgm:cxn modelId="{BCDB0A86-8DE7-42EF-990A-C6507B0ABCF9}" type="presParOf" srcId="{EFC19BFB-59C9-40F9-B332-F98087C138D3}" destId="{FE5574A2-B92E-4BB6-94D8-4CF75A01AA2E}" srcOrd="7" destOrd="0" presId="urn:microsoft.com/office/officeart/2005/8/layout/default"/>
    <dgm:cxn modelId="{2AB9D9B3-5D25-4BB9-9350-FD5AA9DFA57F}" type="presParOf" srcId="{EFC19BFB-59C9-40F9-B332-F98087C138D3}" destId="{55A97F7A-2614-4B27-BB57-D5F0F5F88E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B67C0-2B5E-4E4C-BBE6-ABFC2A306B1F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20A69B6-87B9-4B29-A6CA-829F307A4B27}">
      <dgm:prSet phldrT="[Text]"/>
      <dgm:spPr/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9110E6CB-CAB3-4C76-9242-8976813EA5FC}" type="parTrans" cxnId="{C0B4AF08-4A20-433B-83DA-0081CA2D12D7}">
      <dgm:prSet/>
      <dgm:spPr/>
      <dgm:t>
        <a:bodyPr/>
        <a:lstStyle/>
        <a:p>
          <a:endParaRPr lang="en-IN"/>
        </a:p>
      </dgm:t>
    </dgm:pt>
    <dgm:pt modelId="{6EB56749-D763-47AD-BAD0-40961A2CA28B}" type="sibTrans" cxnId="{C0B4AF08-4A20-433B-83DA-0081CA2D12D7}">
      <dgm:prSet/>
      <dgm:spPr/>
      <dgm:t>
        <a:bodyPr/>
        <a:lstStyle/>
        <a:p>
          <a:endParaRPr lang="en-IN"/>
        </a:p>
      </dgm:t>
    </dgm:pt>
    <dgm:pt modelId="{268F94ED-AA41-462A-9829-4FB53A1EFB5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/>
            <a:t>Selected the model with best performance.</a:t>
          </a:r>
          <a:endParaRPr lang="en-IN" sz="1200" dirty="0"/>
        </a:p>
      </dgm:t>
    </dgm:pt>
    <dgm:pt modelId="{A806342F-9B6C-493B-9E29-D9CD6F900368}" type="parTrans" cxnId="{C17B9DFC-2493-4A17-A3E2-DC670C058D54}">
      <dgm:prSet/>
      <dgm:spPr/>
      <dgm:t>
        <a:bodyPr/>
        <a:lstStyle/>
        <a:p>
          <a:endParaRPr lang="en-IN"/>
        </a:p>
      </dgm:t>
    </dgm:pt>
    <dgm:pt modelId="{A3687BCD-E259-49AC-89B9-8AE0ED9B0018}" type="sibTrans" cxnId="{C17B9DFC-2493-4A17-A3E2-DC670C058D54}">
      <dgm:prSet/>
      <dgm:spPr/>
      <dgm:t>
        <a:bodyPr/>
        <a:lstStyle/>
        <a:p>
          <a:endParaRPr lang="en-IN"/>
        </a:p>
      </dgm:t>
    </dgm:pt>
    <dgm:pt modelId="{3C4FA23E-5D1F-4FBE-A179-D600637F2E7B}">
      <dgm:prSet phldrT="[Text]"/>
      <dgm:spPr/>
      <dgm:t>
        <a:bodyPr/>
        <a:lstStyle/>
        <a:p>
          <a:r>
            <a:rPr lang="en-US" dirty="0"/>
            <a:t>Model Export</a:t>
          </a:r>
          <a:endParaRPr lang="en-IN" dirty="0"/>
        </a:p>
      </dgm:t>
    </dgm:pt>
    <dgm:pt modelId="{03C73B07-2FDA-43FE-BD67-5669B11847E5}" type="parTrans" cxnId="{AE0CE29C-60CD-456B-9B8B-F391667C3E16}">
      <dgm:prSet/>
      <dgm:spPr/>
      <dgm:t>
        <a:bodyPr/>
        <a:lstStyle/>
        <a:p>
          <a:endParaRPr lang="en-IN"/>
        </a:p>
      </dgm:t>
    </dgm:pt>
    <dgm:pt modelId="{CAD27E91-33DC-465E-A48B-6999C1EA51EB}" type="sibTrans" cxnId="{AE0CE29C-60CD-456B-9B8B-F391667C3E16}">
      <dgm:prSet/>
      <dgm:spPr/>
      <dgm:t>
        <a:bodyPr/>
        <a:lstStyle/>
        <a:p>
          <a:endParaRPr lang="en-IN"/>
        </a:p>
      </dgm:t>
    </dgm:pt>
    <dgm:pt modelId="{077D1D99-3676-47DF-88DC-96F7EFCC639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dirty="0"/>
            <a:t>Saved the trained model using Pickle Format</a:t>
          </a:r>
          <a:r>
            <a:rPr lang="en-US" sz="1200" dirty="0"/>
            <a:t>.</a:t>
          </a:r>
          <a:endParaRPr lang="en-IN" sz="1200" dirty="0"/>
        </a:p>
      </dgm:t>
    </dgm:pt>
    <dgm:pt modelId="{FD56B425-3B1A-4015-A4F3-EACD43A8AEC9}" type="parTrans" cxnId="{2B4730D4-ADE7-42FF-B57D-4CBF4832DF5F}">
      <dgm:prSet/>
      <dgm:spPr/>
      <dgm:t>
        <a:bodyPr/>
        <a:lstStyle/>
        <a:p>
          <a:endParaRPr lang="en-IN"/>
        </a:p>
      </dgm:t>
    </dgm:pt>
    <dgm:pt modelId="{CBE45493-A35F-4B21-943E-E22180E86D31}" type="sibTrans" cxnId="{2B4730D4-ADE7-42FF-B57D-4CBF4832DF5F}">
      <dgm:prSet/>
      <dgm:spPr/>
      <dgm:t>
        <a:bodyPr/>
        <a:lstStyle/>
        <a:p>
          <a:endParaRPr lang="en-IN"/>
        </a:p>
      </dgm:t>
    </dgm:pt>
    <dgm:pt modelId="{14C1731F-1DCC-48C8-A664-D250A2E618F9}">
      <dgm:prSet phldrT="[Text]"/>
      <dgm:spPr/>
      <dgm:t>
        <a:bodyPr/>
        <a:lstStyle/>
        <a:p>
          <a:r>
            <a:rPr lang="en-US" dirty="0"/>
            <a:t>Interface Development</a:t>
          </a:r>
          <a:endParaRPr lang="en-IN" dirty="0"/>
        </a:p>
      </dgm:t>
    </dgm:pt>
    <dgm:pt modelId="{6625466C-53D9-4FD1-BF8E-606C32DB8805}" type="parTrans" cxnId="{A89B9643-506D-46B9-9BA8-15E977614FEA}">
      <dgm:prSet/>
      <dgm:spPr/>
      <dgm:t>
        <a:bodyPr/>
        <a:lstStyle/>
        <a:p>
          <a:endParaRPr lang="en-IN"/>
        </a:p>
      </dgm:t>
    </dgm:pt>
    <dgm:pt modelId="{1B35BF9E-4A75-425F-A96F-086065F68EBE}" type="sibTrans" cxnId="{A89B9643-506D-46B9-9BA8-15E977614FEA}">
      <dgm:prSet/>
      <dgm:spPr/>
      <dgm:t>
        <a:bodyPr/>
        <a:lstStyle/>
        <a:p>
          <a:endParaRPr lang="en-IN"/>
        </a:p>
      </dgm:t>
    </dgm:pt>
    <dgm:pt modelId="{6928FA20-B6C6-47D4-A9B9-2A1F7B6BAC9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/>
            <a:t>Used </a:t>
          </a:r>
          <a:r>
            <a:rPr lang="en-US" sz="1200" dirty="0" err="1"/>
            <a:t>Streamlit</a:t>
          </a:r>
          <a:r>
            <a:rPr lang="en-US" sz="1200" dirty="0"/>
            <a:t> Framework to build a user-friendly Interface.</a:t>
          </a:r>
          <a:endParaRPr lang="en-IN" sz="1200" dirty="0"/>
        </a:p>
      </dgm:t>
    </dgm:pt>
    <dgm:pt modelId="{BBDAEDDA-0C20-4145-8B00-499F37976BA1}" type="parTrans" cxnId="{9B7BC513-FDC9-4B4F-8073-7F820C1E008C}">
      <dgm:prSet/>
      <dgm:spPr/>
      <dgm:t>
        <a:bodyPr/>
        <a:lstStyle/>
        <a:p>
          <a:endParaRPr lang="en-IN"/>
        </a:p>
      </dgm:t>
    </dgm:pt>
    <dgm:pt modelId="{E4298AD4-4B97-4237-AE30-A085E7F82534}" type="sibTrans" cxnId="{9B7BC513-FDC9-4B4F-8073-7F820C1E008C}">
      <dgm:prSet/>
      <dgm:spPr/>
      <dgm:t>
        <a:bodyPr/>
        <a:lstStyle/>
        <a:p>
          <a:endParaRPr lang="en-IN"/>
        </a:p>
      </dgm:t>
    </dgm:pt>
    <dgm:pt modelId="{40D085BE-4300-4CCC-994C-2705FF085370}">
      <dgm:prSet/>
      <dgm:spPr/>
      <dgm:t>
        <a:bodyPr/>
        <a:lstStyle/>
        <a:p>
          <a:r>
            <a:rPr lang="en-US" dirty="0"/>
            <a:t>Integration</a:t>
          </a:r>
          <a:endParaRPr lang="en-IN" dirty="0"/>
        </a:p>
      </dgm:t>
    </dgm:pt>
    <dgm:pt modelId="{335951F7-2CE8-4272-93B0-1FDCFF1B0D33}" type="parTrans" cxnId="{0CC86C36-B8DC-46D7-BE59-FE7D42DF4C99}">
      <dgm:prSet/>
      <dgm:spPr/>
      <dgm:t>
        <a:bodyPr/>
        <a:lstStyle/>
        <a:p>
          <a:endParaRPr lang="en-IN"/>
        </a:p>
      </dgm:t>
    </dgm:pt>
    <dgm:pt modelId="{CF51B3BC-B4B2-4E9E-96C5-2CBC909CF5A5}" type="sibTrans" cxnId="{0CC86C36-B8DC-46D7-BE59-FE7D42DF4C99}">
      <dgm:prSet/>
      <dgm:spPr/>
      <dgm:t>
        <a:bodyPr/>
        <a:lstStyle/>
        <a:p>
          <a:endParaRPr lang="en-IN"/>
        </a:p>
      </dgm:t>
    </dgm:pt>
    <dgm:pt modelId="{592FDA0C-128C-4FBF-90FE-602F64939E4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/>
            <a:t>Based on evaluation metrics and forecast accuracy.</a:t>
          </a:r>
          <a:endParaRPr lang="en-IN" sz="1200" dirty="0"/>
        </a:p>
      </dgm:t>
    </dgm:pt>
    <dgm:pt modelId="{1FB20D80-CD8F-4695-ACE0-F6219FFE0BBD}" type="parTrans" cxnId="{053100E5-0D1E-4B60-8ED0-7082D55AEE04}">
      <dgm:prSet/>
      <dgm:spPr/>
      <dgm:t>
        <a:bodyPr/>
        <a:lstStyle/>
        <a:p>
          <a:endParaRPr lang="en-IN"/>
        </a:p>
      </dgm:t>
    </dgm:pt>
    <dgm:pt modelId="{7F6CE9F0-2E31-4BF7-8084-93C68AEE8965}" type="sibTrans" cxnId="{053100E5-0D1E-4B60-8ED0-7082D55AEE04}">
      <dgm:prSet/>
      <dgm:spPr/>
      <dgm:t>
        <a:bodyPr/>
        <a:lstStyle/>
        <a:p>
          <a:endParaRPr lang="en-IN"/>
        </a:p>
      </dgm:t>
    </dgm:pt>
    <dgm:pt modelId="{8BF4388C-C026-4D83-AA3D-58426A5AC63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/>
            <a:t>Integrated the model to generate forecasts based on new data.</a:t>
          </a:r>
          <a:endParaRPr lang="en-IN" sz="1200" dirty="0"/>
        </a:p>
      </dgm:t>
    </dgm:pt>
    <dgm:pt modelId="{89F3B84E-0B51-4C7F-B453-AEEE022D031B}" type="parTrans" cxnId="{49A16547-9864-4ADD-A280-FEC0C5F7CB93}">
      <dgm:prSet/>
      <dgm:spPr/>
      <dgm:t>
        <a:bodyPr/>
        <a:lstStyle/>
        <a:p>
          <a:endParaRPr lang="en-IN"/>
        </a:p>
      </dgm:t>
    </dgm:pt>
    <dgm:pt modelId="{B4BF936D-6073-4816-B7BD-ADB0837786ED}" type="sibTrans" cxnId="{49A16547-9864-4ADD-A280-FEC0C5F7CB93}">
      <dgm:prSet/>
      <dgm:spPr/>
      <dgm:t>
        <a:bodyPr/>
        <a:lstStyle/>
        <a:p>
          <a:endParaRPr lang="en-IN"/>
        </a:p>
      </dgm:t>
    </dgm:pt>
    <dgm:pt modelId="{C9F376EF-05BE-4F97-9191-F5A09E0726F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/>
            <a:t>Ensured the forecasts displayed historical data.</a:t>
          </a:r>
          <a:endParaRPr lang="en-IN" sz="1200" dirty="0"/>
        </a:p>
      </dgm:t>
    </dgm:pt>
    <dgm:pt modelId="{D5E78DA1-C57D-45CE-83D0-6C24CFC9E560}" type="parTrans" cxnId="{57DB77CF-8A9B-4DF8-96D2-B6AAEC63A370}">
      <dgm:prSet/>
      <dgm:spPr/>
      <dgm:t>
        <a:bodyPr/>
        <a:lstStyle/>
        <a:p>
          <a:endParaRPr lang="en-IN"/>
        </a:p>
      </dgm:t>
    </dgm:pt>
    <dgm:pt modelId="{C2437742-59A0-48D8-9C76-7BC8315BD539}" type="sibTrans" cxnId="{57DB77CF-8A9B-4DF8-96D2-B6AAEC63A370}">
      <dgm:prSet/>
      <dgm:spPr/>
      <dgm:t>
        <a:bodyPr/>
        <a:lstStyle/>
        <a:p>
          <a:endParaRPr lang="en-IN"/>
        </a:p>
      </dgm:t>
    </dgm:pt>
    <dgm:pt modelId="{5D5645DA-7C63-4D99-828B-E72894053489}" type="pres">
      <dgm:prSet presAssocID="{205B67C0-2B5E-4E4C-BBE6-ABFC2A306B1F}" presName="Name0" presStyleCnt="0">
        <dgm:presLayoutVars>
          <dgm:dir/>
          <dgm:animLvl val="lvl"/>
          <dgm:resizeHandles val="exact"/>
        </dgm:presLayoutVars>
      </dgm:prSet>
      <dgm:spPr/>
    </dgm:pt>
    <dgm:pt modelId="{A1093D61-7D8A-4C8F-803B-D63FFB228B78}" type="pres">
      <dgm:prSet presAssocID="{205B67C0-2B5E-4E4C-BBE6-ABFC2A306B1F}" presName="tSp" presStyleCnt="0"/>
      <dgm:spPr/>
    </dgm:pt>
    <dgm:pt modelId="{10EC49E1-0D6D-4B4F-8C02-6B39B3980923}" type="pres">
      <dgm:prSet presAssocID="{205B67C0-2B5E-4E4C-BBE6-ABFC2A306B1F}" presName="bSp" presStyleCnt="0"/>
      <dgm:spPr/>
    </dgm:pt>
    <dgm:pt modelId="{F6ECDB5A-7395-4918-AF7C-3DA51A448F55}" type="pres">
      <dgm:prSet presAssocID="{205B67C0-2B5E-4E4C-BBE6-ABFC2A306B1F}" presName="process" presStyleCnt="0"/>
      <dgm:spPr/>
    </dgm:pt>
    <dgm:pt modelId="{49171D35-97B3-4633-A5F9-3D51DCEE565D}" type="pres">
      <dgm:prSet presAssocID="{C20A69B6-87B9-4B29-A6CA-829F307A4B27}" presName="composite1" presStyleCnt="0"/>
      <dgm:spPr/>
    </dgm:pt>
    <dgm:pt modelId="{367CEB33-71DC-4E85-9BD7-D68C5E352193}" type="pres">
      <dgm:prSet presAssocID="{C20A69B6-87B9-4B29-A6CA-829F307A4B27}" presName="dummyNode1" presStyleLbl="node1" presStyleIdx="0" presStyleCnt="4"/>
      <dgm:spPr/>
    </dgm:pt>
    <dgm:pt modelId="{860ADA70-B4A5-4372-A71E-2BB8D3B6A470}" type="pres">
      <dgm:prSet presAssocID="{C20A69B6-87B9-4B29-A6CA-829F307A4B27}" presName="childNode1" presStyleLbl="bgAcc1" presStyleIdx="0" presStyleCnt="4" custScaleX="136948" custScaleY="134360" custLinFactNeighborX="6497" custLinFactNeighborY="-7690">
        <dgm:presLayoutVars>
          <dgm:bulletEnabled val="1"/>
        </dgm:presLayoutVars>
      </dgm:prSet>
      <dgm:spPr/>
    </dgm:pt>
    <dgm:pt modelId="{8CB3393E-C3CC-405E-84BE-CFDA196D00D9}" type="pres">
      <dgm:prSet presAssocID="{C20A69B6-87B9-4B29-A6CA-829F307A4B27}" presName="childNode1tx" presStyleLbl="bgAcc1" presStyleIdx="0" presStyleCnt="4">
        <dgm:presLayoutVars>
          <dgm:bulletEnabled val="1"/>
        </dgm:presLayoutVars>
      </dgm:prSet>
      <dgm:spPr/>
    </dgm:pt>
    <dgm:pt modelId="{D0246225-7286-4850-BE7A-B09EE630B304}" type="pres">
      <dgm:prSet presAssocID="{C20A69B6-87B9-4B29-A6CA-829F307A4B27}" presName="parentNode1" presStyleLbl="node1" presStyleIdx="0" presStyleCnt="4" custLinFactNeighborX="589" custLinFactNeighborY="22144">
        <dgm:presLayoutVars>
          <dgm:chMax val="1"/>
          <dgm:bulletEnabled val="1"/>
        </dgm:presLayoutVars>
      </dgm:prSet>
      <dgm:spPr/>
    </dgm:pt>
    <dgm:pt modelId="{189139B0-500A-43B5-8138-10F4678849BC}" type="pres">
      <dgm:prSet presAssocID="{C20A69B6-87B9-4B29-A6CA-829F307A4B27}" presName="connSite1" presStyleCnt="0"/>
      <dgm:spPr/>
    </dgm:pt>
    <dgm:pt modelId="{C2B7A3CF-6B63-47CA-BDCC-46CD393E747F}" type="pres">
      <dgm:prSet presAssocID="{6EB56749-D763-47AD-BAD0-40961A2CA28B}" presName="Name9" presStyleLbl="sibTrans2D1" presStyleIdx="0" presStyleCnt="3"/>
      <dgm:spPr/>
    </dgm:pt>
    <dgm:pt modelId="{09712229-9E4C-4C00-8E31-A1C2A95F321A}" type="pres">
      <dgm:prSet presAssocID="{3C4FA23E-5D1F-4FBE-A179-D600637F2E7B}" presName="composite2" presStyleCnt="0"/>
      <dgm:spPr/>
    </dgm:pt>
    <dgm:pt modelId="{720C6D7E-AF16-454C-9647-B2F16C6E5FA9}" type="pres">
      <dgm:prSet presAssocID="{3C4FA23E-5D1F-4FBE-A179-D600637F2E7B}" presName="dummyNode2" presStyleLbl="node1" presStyleIdx="0" presStyleCnt="4"/>
      <dgm:spPr/>
    </dgm:pt>
    <dgm:pt modelId="{DA71F96D-A58A-479C-934D-6DF407E66EAB}" type="pres">
      <dgm:prSet presAssocID="{3C4FA23E-5D1F-4FBE-A179-D600637F2E7B}" presName="childNode2" presStyleLbl="bgAcc1" presStyleIdx="1" presStyleCnt="4" custScaleX="121933" custScaleY="75756" custLinFactNeighborY="-3749">
        <dgm:presLayoutVars>
          <dgm:bulletEnabled val="1"/>
        </dgm:presLayoutVars>
      </dgm:prSet>
      <dgm:spPr/>
    </dgm:pt>
    <dgm:pt modelId="{01307162-90D6-47B7-9C7F-5A429B5B25C8}" type="pres">
      <dgm:prSet presAssocID="{3C4FA23E-5D1F-4FBE-A179-D600637F2E7B}" presName="childNode2tx" presStyleLbl="bgAcc1" presStyleIdx="1" presStyleCnt="4">
        <dgm:presLayoutVars>
          <dgm:bulletEnabled val="1"/>
        </dgm:presLayoutVars>
      </dgm:prSet>
      <dgm:spPr/>
    </dgm:pt>
    <dgm:pt modelId="{86FE7DE4-E1E8-4130-BB15-FBF5703B6AAF}" type="pres">
      <dgm:prSet presAssocID="{3C4FA23E-5D1F-4FBE-A179-D600637F2E7B}" presName="parentNode2" presStyleLbl="node1" presStyleIdx="1" presStyleCnt="4" custLinFactNeighborX="-6378" custLinFactNeighborY="4374">
        <dgm:presLayoutVars>
          <dgm:chMax val="0"/>
          <dgm:bulletEnabled val="1"/>
        </dgm:presLayoutVars>
      </dgm:prSet>
      <dgm:spPr/>
    </dgm:pt>
    <dgm:pt modelId="{04F7CF6A-557F-4C1D-A64B-013496FAC70C}" type="pres">
      <dgm:prSet presAssocID="{3C4FA23E-5D1F-4FBE-A179-D600637F2E7B}" presName="connSite2" presStyleCnt="0"/>
      <dgm:spPr/>
    </dgm:pt>
    <dgm:pt modelId="{71BE8486-EDC3-44F0-B441-CA581C4C9CEA}" type="pres">
      <dgm:prSet presAssocID="{CAD27E91-33DC-465E-A48B-6999C1EA51EB}" presName="Name18" presStyleLbl="sibTrans2D1" presStyleIdx="1" presStyleCnt="3"/>
      <dgm:spPr/>
    </dgm:pt>
    <dgm:pt modelId="{FDA27633-CFA6-41E5-ABC2-ADE187DB07B9}" type="pres">
      <dgm:prSet presAssocID="{14C1731F-1DCC-48C8-A664-D250A2E618F9}" presName="composite1" presStyleCnt="0"/>
      <dgm:spPr/>
    </dgm:pt>
    <dgm:pt modelId="{1AE54389-E241-4810-928A-CE4BBBB259D1}" type="pres">
      <dgm:prSet presAssocID="{14C1731F-1DCC-48C8-A664-D250A2E618F9}" presName="dummyNode1" presStyleLbl="node1" presStyleIdx="1" presStyleCnt="4"/>
      <dgm:spPr/>
    </dgm:pt>
    <dgm:pt modelId="{37FBED15-2A26-4F48-A064-9E354934AE36}" type="pres">
      <dgm:prSet presAssocID="{14C1731F-1DCC-48C8-A664-D250A2E618F9}" presName="childNode1" presStyleLbl="bgAcc1" presStyleIdx="2" presStyleCnt="4" custScaleX="129117">
        <dgm:presLayoutVars>
          <dgm:bulletEnabled val="1"/>
        </dgm:presLayoutVars>
      </dgm:prSet>
      <dgm:spPr/>
    </dgm:pt>
    <dgm:pt modelId="{5328C64B-440D-4154-B582-4B30AFF45ECD}" type="pres">
      <dgm:prSet presAssocID="{14C1731F-1DCC-48C8-A664-D250A2E618F9}" presName="childNode1tx" presStyleLbl="bgAcc1" presStyleIdx="2" presStyleCnt="4">
        <dgm:presLayoutVars>
          <dgm:bulletEnabled val="1"/>
        </dgm:presLayoutVars>
      </dgm:prSet>
      <dgm:spPr/>
    </dgm:pt>
    <dgm:pt modelId="{3AEC24AE-2D7F-43AA-8121-0F7420FF55A6}" type="pres">
      <dgm:prSet presAssocID="{14C1731F-1DCC-48C8-A664-D250A2E618F9}" presName="parentNode1" presStyleLbl="node1" presStyleIdx="2" presStyleCnt="4" custLinFactNeighborY="-15904">
        <dgm:presLayoutVars>
          <dgm:chMax val="1"/>
          <dgm:bulletEnabled val="1"/>
        </dgm:presLayoutVars>
      </dgm:prSet>
      <dgm:spPr/>
    </dgm:pt>
    <dgm:pt modelId="{510EDD1A-00F9-45BB-926E-FE65491BC1AD}" type="pres">
      <dgm:prSet presAssocID="{14C1731F-1DCC-48C8-A664-D250A2E618F9}" presName="connSite1" presStyleCnt="0"/>
      <dgm:spPr/>
    </dgm:pt>
    <dgm:pt modelId="{A39E9B6A-A1D6-4904-A16E-99509B897B5C}" type="pres">
      <dgm:prSet presAssocID="{1B35BF9E-4A75-425F-A96F-086065F68EBE}" presName="Name9" presStyleLbl="sibTrans2D1" presStyleIdx="2" presStyleCnt="3"/>
      <dgm:spPr/>
    </dgm:pt>
    <dgm:pt modelId="{74A52611-9A49-4ACC-9887-60CD1919E828}" type="pres">
      <dgm:prSet presAssocID="{40D085BE-4300-4CCC-994C-2705FF085370}" presName="composite2" presStyleCnt="0"/>
      <dgm:spPr/>
    </dgm:pt>
    <dgm:pt modelId="{9A16ED67-6DE3-4DD5-8F80-F5E671520DF5}" type="pres">
      <dgm:prSet presAssocID="{40D085BE-4300-4CCC-994C-2705FF085370}" presName="dummyNode2" presStyleLbl="node1" presStyleIdx="2" presStyleCnt="4"/>
      <dgm:spPr/>
    </dgm:pt>
    <dgm:pt modelId="{D1818029-8668-40C0-8944-F8FDF108AE96}" type="pres">
      <dgm:prSet presAssocID="{40D085BE-4300-4CCC-994C-2705FF085370}" presName="childNode2" presStyleLbl="bgAcc1" presStyleIdx="3" presStyleCnt="4" custScaleX="138757" custScaleY="140609" custLinFactNeighborX="126" custLinFactNeighborY="-10546">
        <dgm:presLayoutVars>
          <dgm:bulletEnabled val="1"/>
        </dgm:presLayoutVars>
      </dgm:prSet>
      <dgm:spPr/>
    </dgm:pt>
    <dgm:pt modelId="{F1C25321-4B54-4BE9-909B-B3F3C2CCFFAE}" type="pres">
      <dgm:prSet presAssocID="{40D085BE-4300-4CCC-994C-2705FF085370}" presName="childNode2tx" presStyleLbl="bgAcc1" presStyleIdx="3" presStyleCnt="4">
        <dgm:presLayoutVars>
          <dgm:bulletEnabled val="1"/>
        </dgm:presLayoutVars>
      </dgm:prSet>
      <dgm:spPr/>
    </dgm:pt>
    <dgm:pt modelId="{6F4368E1-BFD6-4BE2-91D8-5B71C31D47C3}" type="pres">
      <dgm:prSet presAssocID="{40D085BE-4300-4CCC-994C-2705FF085370}" presName="parentNode2" presStyleLbl="node1" presStyleIdx="3" presStyleCnt="4" custLinFactNeighborX="3488" custLinFactNeighborY="-60526">
        <dgm:presLayoutVars>
          <dgm:chMax val="0"/>
          <dgm:bulletEnabled val="1"/>
        </dgm:presLayoutVars>
      </dgm:prSet>
      <dgm:spPr/>
    </dgm:pt>
    <dgm:pt modelId="{2EAD3AF8-25C0-4B96-886A-DBD3E12C418F}" type="pres">
      <dgm:prSet presAssocID="{40D085BE-4300-4CCC-994C-2705FF085370}" presName="connSite2" presStyleCnt="0"/>
      <dgm:spPr/>
    </dgm:pt>
  </dgm:ptLst>
  <dgm:cxnLst>
    <dgm:cxn modelId="{C0B4AF08-4A20-433B-83DA-0081CA2D12D7}" srcId="{205B67C0-2B5E-4E4C-BBE6-ABFC2A306B1F}" destId="{C20A69B6-87B9-4B29-A6CA-829F307A4B27}" srcOrd="0" destOrd="0" parTransId="{9110E6CB-CAB3-4C76-9242-8976813EA5FC}" sibTransId="{6EB56749-D763-47AD-BAD0-40961A2CA28B}"/>
    <dgm:cxn modelId="{FAE5A911-E54E-4658-88CC-C029074A56C2}" type="presOf" srcId="{205B67C0-2B5E-4E4C-BBE6-ABFC2A306B1F}" destId="{5D5645DA-7C63-4D99-828B-E72894053489}" srcOrd="0" destOrd="0" presId="urn:microsoft.com/office/officeart/2005/8/layout/hProcess4"/>
    <dgm:cxn modelId="{9B7BC513-FDC9-4B4F-8073-7F820C1E008C}" srcId="{14C1731F-1DCC-48C8-A664-D250A2E618F9}" destId="{6928FA20-B6C6-47D4-A9B9-2A1F7B6BAC98}" srcOrd="0" destOrd="0" parTransId="{BBDAEDDA-0C20-4145-8B00-499F37976BA1}" sibTransId="{E4298AD4-4B97-4237-AE30-A085E7F82534}"/>
    <dgm:cxn modelId="{54D6C120-B084-4583-BF77-CC196FA9E730}" type="presOf" srcId="{6928FA20-B6C6-47D4-A9B9-2A1F7B6BAC98}" destId="{5328C64B-440D-4154-B582-4B30AFF45ECD}" srcOrd="1" destOrd="0" presId="urn:microsoft.com/office/officeart/2005/8/layout/hProcess4"/>
    <dgm:cxn modelId="{59977327-DFE7-4C5D-98EC-007F1120F649}" type="presOf" srcId="{C20A69B6-87B9-4B29-A6CA-829F307A4B27}" destId="{D0246225-7286-4850-BE7A-B09EE630B304}" srcOrd="0" destOrd="0" presId="urn:microsoft.com/office/officeart/2005/8/layout/hProcess4"/>
    <dgm:cxn modelId="{0CC86C36-B8DC-46D7-BE59-FE7D42DF4C99}" srcId="{205B67C0-2B5E-4E4C-BBE6-ABFC2A306B1F}" destId="{40D085BE-4300-4CCC-994C-2705FF085370}" srcOrd="3" destOrd="0" parTransId="{335951F7-2CE8-4272-93B0-1FDCFF1B0D33}" sibTransId="{CF51B3BC-B4B2-4E9E-96C5-2CBC909CF5A5}"/>
    <dgm:cxn modelId="{458D0D3C-23A6-44A2-814B-335D27CA1200}" type="presOf" srcId="{C9F376EF-05BE-4F97-9191-F5A09E0726FC}" destId="{F1C25321-4B54-4BE9-909B-B3F3C2CCFFAE}" srcOrd="1" destOrd="1" presId="urn:microsoft.com/office/officeart/2005/8/layout/hProcess4"/>
    <dgm:cxn modelId="{886CD95C-DFE3-421D-8F16-8BB02B25A34F}" type="presOf" srcId="{6928FA20-B6C6-47D4-A9B9-2A1F7B6BAC98}" destId="{37FBED15-2A26-4F48-A064-9E354934AE36}" srcOrd="0" destOrd="0" presId="urn:microsoft.com/office/officeart/2005/8/layout/hProcess4"/>
    <dgm:cxn modelId="{646B9C42-00A3-4290-BA5A-20DC369E3DB5}" type="presOf" srcId="{C9F376EF-05BE-4F97-9191-F5A09E0726FC}" destId="{D1818029-8668-40C0-8944-F8FDF108AE96}" srcOrd="0" destOrd="1" presId="urn:microsoft.com/office/officeart/2005/8/layout/hProcess4"/>
    <dgm:cxn modelId="{5171DB62-EB5C-4CDE-AECA-464B12CC8A9F}" type="presOf" srcId="{14C1731F-1DCC-48C8-A664-D250A2E618F9}" destId="{3AEC24AE-2D7F-43AA-8121-0F7420FF55A6}" srcOrd="0" destOrd="0" presId="urn:microsoft.com/office/officeart/2005/8/layout/hProcess4"/>
    <dgm:cxn modelId="{A89B9643-506D-46B9-9BA8-15E977614FEA}" srcId="{205B67C0-2B5E-4E4C-BBE6-ABFC2A306B1F}" destId="{14C1731F-1DCC-48C8-A664-D250A2E618F9}" srcOrd="2" destOrd="0" parTransId="{6625466C-53D9-4FD1-BF8E-606C32DB8805}" sibTransId="{1B35BF9E-4A75-425F-A96F-086065F68EBE}"/>
    <dgm:cxn modelId="{49A16547-9864-4ADD-A280-FEC0C5F7CB93}" srcId="{40D085BE-4300-4CCC-994C-2705FF085370}" destId="{8BF4388C-C026-4D83-AA3D-58426A5AC639}" srcOrd="0" destOrd="0" parTransId="{89F3B84E-0B51-4C7F-B453-AEEE022D031B}" sibTransId="{B4BF936D-6073-4816-B7BD-ADB0837786ED}"/>
    <dgm:cxn modelId="{F6AD406C-54F3-4D0F-85CA-260C605D00B4}" type="presOf" srcId="{077D1D99-3676-47DF-88DC-96F7EFCC639A}" destId="{DA71F96D-A58A-479C-934D-6DF407E66EAB}" srcOrd="0" destOrd="0" presId="urn:microsoft.com/office/officeart/2005/8/layout/hProcess4"/>
    <dgm:cxn modelId="{115B3174-2E63-41D9-B72F-47D2AF7482AD}" type="presOf" srcId="{8BF4388C-C026-4D83-AA3D-58426A5AC639}" destId="{F1C25321-4B54-4BE9-909B-B3F3C2CCFFAE}" srcOrd="1" destOrd="0" presId="urn:microsoft.com/office/officeart/2005/8/layout/hProcess4"/>
    <dgm:cxn modelId="{50EAA676-0026-431A-A858-8FEC1E6F347B}" type="presOf" srcId="{268F94ED-AA41-462A-9829-4FB53A1EFB55}" destId="{8CB3393E-C3CC-405E-84BE-CFDA196D00D9}" srcOrd="1" destOrd="0" presId="urn:microsoft.com/office/officeart/2005/8/layout/hProcess4"/>
    <dgm:cxn modelId="{AAFBDF85-D27D-4390-8942-2BAEC3F7267E}" type="presOf" srcId="{1B35BF9E-4A75-425F-A96F-086065F68EBE}" destId="{A39E9B6A-A1D6-4904-A16E-99509B897B5C}" srcOrd="0" destOrd="0" presId="urn:microsoft.com/office/officeart/2005/8/layout/hProcess4"/>
    <dgm:cxn modelId="{2FB1368A-700F-49EB-8542-4F3EE2F8C29C}" type="presOf" srcId="{077D1D99-3676-47DF-88DC-96F7EFCC639A}" destId="{01307162-90D6-47B7-9C7F-5A429B5B25C8}" srcOrd="1" destOrd="0" presId="urn:microsoft.com/office/officeart/2005/8/layout/hProcess4"/>
    <dgm:cxn modelId="{7DC33F8B-8A6B-4AA7-AA88-2F44775E3D8A}" type="presOf" srcId="{CAD27E91-33DC-465E-A48B-6999C1EA51EB}" destId="{71BE8486-EDC3-44F0-B441-CA581C4C9CEA}" srcOrd="0" destOrd="0" presId="urn:microsoft.com/office/officeart/2005/8/layout/hProcess4"/>
    <dgm:cxn modelId="{C6892D97-EA0A-4333-8650-2EB876BE7471}" type="presOf" srcId="{3C4FA23E-5D1F-4FBE-A179-D600637F2E7B}" destId="{86FE7DE4-E1E8-4130-BB15-FBF5703B6AAF}" srcOrd="0" destOrd="0" presId="urn:microsoft.com/office/officeart/2005/8/layout/hProcess4"/>
    <dgm:cxn modelId="{AE0CE29C-60CD-456B-9B8B-F391667C3E16}" srcId="{205B67C0-2B5E-4E4C-BBE6-ABFC2A306B1F}" destId="{3C4FA23E-5D1F-4FBE-A179-D600637F2E7B}" srcOrd="1" destOrd="0" parTransId="{03C73B07-2FDA-43FE-BD67-5669B11847E5}" sibTransId="{CAD27E91-33DC-465E-A48B-6999C1EA51EB}"/>
    <dgm:cxn modelId="{CE05A39D-746A-429C-921C-254798757FCC}" type="presOf" srcId="{40D085BE-4300-4CCC-994C-2705FF085370}" destId="{6F4368E1-BFD6-4BE2-91D8-5B71C31D47C3}" srcOrd="0" destOrd="0" presId="urn:microsoft.com/office/officeart/2005/8/layout/hProcess4"/>
    <dgm:cxn modelId="{557BD6A7-35DE-4776-9583-403A687940CF}" type="presOf" srcId="{6EB56749-D763-47AD-BAD0-40961A2CA28B}" destId="{C2B7A3CF-6B63-47CA-BDCC-46CD393E747F}" srcOrd="0" destOrd="0" presId="urn:microsoft.com/office/officeart/2005/8/layout/hProcess4"/>
    <dgm:cxn modelId="{479DFAC1-D665-4F8A-ADBF-9EA2CB9479D3}" type="presOf" srcId="{592FDA0C-128C-4FBF-90FE-602F64939E4D}" destId="{860ADA70-B4A5-4372-A71E-2BB8D3B6A470}" srcOrd="0" destOrd="1" presId="urn:microsoft.com/office/officeart/2005/8/layout/hProcess4"/>
    <dgm:cxn modelId="{054D2BC9-16F9-450E-82D7-4F77589E11F9}" type="presOf" srcId="{268F94ED-AA41-462A-9829-4FB53A1EFB55}" destId="{860ADA70-B4A5-4372-A71E-2BB8D3B6A470}" srcOrd="0" destOrd="0" presId="urn:microsoft.com/office/officeart/2005/8/layout/hProcess4"/>
    <dgm:cxn modelId="{57DB77CF-8A9B-4DF8-96D2-B6AAEC63A370}" srcId="{40D085BE-4300-4CCC-994C-2705FF085370}" destId="{C9F376EF-05BE-4F97-9191-F5A09E0726FC}" srcOrd="1" destOrd="0" parTransId="{D5E78DA1-C57D-45CE-83D0-6C24CFC9E560}" sibTransId="{C2437742-59A0-48D8-9C76-7BC8315BD539}"/>
    <dgm:cxn modelId="{2B4730D4-ADE7-42FF-B57D-4CBF4832DF5F}" srcId="{3C4FA23E-5D1F-4FBE-A179-D600637F2E7B}" destId="{077D1D99-3676-47DF-88DC-96F7EFCC639A}" srcOrd="0" destOrd="0" parTransId="{FD56B425-3B1A-4015-A4F3-EACD43A8AEC9}" sibTransId="{CBE45493-A35F-4B21-943E-E22180E86D31}"/>
    <dgm:cxn modelId="{053100E5-0D1E-4B60-8ED0-7082D55AEE04}" srcId="{C20A69B6-87B9-4B29-A6CA-829F307A4B27}" destId="{592FDA0C-128C-4FBF-90FE-602F64939E4D}" srcOrd="1" destOrd="0" parTransId="{1FB20D80-CD8F-4695-ACE0-F6219FFE0BBD}" sibTransId="{7F6CE9F0-2E31-4BF7-8084-93C68AEE8965}"/>
    <dgm:cxn modelId="{C552C4EA-D426-4E92-93B2-E5190AA76269}" type="presOf" srcId="{8BF4388C-C026-4D83-AA3D-58426A5AC639}" destId="{D1818029-8668-40C0-8944-F8FDF108AE96}" srcOrd="0" destOrd="0" presId="urn:microsoft.com/office/officeart/2005/8/layout/hProcess4"/>
    <dgm:cxn modelId="{5FD41FFA-067D-475F-93B1-5E4C09E92FA6}" type="presOf" srcId="{592FDA0C-128C-4FBF-90FE-602F64939E4D}" destId="{8CB3393E-C3CC-405E-84BE-CFDA196D00D9}" srcOrd="1" destOrd="1" presId="urn:microsoft.com/office/officeart/2005/8/layout/hProcess4"/>
    <dgm:cxn modelId="{C17B9DFC-2493-4A17-A3E2-DC670C058D54}" srcId="{C20A69B6-87B9-4B29-A6CA-829F307A4B27}" destId="{268F94ED-AA41-462A-9829-4FB53A1EFB55}" srcOrd="0" destOrd="0" parTransId="{A806342F-9B6C-493B-9E29-D9CD6F900368}" sibTransId="{A3687BCD-E259-49AC-89B9-8AE0ED9B0018}"/>
    <dgm:cxn modelId="{1EE2DC13-64F3-4A43-99CC-B1F829DE78AD}" type="presParOf" srcId="{5D5645DA-7C63-4D99-828B-E72894053489}" destId="{A1093D61-7D8A-4C8F-803B-D63FFB228B78}" srcOrd="0" destOrd="0" presId="urn:microsoft.com/office/officeart/2005/8/layout/hProcess4"/>
    <dgm:cxn modelId="{6614DEF6-B944-411E-ABB9-F004FA03F275}" type="presParOf" srcId="{5D5645DA-7C63-4D99-828B-E72894053489}" destId="{10EC49E1-0D6D-4B4F-8C02-6B39B3980923}" srcOrd="1" destOrd="0" presId="urn:microsoft.com/office/officeart/2005/8/layout/hProcess4"/>
    <dgm:cxn modelId="{AD9D8984-6B14-498E-B84D-372FD4798408}" type="presParOf" srcId="{5D5645DA-7C63-4D99-828B-E72894053489}" destId="{F6ECDB5A-7395-4918-AF7C-3DA51A448F55}" srcOrd="2" destOrd="0" presId="urn:microsoft.com/office/officeart/2005/8/layout/hProcess4"/>
    <dgm:cxn modelId="{36DB633D-1CC6-4786-8676-CF3CDC752812}" type="presParOf" srcId="{F6ECDB5A-7395-4918-AF7C-3DA51A448F55}" destId="{49171D35-97B3-4633-A5F9-3D51DCEE565D}" srcOrd="0" destOrd="0" presId="urn:microsoft.com/office/officeart/2005/8/layout/hProcess4"/>
    <dgm:cxn modelId="{3866A2CB-24A4-44B8-B866-2A8C0DDA5304}" type="presParOf" srcId="{49171D35-97B3-4633-A5F9-3D51DCEE565D}" destId="{367CEB33-71DC-4E85-9BD7-D68C5E352193}" srcOrd="0" destOrd="0" presId="urn:microsoft.com/office/officeart/2005/8/layout/hProcess4"/>
    <dgm:cxn modelId="{978B49D9-D4D9-409B-B6C2-27A6BC703360}" type="presParOf" srcId="{49171D35-97B3-4633-A5F9-3D51DCEE565D}" destId="{860ADA70-B4A5-4372-A71E-2BB8D3B6A470}" srcOrd="1" destOrd="0" presId="urn:microsoft.com/office/officeart/2005/8/layout/hProcess4"/>
    <dgm:cxn modelId="{EE30EFD3-0DC7-4542-9F25-5AEF6DF71A34}" type="presParOf" srcId="{49171D35-97B3-4633-A5F9-3D51DCEE565D}" destId="{8CB3393E-C3CC-405E-84BE-CFDA196D00D9}" srcOrd="2" destOrd="0" presId="urn:microsoft.com/office/officeart/2005/8/layout/hProcess4"/>
    <dgm:cxn modelId="{840E9A2D-AEE4-479E-BB10-543407352E45}" type="presParOf" srcId="{49171D35-97B3-4633-A5F9-3D51DCEE565D}" destId="{D0246225-7286-4850-BE7A-B09EE630B304}" srcOrd="3" destOrd="0" presId="urn:microsoft.com/office/officeart/2005/8/layout/hProcess4"/>
    <dgm:cxn modelId="{79516002-0150-4A8F-8CF2-9E3262C455C7}" type="presParOf" srcId="{49171D35-97B3-4633-A5F9-3D51DCEE565D}" destId="{189139B0-500A-43B5-8138-10F4678849BC}" srcOrd="4" destOrd="0" presId="urn:microsoft.com/office/officeart/2005/8/layout/hProcess4"/>
    <dgm:cxn modelId="{6DF6CACB-F31C-47EE-AD44-4200C5F62E85}" type="presParOf" srcId="{F6ECDB5A-7395-4918-AF7C-3DA51A448F55}" destId="{C2B7A3CF-6B63-47CA-BDCC-46CD393E747F}" srcOrd="1" destOrd="0" presId="urn:microsoft.com/office/officeart/2005/8/layout/hProcess4"/>
    <dgm:cxn modelId="{80A6D2CA-7691-4716-AF44-92A03143EF45}" type="presParOf" srcId="{F6ECDB5A-7395-4918-AF7C-3DA51A448F55}" destId="{09712229-9E4C-4C00-8E31-A1C2A95F321A}" srcOrd="2" destOrd="0" presId="urn:microsoft.com/office/officeart/2005/8/layout/hProcess4"/>
    <dgm:cxn modelId="{EE369088-4AD3-4504-A3F0-B979DC3BA1B7}" type="presParOf" srcId="{09712229-9E4C-4C00-8E31-A1C2A95F321A}" destId="{720C6D7E-AF16-454C-9647-B2F16C6E5FA9}" srcOrd="0" destOrd="0" presId="urn:microsoft.com/office/officeart/2005/8/layout/hProcess4"/>
    <dgm:cxn modelId="{6E05B8E7-AE4B-44E8-B9B0-A16F62337FF4}" type="presParOf" srcId="{09712229-9E4C-4C00-8E31-A1C2A95F321A}" destId="{DA71F96D-A58A-479C-934D-6DF407E66EAB}" srcOrd="1" destOrd="0" presId="urn:microsoft.com/office/officeart/2005/8/layout/hProcess4"/>
    <dgm:cxn modelId="{C6076859-F4B8-45C7-BC6F-E7C0266E61A2}" type="presParOf" srcId="{09712229-9E4C-4C00-8E31-A1C2A95F321A}" destId="{01307162-90D6-47B7-9C7F-5A429B5B25C8}" srcOrd="2" destOrd="0" presId="urn:microsoft.com/office/officeart/2005/8/layout/hProcess4"/>
    <dgm:cxn modelId="{23C94050-A8AA-4C21-A44C-B531C1C3931C}" type="presParOf" srcId="{09712229-9E4C-4C00-8E31-A1C2A95F321A}" destId="{86FE7DE4-E1E8-4130-BB15-FBF5703B6AAF}" srcOrd="3" destOrd="0" presId="urn:microsoft.com/office/officeart/2005/8/layout/hProcess4"/>
    <dgm:cxn modelId="{658F7282-2A35-4D62-AB44-3FD534817624}" type="presParOf" srcId="{09712229-9E4C-4C00-8E31-A1C2A95F321A}" destId="{04F7CF6A-557F-4C1D-A64B-013496FAC70C}" srcOrd="4" destOrd="0" presId="urn:microsoft.com/office/officeart/2005/8/layout/hProcess4"/>
    <dgm:cxn modelId="{09BEBE51-CB04-43C0-BA39-7FA848EE9BD9}" type="presParOf" srcId="{F6ECDB5A-7395-4918-AF7C-3DA51A448F55}" destId="{71BE8486-EDC3-44F0-B441-CA581C4C9CEA}" srcOrd="3" destOrd="0" presId="urn:microsoft.com/office/officeart/2005/8/layout/hProcess4"/>
    <dgm:cxn modelId="{2764BA14-2D16-457F-9D93-32D0D49B0443}" type="presParOf" srcId="{F6ECDB5A-7395-4918-AF7C-3DA51A448F55}" destId="{FDA27633-CFA6-41E5-ABC2-ADE187DB07B9}" srcOrd="4" destOrd="0" presId="urn:microsoft.com/office/officeart/2005/8/layout/hProcess4"/>
    <dgm:cxn modelId="{11AB41A9-BCBD-4883-B9B9-B694A31D02C0}" type="presParOf" srcId="{FDA27633-CFA6-41E5-ABC2-ADE187DB07B9}" destId="{1AE54389-E241-4810-928A-CE4BBBB259D1}" srcOrd="0" destOrd="0" presId="urn:microsoft.com/office/officeart/2005/8/layout/hProcess4"/>
    <dgm:cxn modelId="{3B13D285-4A54-43D6-91B1-D7FDC73BEC30}" type="presParOf" srcId="{FDA27633-CFA6-41E5-ABC2-ADE187DB07B9}" destId="{37FBED15-2A26-4F48-A064-9E354934AE36}" srcOrd="1" destOrd="0" presId="urn:microsoft.com/office/officeart/2005/8/layout/hProcess4"/>
    <dgm:cxn modelId="{96D292D9-A101-4C46-BA8A-1C67276930ED}" type="presParOf" srcId="{FDA27633-CFA6-41E5-ABC2-ADE187DB07B9}" destId="{5328C64B-440D-4154-B582-4B30AFF45ECD}" srcOrd="2" destOrd="0" presId="urn:microsoft.com/office/officeart/2005/8/layout/hProcess4"/>
    <dgm:cxn modelId="{EAE4966E-C1AE-48EA-93D0-E0D09712A831}" type="presParOf" srcId="{FDA27633-CFA6-41E5-ABC2-ADE187DB07B9}" destId="{3AEC24AE-2D7F-43AA-8121-0F7420FF55A6}" srcOrd="3" destOrd="0" presId="urn:microsoft.com/office/officeart/2005/8/layout/hProcess4"/>
    <dgm:cxn modelId="{333A869F-C373-45F5-8B6F-47D25CEC690A}" type="presParOf" srcId="{FDA27633-CFA6-41E5-ABC2-ADE187DB07B9}" destId="{510EDD1A-00F9-45BB-926E-FE65491BC1AD}" srcOrd="4" destOrd="0" presId="urn:microsoft.com/office/officeart/2005/8/layout/hProcess4"/>
    <dgm:cxn modelId="{E832C8EF-0741-4FFC-B797-7CD353155C79}" type="presParOf" srcId="{F6ECDB5A-7395-4918-AF7C-3DA51A448F55}" destId="{A39E9B6A-A1D6-4904-A16E-99509B897B5C}" srcOrd="5" destOrd="0" presId="urn:microsoft.com/office/officeart/2005/8/layout/hProcess4"/>
    <dgm:cxn modelId="{429ECC95-9307-454D-BA8B-1DDB550DB381}" type="presParOf" srcId="{F6ECDB5A-7395-4918-AF7C-3DA51A448F55}" destId="{74A52611-9A49-4ACC-9887-60CD1919E828}" srcOrd="6" destOrd="0" presId="urn:microsoft.com/office/officeart/2005/8/layout/hProcess4"/>
    <dgm:cxn modelId="{048247DE-D415-4075-8993-C18D2B251747}" type="presParOf" srcId="{74A52611-9A49-4ACC-9887-60CD1919E828}" destId="{9A16ED67-6DE3-4DD5-8F80-F5E671520DF5}" srcOrd="0" destOrd="0" presId="urn:microsoft.com/office/officeart/2005/8/layout/hProcess4"/>
    <dgm:cxn modelId="{726E39F8-F17A-4D3F-BC9D-1C1F7A3F64F3}" type="presParOf" srcId="{74A52611-9A49-4ACC-9887-60CD1919E828}" destId="{D1818029-8668-40C0-8944-F8FDF108AE96}" srcOrd="1" destOrd="0" presId="urn:microsoft.com/office/officeart/2005/8/layout/hProcess4"/>
    <dgm:cxn modelId="{C9779FAF-E8D8-413B-8EAD-726784D2F349}" type="presParOf" srcId="{74A52611-9A49-4ACC-9887-60CD1919E828}" destId="{F1C25321-4B54-4BE9-909B-B3F3C2CCFFAE}" srcOrd="2" destOrd="0" presId="urn:microsoft.com/office/officeart/2005/8/layout/hProcess4"/>
    <dgm:cxn modelId="{3AF613AC-824C-41B5-973B-740615EC933F}" type="presParOf" srcId="{74A52611-9A49-4ACC-9887-60CD1919E828}" destId="{6F4368E1-BFD6-4BE2-91D8-5B71C31D47C3}" srcOrd="3" destOrd="0" presId="urn:microsoft.com/office/officeart/2005/8/layout/hProcess4"/>
    <dgm:cxn modelId="{AE62050A-F795-452A-AF56-FE8577E7857B}" type="presParOf" srcId="{74A52611-9A49-4ACC-9887-60CD1919E828}" destId="{2EAD3AF8-25C0-4B96-886A-DBD3E12C418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92EAA-FD56-40EA-BB10-C992B8D53A80}">
      <dsp:nvSpPr>
        <dsp:cNvPr id="0" name=""/>
        <dsp:cNvSpPr/>
      </dsp:nvSpPr>
      <dsp:spPr>
        <a:xfrm>
          <a:off x="264470" y="0"/>
          <a:ext cx="2990561" cy="1794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ARIMA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 = 0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 = 1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= 1</a:t>
          </a:r>
          <a:endParaRPr lang="en-IN" sz="1900" kern="1200" dirty="0"/>
        </a:p>
      </dsp:txBody>
      <dsp:txXfrm>
        <a:off x="264470" y="0"/>
        <a:ext cx="2990561" cy="1794336"/>
      </dsp:txXfrm>
    </dsp:sp>
    <dsp:sp modelId="{D3099B6B-34D1-4539-90AA-BF43581779FD}">
      <dsp:nvSpPr>
        <dsp:cNvPr id="0" name=""/>
        <dsp:cNvSpPr/>
      </dsp:nvSpPr>
      <dsp:spPr>
        <a:xfrm>
          <a:off x="3544577" y="1111"/>
          <a:ext cx="2990561" cy="1794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SARIMA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 = 1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 = 0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Q = 1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 = 12</a:t>
          </a:r>
          <a:endParaRPr lang="en-IN" sz="1900" kern="1200" dirty="0"/>
        </a:p>
      </dsp:txBody>
      <dsp:txXfrm>
        <a:off x="3544577" y="1111"/>
        <a:ext cx="2990561" cy="1794336"/>
      </dsp:txXfrm>
    </dsp:sp>
    <dsp:sp modelId="{738DE057-90C4-41A2-905C-9AEA47F6F7E9}">
      <dsp:nvSpPr>
        <dsp:cNvPr id="0" name=""/>
        <dsp:cNvSpPr/>
      </dsp:nvSpPr>
      <dsp:spPr>
        <a:xfrm>
          <a:off x="254960" y="2094504"/>
          <a:ext cx="2990561" cy="1794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LSTM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Optimizer = </a:t>
          </a:r>
          <a:r>
            <a:rPr lang="en-US" sz="1900" kern="1200" dirty="0" err="1"/>
            <a:t>rmsprop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Activation = tanh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Epochs = 30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Batch Size = 32</a:t>
          </a:r>
          <a:endParaRPr lang="en-IN" sz="1900" kern="1200" dirty="0"/>
        </a:p>
      </dsp:txBody>
      <dsp:txXfrm>
        <a:off x="254960" y="2094504"/>
        <a:ext cx="2990561" cy="1794336"/>
      </dsp:txXfrm>
    </dsp:sp>
    <dsp:sp modelId="{794FD57E-14D7-4282-AE55-1973C15E839F}">
      <dsp:nvSpPr>
        <dsp:cNvPr id="0" name=""/>
        <dsp:cNvSpPr/>
      </dsp:nvSpPr>
      <dsp:spPr>
        <a:xfrm>
          <a:off x="3544577" y="2094504"/>
          <a:ext cx="2990561" cy="1794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Exponential Smoothing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Trend = </a:t>
          </a:r>
          <a:r>
            <a:rPr lang="en-US" sz="1900" kern="1200" dirty="0" err="1"/>
            <a:t>mul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Seasonal = </a:t>
          </a:r>
          <a:r>
            <a:rPr lang="en-US" sz="1900" kern="1200" dirty="0" err="1"/>
            <a:t>mul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Seasonal Periods = 252</a:t>
          </a:r>
          <a:endParaRPr lang="en-IN" sz="1900" kern="1200" dirty="0"/>
        </a:p>
      </dsp:txBody>
      <dsp:txXfrm>
        <a:off x="3544577" y="2094504"/>
        <a:ext cx="2990561" cy="1794336"/>
      </dsp:txXfrm>
    </dsp:sp>
    <dsp:sp modelId="{55A97F7A-2614-4B27-BB57-D5F0F5F88EC2}">
      <dsp:nvSpPr>
        <dsp:cNvPr id="0" name=""/>
        <dsp:cNvSpPr/>
      </dsp:nvSpPr>
      <dsp:spPr>
        <a:xfrm>
          <a:off x="1485830" y="4187896"/>
          <a:ext cx="3818438" cy="17943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Prophet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Seasonality Prior Scale = 0.1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Holidays Prior Scale = 0.01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Seasonality Mode = additive</a:t>
          </a:r>
          <a:endParaRPr lang="en-IN" sz="1900" kern="1200" dirty="0"/>
        </a:p>
      </dsp:txBody>
      <dsp:txXfrm>
        <a:off x="1485830" y="4187896"/>
        <a:ext cx="3818438" cy="1794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ADA70-B4A5-4372-A71E-2BB8D3B6A470}">
      <dsp:nvSpPr>
        <dsp:cNvPr id="0" name=""/>
        <dsp:cNvSpPr/>
      </dsp:nvSpPr>
      <dsp:spPr>
        <a:xfrm>
          <a:off x="116339" y="524110"/>
          <a:ext cx="2405543" cy="1946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Selected the model with best performance.</a:t>
          </a:r>
          <a:endParaRPr lang="en-IN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Based on evaluation metrics and forecast accuracy.</a:t>
          </a:r>
          <a:endParaRPr lang="en-IN" sz="1200" kern="1200" dirty="0"/>
        </a:p>
      </dsp:txBody>
      <dsp:txXfrm>
        <a:off x="161135" y="568906"/>
        <a:ext cx="2315951" cy="1439860"/>
      </dsp:txXfrm>
    </dsp:sp>
    <dsp:sp modelId="{C2B7A3CF-6B63-47CA-BDCC-46CD393E747F}">
      <dsp:nvSpPr>
        <dsp:cNvPr id="0" name=""/>
        <dsp:cNvSpPr/>
      </dsp:nvSpPr>
      <dsp:spPr>
        <a:xfrm>
          <a:off x="1177176" y="774310"/>
          <a:ext cx="2633391" cy="2633391"/>
        </a:xfrm>
        <a:prstGeom prst="leftCircularArrow">
          <a:avLst>
            <a:gd name="adj1" fmla="val 3940"/>
            <a:gd name="adj2" fmla="val 494066"/>
            <a:gd name="adj3" fmla="val 1947239"/>
            <a:gd name="adj4" fmla="val 8702151"/>
            <a:gd name="adj5" fmla="val 459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46225-7286-4850-BE7A-B09EE630B304}">
      <dsp:nvSpPr>
        <dsp:cNvPr id="0" name=""/>
        <dsp:cNvSpPr/>
      </dsp:nvSpPr>
      <dsp:spPr>
        <a:xfrm>
          <a:off x="726258" y="2160238"/>
          <a:ext cx="1561367" cy="62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Selection</a:t>
          </a:r>
          <a:endParaRPr lang="en-IN" sz="1900" kern="1200" dirty="0"/>
        </a:p>
      </dsp:txBody>
      <dsp:txXfrm>
        <a:off x="744444" y="2178424"/>
        <a:ext cx="1524995" cy="584532"/>
      </dsp:txXfrm>
    </dsp:sp>
    <dsp:sp modelId="{DA71F96D-A58A-479C-934D-6DF407E66EAB}">
      <dsp:nvSpPr>
        <dsp:cNvPr id="0" name=""/>
        <dsp:cNvSpPr/>
      </dsp:nvSpPr>
      <dsp:spPr>
        <a:xfrm>
          <a:off x="2901845" y="1003949"/>
          <a:ext cx="2141799" cy="1097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77614"/>
              <a:satOff val="-7253"/>
              <a:lumOff val="-8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Saved the trained model using Pickle Format</a:t>
          </a:r>
          <a:r>
            <a:rPr lang="en-US" sz="1200" kern="1200" dirty="0"/>
            <a:t>.</a:t>
          </a:r>
          <a:endParaRPr lang="en-IN" sz="1200" kern="1200" dirty="0"/>
        </a:p>
      </dsp:txBody>
      <dsp:txXfrm>
        <a:off x="2927102" y="1264392"/>
        <a:ext cx="2091285" cy="811835"/>
      </dsp:txXfrm>
    </dsp:sp>
    <dsp:sp modelId="{71BE8486-EDC3-44F0-B441-CA581C4C9CEA}">
      <dsp:nvSpPr>
        <dsp:cNvPr id="0" name=""/>
        <dsp:cNvSpPr/>
      </dsp:nvSpPr>
      <dsp:spPr>
        <a:xfrm>
          <a:off x="3886913" y="-202825"/>
          <a:ext cx="2896365" cy="2896365"/>
        </a:xfrm>
        <a:prstGeom prst="circularArrow">
          <a:avLst>
            <a:gd name="adj1" fmla="val 3582"/>
            <a:gd name="adj2" fmla="val 445361"/>
            <a:gd name="adj3" fmla="val 19338938"/>
            <a:gd name="adj4" fmla="val 12535321"/>
            <a:gd name="adj5" fmla="val 4179"/>
          </a:avLst>
        </a:prstGeom>
        <a:solidFill>
          <a:schemeClr val="accent3">
            <a:hueOff val="2666421"/>
            <a:satOff val="-10880"/>
            <a:lumOff val="-12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E7DE4-E1E8-4130-BB15-FBF5703B6AAF}">
      <dsp:nvSpPr>
        <dsp:cNvPr id="0" name=""/>
        <dsp:cNvSpPr/>
      </dsp:nvSpPr>
      <dsp:spPr>
        <a:xfrm>
          <a:off x="3385234" y="599349"/>
          <a:ext cx="1561367" cy="620904"/>
        </a:xfrm>
        <a:prstGeom prst="roundRect">
          <a:avLst>
            <a:gd name="adj" fmla="val 10000"/>
          </a:avLst>
        </a:prstGeom>
        <a:solidFill>
          <a:schemeClr val="accent3">
            <a:hueOff val="1777614"/>
            <a:satOff val="-7253"/>
            <a:lumOff val="-8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Export</a:t>
          </a:r>
          <a:endParaRPr lang="en-IN" sz="1900" kern="1200" dirty="0"/>
        </a:p>
      </dsp:txBody>
      <dsp:txXfrm>
        <a:off x="3403420" y="617535"/>
        <a:ext cx="1524995" cy="584532"/>
      </dsp:txXfrm>
    </dsp:sp>
    <dsp:sp modelId="{37FBED15-2A26-4F48-A064-9E354934AE36}">
      <dsp:nvSpPr>
        <dsp:cNvPr id="0" name=""/>
        <dsp:cNvSpPr/>
      </dsp:nvSpPr>
      <dsp:spPr>
        <a:xfrm>
          <a:off x="5540270" y="882643"/>
          <a:ext cx="2267989" cy="1448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555228"/>
              <a:satOff val="-14507"/>
              <a:lumOff val="-1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Used </a:t>
          </a:r>
          <a:r>
            <a:rPr lang="en-US" sz="1200" kern="1200" dirty="0" err="1"/>
            <a:t>Streamlit</a:t>
          </a:r>
          <a:r>
            <a:rPr lang="en-US" sz="1200" kern="1200" dirty="0"/>
            <a:t> Framework to build a user-friendly Interface.</a:t>
          </a:r>
          <a:endParaRPr lang="en-IN" sz="1200" kern="1200" dirty="0"/>
        </a:p>
      </dsp:txBody>
      <dsp:txXfrm>
        <a:off x="5573610" y="915983"/>
        <a:ext cx="2201309" cy="1071644"/>
      </dsp:txXfrm>
    </dsp:sp>
    <dsp:sp modelId="{A39E9B6A-A1D6-4904-A16E-99509B897B5C}">
      <dsp:nvSpPr>
        <dsp:cNvPr id="0" name=""/>
        <dsp:cNvSpPr/>
      </dsp:nvSpPr>
      <dsp:spPr>
        <a:xfrm>
          <a:off x="6676341" y="535661"/>
          <a:ext cx="2727475" cy="2727475"/>
        </a:xfrm>
        <a:prstGeom prst="leftCircularArrow">
          <a:avLst>
            <a:gd name="adj1" fmla="val 3804"/>
            <a:gd name="adj2" fmla="val 475463"/>
            <a:gd name="adj3" fmla="val 2168920"/>
            <a:gd name="adj4" fmla="val 8942436"/>
            <a:gd name="adj5" fmla="val 4438"/>
          </a:avLst>
        </a:prstGeom>
        <a:solidFill>
          <a:schemeClr val="accent3">
            <a:hueOff val="5332842"/>
            <a:satOff val="-21760"/>
            <a:lumOff val="-2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24AE-2D7F-43AA-8121-0F7420FF55A6}">
      <dsp:nvSpPr>
        <dsp:cNvPr id="0" name=""/>
        <dsp:cNvSpPr/>
      </dsp:nvSpPr>
      <dsp:spPr>
        <a:xfrm>
          <a:off x="6186337" y="1922219"/>
          <a:ext cx="1561367" cy="620904"/>
        </a:xfrm>
        <a:prstGeom prst="roundRect">
          <a:avLst>
            <a:gd name="adj" fmla="val 10000"/>
          </a:avLst>
        </a:prstGeom>
        <a:solidFill>
          <a:schemeClr val="accent3">
            <a:hueOff val="3555228"/>
            <a:satOff val="-14507"/>
            <a:lumOff val="-1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Interface Development</a:t>
          </a:r>
          <a:endParaRPr lang="en-IN" sz="1900" kern="1200" dirty="0"/>
        </a:p>
      </dsp:txBody>
      <dsp:txXfrm>
        <a:off x="6204523" y="1940405"/>
        <a:ext cx="1524995" cy="584532"/>
      </dsp:txXfrm>
    </dsp:sp>
    <dsp:sp modelId="{D1818029-8668-40C0-8944-F8FDF108AE96}">
      <dsp:nvSpPr>
        <dsp:cNvPr id="0" name=""/>
        <dsp:cNvSpPr/>
      </dsp:nvSpPr>
      <dsp:spPr>
        <a:xfrm>
          <a:off x="8304557" y="433587"/>
          <a:ext cx="2437319" cy="2037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332842"/>
              <a:satOff val="-21760"/>
              <a:lumOff val="-2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Integrated the model to generate forecasts based on new data.</a:t>
          </a:r>
          <a:endParaRPr lang="en-IN" sz="1200" kern="1200" dirty="0"/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Ensured the forecasts displayed historical data.</a:t>
          </a:r>
          <a:endParaRPr lang="en-IN" sz="1200" kern="1200" dirty="0"/>
        </a:p>
      </dsp:txBody>
      <dsp:txXfrm>
        <a:off x="8351437" y="916990"/>
        <a:ext cx="2343559" cy="1506826"/>
      </dsp:txXfrm>
    </dsp:sp>
    <dsp:sp modelId="{6F4368E1-BFD6-4BE2-91D8-5B71C31D47C3}">
      <dsp:nvSpPr>
        <dsp:cNvPr id="0" name=""/>
        <dsp:cNvSpPr/>
      </dsp:nvSpPr>
      <dsp:spPr>
        <a:xfrm>
          <a:off x="9087537" y="194281"/>
          <a:ext cx="1561367" cy="620904"/>
        </a:xfrm>
        <a:prstGeom prst="roundRect">
          <a:avLst>
            <a:gd name="adj" fmla="val 10000"/>
          </a:avLst>
        </a:prstGeom>
        <a:solidFill>
          <a:schemeClr val="accent3">
            <a:hueOff val="5332842"/>
            <a:satOff val="-21760"/>
            <a:lumOff val="-2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Integration</a:t>
          </a:r>
          <a:endParaRPr lang="en-IN" sz="1900" kern="1200" dirty="0"/>
        </a:p>
      </dsp:txBody>
      <dsp:txXfrm>
        <a:off x="9105723" y="212467"/>
        <a:ext cx="1524995" cy="584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04-Jul-24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04-Jul-24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P403 -</a:t>
            </a:r>
            <a:br>
              <a:rPr lang="en-US" dirty="0"/>
            </a:br>
            <a:r>
              <a:rPr lang="en-US" dirty="0"/>
              <a:t>AAPL Stock Forecast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447" y="5065776"/>
            <a:ext cx="5486400" cy="384048"/>
          </a:xfrm>
        </p:spPr>
        <p:txBody>
          <a:bodyPr/>
          <a:lstStyle/>
          <a:p>
            <a:r>
              <a:rPr lang="en-US" dirty="0"/>
              <a:t>Group 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94682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98" y="1303699"/>
            <a:ext cx="4153006" cy="1609253"/>
          </a:xfrm>
        </p:spPr>
        <p:txBody>
          <a:bodyPr/>
          <a:lstStyle/>
          <a:p>
            <a:r>
              <a:rPr lang="en-US" sz="4000" dirty="0"/>
              <a:t>Best Parameters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0AD66A8-B7AE-6394-A50E-E177504AC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401983"/>
              </p:ext>
            </p:extLst>
          </p:nvPr>
        </p:nvGraphicFramePr>
        <p:xfrm>
          <a:off x="4707229" y="397990"/>
          <a:ext cx="6790099" cy="5983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D7C94D5-A440-214E-A5C8-25A7A4BC090C}"/>
              </a:ext>
            </a:extLst>
          </p:cNvPr>
          <p:cNvSpPr txBox="1">
            <a:spLocks/>
          </p:cNvSpPr>
          <p:nvPr/>
        </p:nvSpPr>
        <p:spPr>
          <a:xfrm>
            <a:off x="365760" y="2912953"/>
            <a:ext cx="2739579" cy="352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Hyperparameter Tuning Improves model performance by finding the optimal set of parameters for each forecasting model.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67522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6B67371-96D5-6160-B996-CE95FEC5D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706536"/>
              </p:ext>
            </p:extLst>
          </p:nvPr>
        </p:nvGraphicFramePr>
        <p:xfrm>
          <a:off x="733331" y="2924269"/>
          <a:ext cx="10741881" cy="321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512789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87" y="932327"/>
            <a:ext cx="10439732" cy="1907291"/>
          </a:xfrm>
        </p:spPr>
        <p:txBody>
          <a:bodyPr/>
          <a:lstStyle/>
          <a:p>
            <a:r>
              <a:rPr lang="en-US" sz="4400" dirty="0"/>
              <a:t>Challenges Faced </a:t>
            </a:r>
            <a:br>
              <a:rPr lang="en-US" sz="4400" dirty="0"/>
            </a:br>
            <a:r>
              <a:rPr lang="en-US" sz="3200" dirty="0"/>
              <a:t>and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Potential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87" y="3212500"/>
            <a:ext cx="4828032" cy="490538"/>
          </a:xfrm>
        </p:spPr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703038"/>
            <a:ext cx="4828032" cy="30055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Selection and Tuning:</a:t>
            </a:r>
          </a:p>
          <a:p>
            <a:pPr lvl="1"/>
            <a:r>
              <a:rPr lang="en-US" sz="1400" dirty="0"/>
              <a:t>Selecting and tuning the best model.</a:t>
            </a:r>
          </a:p>
          <a:p>
            <a:pPr lvl="1"/>
            <a:r>
              <a:rPr lang="en-US" sz="1400" dirty="0"/>
              <a:t>Poor performance with forecasts.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Computational Resources:</a:t>
            </a:r>
          </a:p>
          <a:p>
            <a:pPr lvl="1"/>
            <a:r>
              <a:rPr lang="en-US" sz="1400" dirty="0"/>
              <a:t>Long training times.</a:t>
            </a:r>
          </a:p>
          <a:p>
            <a:pPr lvl="1"/>
            <a:r>
              <a:rPr lang="en-US" sz="1400" dirty="0"/>
              <a:t>Resource exhaustion.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Drift and Maintenance:</a:t>
            </a:r>
          </a:p>
          <a:p>
            <a:pPr lvl="1"/>
            <a:r>
              <a:rPr lang="en-US" sz="1400" dirty="0"/>
              <a:t>Ensuring long-term accuracy is a big challenge.</a:t>
            </a:r>
          </a:p>
          <a:p>
            <a:pPr lvl="1"/>
            <a:r>
              <a:rPr lang="en-US" sz="1400" dirty="0"/>
              <a:t>Degrading performance over time.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31536" y="3703038"/>
            <a:ext cx="5876242" cy="30055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Selection and Tuning:</a:t>
            </a:r>
          </a:p>
          <a:p>
            <a:pPr lvl="1"/>
            <a:r>
              <a:rPr lang="en-US" sz="1400" dirty="0"/>
              <a:t>Automated model selection and hyperparameter tuning.</a:t>
            </a:r>
          </a:p>
          <a:p>
            <a:pPr lvl="1"/>
            <a:r>
              <a:rPr lang="en-US" sz="1400" dirty="0"/>
              <a:t>Using Grid Search, Random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Computational Resources:</a:t>
            </a:r>
          </a:p>
          <a:p>
            <a:pPr lvl="1"/>
            <a:r>
              <a:rPr lang="en-US" sz="1400" dirty="0"/>
              <a:t>Cloud-based scalable computing.</a:t>
            </a:r>
          </a:p>
          <a:p>
            <a:pPr lvl="1"/>
            <a:r>
              <a:rPr lang="en-US" sz="1400" dirty="0"/>
              <a:t>Dynamic resource allocation for cost efficiency.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Model Drift and Maintenance:</a:t>
            </a:r>
          </a:p>
          <a:p>
            <a:pPr lvl="1"/>
            <a:r>
              <a:rPr lang="en-US" sz="1400" dirty="0"/>
              <a:t>Regular monitoring of model performance.</a:t>
            </a:r>
          </a:p>
          <a:p>
            <a:pPr lvl="1"/>
            <a:r>
              <a:rPr lang="en-US" sz="1400" dirty="0"/>
              <a:t>Automated retraining for optimal performance over time.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920F91-7695-F31C-451B-758C1834A338}"/>
              </a:ext>
            </a:extLst>
          </p:cNvPr>
          <p:cNvSpPr txBox="1">
            <a:spLocks/>
          </p:cNvSpPr>
          <p:nvPr/>
        </p:nvSpPr>
        <p:spPr>
          <a:xfrm>
            <a:off x="5669280" y="322912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31308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668" y="2403160"/>
            <a:ext cx="5577840" cy="2051679"/>
          </a:xfrm>
        </p:spPr>
        <p:txBody>
          <a:bodyPr/>
          <a:lstStyle/>
          <a:p>
            <a:r>
              <a:rPr lang="en-US" sz="4400" dirty="0"/>
              <a:t>Next Steps </a:t>
            </a:r>
            <a:br>
              <a:rPr lang="en-US" sz="4400" dirty="0"/>
            </a:br>
            <a:r>
              <a:rPr lang="en-US" sz="2800" dirty="0"/>
              <a:t>and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Action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655288"/>
            <a:ext cx="4828032" cy="490538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38442"/>
            <a:ext cx="4828032" cy="427070"/>
          </a:xfrm>
        </p:spPr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145826"/>
            <a:ext cx="5093208" cy="2329148"/>
          </a:xfrm>
        </p:spPr>
        <p:txBody>
          <a:bodyPr/>
          <a:lstStyle/>
          <a:p>
            <a:pPr algn="just"/>
            <a:r>
              <a:rPr lang="en-US" sz="1400" dirty="0"/>
              <a:t>Explore additional features like economic indicators, sentiment analysis from news articles and social media trends.</a:t>
            </a:r>
          </a:p>
          <a:p>
            <a:pPr algn="just"/>
            <a:r>
              <a:rPr lang="en-US" sz="1400" dirty="0"/>
              <a:t>Experimenting with hybrid models like combining different forecasting techniques. (e.g., ARIMA with LSTM)</a:t>
            </a:r>
          </a:p>
          <a:p>
            <a:pPr algn="just"/>
            <a:r>
              <a:rPr lang="en-US" sz="1400" dirty="0"/>
              <a:t>Integrating additional data sources such as macroeconomic data and alternative data.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1480" y="4123944"/>
            <a:ext cx="5047488" cy="2329148"/>
          </a:xfrm>
        </p:spPr>
        <p:txBody>
          <a:bodyPr/>
          <a:lstStyle/>
          <a:p>
            <a:r>
              <a:rPr lang="en-US" dirty="0"/>
              <a:t>Research and implementation of features that could improve model performance.</a:t>
            </a:r>
          </a:p>
          <a:p>
            <a:r>
              <a:rPr lang="en-US" dirty="0"/>
              <a:t>Scheduling regular reviews and updates of current models to ensure optimal performance.</a:t>
            </a:r>
          </a:p>
          <a:p>
            <a:r>
              <a:rPr lang="en-US" dirty="0"/>
              <a:t>Maintaining through documentation of all models, processes and updates.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512789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23" y="1598581"/>
            <a:ext cx="3684760" cy="674212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4287" y="748428"/>
            <a:ext cx="4828032" cy="490538"/>
          </a:xfrm>
        </p:spPr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6181" y="2415749"/>
            <a:ext cx="4828032" cy="490538"/>
          </a:xfrm>
        </p:spPr>
        <p:txBody>
          <a:bodyPr/>
          <a:lstStyle/>
          <a:p>
            <a:r>
              <a:rPr lang="en-US" dirty="0"/>
              <a:t>Key Steps Undertaken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23159" y="1214862"/>
            <a:ext cx="4605634" cy="12008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 primary aim was to analyze and forecast AAPL stock prices from 2012 to 2019 using various time series forecasting models.</a:t>
            </a:r>
            <a:endParaRPr lang="en-US" sz="1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7776" y="2906287"/>
            <a:ext cx="4938395" cy="35578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Data Preparation</a:t>
            </a:r>
            <a:r>
              <a:rPr lang="en-US" sz="1400" dirty="0"/>
              <a:t>: Prepared data for model building.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Data Preprocessing</a:t>
            </a:r>
            <a:r>
              <a:rPr lang="en-US" sz="1400" dirty="0"/>
              <a:t>: Standardized and Normalized data for model compatibility.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Model Building</a:t>
            </a:r>
            <a:r>
              <a:rPr lang="en-US" sz="1400" dirty="0"/>
              <a:t>: Developed and compared multiple models (ARIMA, SARIMA, LSTM, Prophet and Exponential Smoothing).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Hyperparameter Tuning</a:t>
            </a:r>
            <a:r>
              <a:rPr lang="en-US" sz="1400" dirty="0"/>
              <a:t>: Used Grid Search and Cross-validation techniques to find the best model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Model Deployment</a:t>
            </a:r>
            <a:r>
              <a:rPr lang="en-US" sz="1400" dirty="0"/>
              <a:t>: Used </a:t>
            </a:r>
            <a:r>
              <a:rPr lang="en-US" sz="1400" dirty="0" err="1"/>
              <a:t>Streamlit</a:t>
            </a:r>
            <a:r>
              <a:rPr lang="en-US" sz="1400" dirty="0"/>
              <a:t> framework for creating and user-friendly interface for price forecasting.</a:t>
            </a:r>
          </a:p>
        </p:txBody>
      </p:sp>
    </p:spTree>
    <p:extLst>
      <p:ext uri="{BB962C8B-B14F-4D97-AF65-F5344CB8AC3E}">
        <p14:creationId xmlns:p14="http://schemas.microsoft.com/office/powerpoint/2010/main" val="332951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816" y="1426464"/>
            <a:ext cx="6409853" cy="115377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2978589"/>
            <a:ext cx="4754880" cy="268887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Mohammad Faraz Ahmed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 A Rahman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Jaydeep Patel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Kartik Santosh </a:t>
            </a:r>
            <a:r>
              <a:rPr lang="en-US" sz="1600" dirty="0" err="1"/>
              <a:t>Nanekar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Atharva Pravin Jadhav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Nikhitha</a:t>
            </a:r>
            <a:r>
              <a:rPr lang="en-US" sz="1600" dirty="0"/>
              <a:t> </a:t>
            </a:r>
            <a:r>
              <a:rPr lang="en-US" sz="1600" dirty="0" err="1"/>
              <a:t>Dasari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Priyanshu Suresh Rao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23078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analyzed AAPL stock prices from January 2012 to December 2019.</a:t>
            </a:r>
          </a:p>
          <a:p>
            <a:r>
              <a:rPr lang="en-US" dirty="0"/>
              <a:t>Identified key components such as trends, seasonality, cyclic variations and noise.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Understand the stock price movements over the period.</a:t>
            </a:r>
          </a:p>
          <a:p>
            <a:r>
              <a:rPr lang="en-US" dirty="0"/>
              <a:t>Predict the AAPL Stock Price for Next 30 days.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 Period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081781"/>
            <a:ext cx="4828032" cy="490538"/>
          </a:xfrm>
        </p:spPr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627698"/>
          </a:xfrm>
        </p:spPr>
        <p:txBody>
          <a:bodyPr/>
          <a:lstStyle/>
          <a:p>
            <a:r>
              <a:rPr lang="en-US" dirty="0"/>
              <a:t>January 2012 to December 2019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572318"/>
            <a:ext cx="4754880" cy="2051495"/>
          </a:xfrm>
        </p:spPr>
        <p:txBody>
          <a:bodyPr/>
          <a:lstStyle/>
          <a:p>
            <a:r>
              <a:rPr lang="en-US" dirty="0"/>
              <a:t>Loaded Dataset.</a:t>
            </a:r>
          </a:p>
          <a:p>
            <a:r>
              <a:rPr lang="en-US" dirty="0"/>
              <a:t>Converted the “Date” column to Date-Time Format.</a:t>
            </a:r>
          </a:p>
          <a:p>
            <a:r>
              <a:rPr lang="en-US" dirty="0"/>
              <a:t>Set “Date” column as Index.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153" y="233005"/>
            <a:ext cx="5254800" cy="60567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Key Findings from EDA</a:t>
            </a:r>
          </a:p>
        </p:txBody>
      </p:sp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306FB391-6E7C-3CA1-5AA6-205B9C61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455" y="810298"/>
            <a:ext cx="4487440" cy="1463040"/>
          </a:xfr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78A2C69-DDC6-C2D5-728F-F7C39A1D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879" y="870585"/>
            <a:ext cx="3932237" cy="354798"/>
          </a:xfrm>
        </p:spPr>
        <p:txBody>
          <a:bodyPr/>
          <a:lstStyle/>
          <a:p>
            <a:r>
              <a:rPr lang="en-US" b="1"/>
              <a:t>Trend Analysis: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1598" cy="274320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5" name="Picture 14" descr="A green line graph with numbers&#10;&#10;Description automatically generated">
            <a:extLst>
              <a:ext uri="{FF2B5EF4-FFF2-40B4-BE49-F238E27FC236}">
                <a16:creationId xmlns:a16="http://schemas.microsoft.com/office/drawing/2014/main" id="{54863539-DB08-6930-03BB-E2B653E5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1" y="2279144"/>
            <a:ext cx="4489704" cy="1459939"/>
          </a:xfrm>
          <a:prstGeom prst="rect">
            <a:avLst/>
          </a:prstGeom>
        </p:spPr>
      </p:pic>
      <p:pic>
        <p:nvPicPr>
          <p:cNvPr id="17" name="Picture 16" descr="A graph showing a line&#10;&#10;Description automatically generated">
            <a:extLst>
              <a:ext uri="{FF2B5EF4-FFF2-40B4-BE49-F238E27FC236}">
                <a16:creationId xmlns:a16="http://schemas.microsoft.com/office/drawing/2014/main" id="{7A045293-D440-5064-3540-0CF57C6A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91" y="3741719"/>
            <a:ext cx="4463845" cy="1463040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4C8E62C-2EE4-7A49-4A7A-D0B28005ECB0}"/>
              </a:ext>
            </a:extLst>
          </p:cNvPr>
          <p:cNvSpPr txBox="1">
            <a:spLocks/>
          </p:cNvSpPr>
          <p:nvPr/>
        </p:nvSpPr>
        <p:spPr>
          <a:xfrm>
            <a:off x="1231319" y="1228880"/>
            <a:ext cx="4747234" cy="716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Stock Prices Showed overall uptrend.</a:t>
            </a:r>
          </a:p>
          <a:p>
            <a:r>
              <a:rPr lang="en-US" sz="1400"/>
              <a:t>Significant peaks observed in 2015 and 2019.</a:t>
            </a:r>
            <a:endParaRPr lang="en-US" sz="14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DBCA2BF0-2263-23F9-E196-B0D20F94621F}"/>
              </a:ext>
            </a:extLst>
          </p:cNvPr>
          <p:cNvSpPr txBox="1">
            <a:spLocks/>
          </p:cNvSpPr>
          <p:nvPr/>
        </p:nvSpPr>
        <p:spPr>
          <a:xfrm>
            <a:off x="1325878" y="2102573"/>
            <a:ext cx="3932237" cy="35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Seasonality:</a:t>
            </a:r>
            <a:endParaRPr lang="en-US" b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982BDA8-7925-D74A-9860-7F934A3BD5DB}"/>
              </a:ext>
            </a:extLst>
          </p:cNvPr>
          <p:cNvSpPr txBox="1">
            <a:spLocks/>
          </p:cNvSpPr>
          <p:nvPr/>
        </p:nvSpPr>
        <p:spPr>
          <a:xfrm>
            <a:off x="1325878" y="3561684"/>
            <a:ext cx="3932237" cy="35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Cyclic Variations:</a:t>
            </a:r>
            <a:endParaRPr lang="en-US" b="1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641F564-46E1-F491-8F3E-F4C7DC4948CC}"/>
              </a:ext>
            </a:extLst>
          </p:cNvPr>
          <p:cNvSpPr txBox="1">
            <a:spLocks/>
          </p:cNvSpPr>
          <p:nvPr/>
        </p:nvSpPr>
        <p:spPr>
          <a:xfrm>
            <a:off x="1231319" y="2457371"/>
            <a:ext cx="4975575" cy="716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Clear seasonal patterns observed with recurring price increase towards the end of each year.</a:t>
            </a:r>
          </a:p>
          <a:p>
            <a:r>
              <a:rPr lang="en-US" sz="1400"/>
              <a:t>Higher volatility in certain months, particularly around product launch events.</a:t>
            </a:r>
            <a:endParaRPr lang="en-US" sz="1400" dirty="0"/>
          </a:p>
        </p:txBody>
      </p:sp>
      <p:pic>
        <p:nvPicPr>
          <p:cNvPr id="24" name="Picture 23" descr="A graph showing a red line&#10;&#10;Description automatically generated">
            <a:extLst>
              <a:ext uri="{FF2B5EF4-FFF2-40B4-BE49-F238E27FC236}">
                <a16:creationId xmlns:a16="http://schemas.microsoft.com/office/drawing/2014/main" id="{7F0B56DB-0A7B-84B8-793F-421603B0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191" y="5211318"/>
            <a:ext cx="4499240" cy="1463040"/>
          </a:xfrm>
          <a:prstGeom prst="rect">
            <a:avLst/>
          </a:prstGeom>
        </p:spPr>
      </p:pic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6B3AD6C-095E-4BA0-1AC1-4D1904FF93A7}"/>
              </a:ext>
            </a:extLst>
          </p:cNvPr>
          <p:cNvSpPr txBox="1">
            <a:spLocks/>
          </p:cNvSpPr>
          <p:nvPr/>
        </p:nvSpPr>
        <p:spPr>
          <a:xfrm>
            <a:off x="1231319" y="3916482"/>
            <a:ext cx="4975575" cy="716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Stock prices reflect broader economic cycles and market sentiment.</a:t>
            </a:r>
          </a:p>
          <a:p>
            <a:r>
              <a:rPr lang="en-US" sz="1400"/>
              <a:t>Notable price changes around key events like product launches and earnings report.</a:t>
            </a:r>
            <a:endParaRPr lang="en-US" sz="140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4764DC6-AA75-D2A9-F191-24DAB5D67102}"/>
              </a:ext>
            </a:extLst>
          </p:cNvPr>
          <p:cNvSpPr txBox="1">
            <a:spLocks/>
          </p:cNvSpPr>
          <p:nvPr/>
        </p:nvSpPr>
        <p:spPr>
          <a:xfrm>
            <a:off x="1325878" y="5023122"/>
            <a:ext cx="3932237" cy="35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Noise:</a:t>
            </a:r>
            <a:endParaRPr lang="en-US" b="1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F02258E-426E-E1B0-684D-30D273504534}"/>
              </a:ext>
            </a:extLst>
          </p:cNvPr>
          <p:cNvSpPr txBox="1">
            <a:spLocks/>
          </p:cNvSpPr>
          <p:nvPr/>
        </p:nvSpPr>
        <p:spPr>
          <a:xfrm>
            <a:off x="1231319" y="5375593"/>
            <a:ext cx="4975575" cy="716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Daily price movements contain significant noise, indicating market volatility.</a:t>
            </a:r>
          </a:p>
          <a:p>
            <a:r>
              <a:rPr lang="en-US" sz="1400"/>
              <a:t>Techniques like moving averages help to smooth out noise for better trend visualization.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68346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3642571" cy="575321"/>
          </a:xfrm>
        </p:spPr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680058"/>
            <a:ext cx="4828032" cy="490538"/>
          </a:xfrm>
        </p:spPr>
        <p:txBody>
          <a:bodyPr/>
          <a:lstStyle/>
          <a:p>
            <a:r>
              <a:rPr lang="en-US" sz="2000" dirty="0"/>
              <a:t>Model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866" y="3241141"/>
            <a:ext cx="4050633" cy="2599622"/>
          </a:xfrm>
        </p:spPr>
        <p:txBody>
          <a:bodyPr/>
          <a:lstStyle/>
          <a:p>
            <a:r>
              <a:rPr lang="en-US" sz="1400" dirty="0"/>
              <a:t>Model showed reasonable accuracy in capturing the trend and cyclic patterns in stock prices.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Residuals were analyzed to check for any patterns or autocorrelation, ensuring the model’s assumptions were valid.</a:t>
            </a:r>
          </a:p>
          <a:p>
            <a:endParaRPr lang="en-US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1284C7-8648-5061-05EA-19A2CF4E23BA}"/>
              </a:ext>
            </a:extLst>
          </p:cNvPr>
          <p:cNvSpPr txBox="1">
            <a:spLocks/>
          </p:cNvSpPr>
          <p:nvPr/>
        </p:nvSpPr>
        <p:spPr>
          <a:xfrm>
            <a:off x="4246075" y="1307865"/>
            <a:ext cx="6898741" cy="88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Autoregressive Integrated Moving Average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dirty="0"/>
              <a:t>This model is used for forecasting time series data by capturing various aspects such as trend and seasonality.</a:t>
            </a:r>
            <a:endParaRPr lang="en-US" dirty="0"/>
          </a:p>
        </p:txBody>
      </p:sp>
      <p:pic>
        <p:nvPicPr>
          <p:cNvPr id="9" name="Picture 8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98F9177D-72FB-C17E-5BA0-F68E098E68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7077" y="2680058"/>
            <a:ext cx="6016356" cy="31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04561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3380021" cy="575321"/>
          </a:xfrm>
        </p:spPr>
        <p:txBody>
          <a:bodyPr anchor="t">
            <a:no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705334"/>
            <a:ext cx="4828032" cy="4905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Model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599" y="3280884"/>
            <a:ext cx="3886562" cy="273061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Model showed improved accuracy by capturing seasonal variations in addition to trend and cyclic patterns.</a:t>
            </a:r>
            <a:br>
              <a:rPr lang="en-US" sz="1400" dirty="0"/>
            </a:b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Residuals were analyzed to confirm the model’s validity and lack of autocorrelation.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F51F38-E48B-1AF7-A77B-4A401EB997C7}"/>
              </a:ext>
            </a:extLst>
          </p:cNvPr>
          <p:cNvSpPr txBox="1">
            <a:spLocks/>
          </p:cNvSpPr>
          <p:nvPr/>
        </p:nvSpPr>
        <p:spPr>
          <a:xfrm>
            <a:off x="4887424" y="1317411"/>
            <a:ext cx="5753719" cy="866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700" dirty="0"/>
              <a:t>Seasonal Autoregressive Integrated Moving Average</a:t>
            </a:r>
          </a:p>
          <a:p>
            <a:pPr>
              <a:spcAft>
                <a:spcPts val="600"/>
              </a:spcAft>
            </a:pPr>
            <a:r>
              <a:rPr lang="en-US" sz="1400" b="0" dirty="0"/>
              <a:t>This model extends ARIMA to support seasonality in the data, by capturing both non-seasonal (trend) and seasonal patterns.</a:t>
            </a:r>
          </a:p>
        </p:txBody>
      </p:sp>
      <p:pic>
        <p:nvPicPr>
          <p:cNvPr id="10" name="Picture 9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249B8105-0A4E-3222-695F-2DD09C39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30" y="2620322"/>
            <a:ext cx="6022293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86453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3642571" cy="575321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68" y="2735817"/>
            <a:ext cx="4828032" cy="490538"/>
          </a:xfrm>
        </p:spPr>
        <p:txBody>
          <a:bodyPr/>
          <a:lstStyle/>
          <a:p>
            <a:r>
              <a:rPr lang="en-US" sz="2000" dirty="0"/>
              <a:t>Model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866" y="3401568"/>
            <a:ext cx="3494140" cy="2591826"/>
          </a:xfrm>
        </p:spPr>
        <p:txBody>
          <a:bodyPr/>
          <a:lstStyle/>
          <a:p>
            <a:r>
              <a:rPr lang="en-US" sz="1400" dirty="0"/>
              <a:t>Model captured complex patterns in the data, providing accurate forecasts.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Monitored and addressed overfitting through techniques like dropout and regularization.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1284C7-8648-5061-05EA-19A2CF4E23BA}"/>
              </a:ext>
            </a:extLst>
          </p:cNvPr>
          <p:cNvSpPr txBox="1">
            <a:spLocks/>
          </p:cNvSpPr>
          <p:nvPr/>
        </p:nvSpPr>
        <p:spPr>
          <a:xfrm>
            <a:off x="4246075" y="1307865"/>
            <a:ext cx="6898741" cy="88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Long Short-Term Memory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dirty="0"/>
              <a:t>LSTM networks are a type of recurrent neural network (RNN) capable of learning long-term dependencies and trends in time series data.</a:t>
            </a:r>
            <a:endParaRPr lang="en-US" dirty="0"/>
          </a:p>
        </p:txBody>
      </p:sp>
      <p:pic>
        <p:nvPicPr>
          <p:cNvPr id="10" name="Picture 9" descr="A line graph with orange and blue lines&#10;&#10;Description automatically generated">
            <a:extLst>
              <a:ext uri="{FF2B5EF4-FFF2-40B4-BE49-F238E27FC236}">
                <a16:creationId xmlns:a16="http://schemas.microsoft.com/office/drawing/2014/main" id="{6A504052-8E09-BCAE-C9F3-ED358BF0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91" y="2680058"/>
            <a:ext cx="6128599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23078" cy="274320"/>
          </a:xfrm>
        </p:spPr>
        <p:txBody>
          <a:bodyPr anchor="ctr">
            <a:normAutofit/>
          </a:bodyPr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3380021" cy="575321"/>
          </a:xfrm>
        </p:spPr>
        <p:txBody>
          <a:bodyPr anchor="t">
            <a:noAutofit/>
          </a:bodyPr>
          <a:lstStyle/>
          <a:p>
            <a:r>
              <a:rPr lang="en-US" dirty="0"/>
              <a:t>Prophet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795859"/>
            <a:ext cx="4828032" cy="4905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Model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598" y="3401568"/>
            <a:ext cx="3270927" cy="25970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Model showed good accuracy in capturing overall trend and seasonal patterns.</a:t>
            </a:r>
            <a:br>
              <a:rPr lang="en-US" sz="1400" dirty="0"/>
            </a:b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Analyzed trend, weekly seasonality, and yearly seasonality components.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F51F38-E48B-1AF7-A77B-4A401EB997C7}"/>
              </a:ext>
            </a:extLst>
          </p:cNvPr>
          <p:cNvSpPr txBox="1">
            <a:spLocks/>
          </p:cNvSpPr>
          <p:nvPr/>
        </p:nvSpPr>
        <p:spPr>
          <a:xfrm>
            <a:off x="4923637" y="1475645"/>
            <a:ext cx="5753719" cy="73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0" dirty="0"/>
              <a:t>Prophet is a robust forecasting tool developed by Facebook, designed to handle missing data, outliers, and seasonality.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9B8105-0A4E-3222-695F-2DD09C39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7478" y="2795859"/>
            <a:ext cx="5559643" cy="29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530896" cy="274320"/>
          </a:xfrm>
        </p:spPr>
        <p:txBody>
          <a:bodyPr/>
          <a:lstStyle/>
          <a:p>
            <a:r>
              <a:rPr lang="en-US" dirty="0"/>
              <a:t>P403 – AAPL Stock Forecast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66" y="1085335"/>
            <a:ext cx="4828032" cy="1196630"/>
          </a:xfrm>
        </p:spPr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791228"/>
            <a:ext cx="4828032" cy="490538"/>
          </a:xfrm>
        </p:spPr>
        <p:txBody>
          <a:bodyPr/>
          <a:lstStyle/>
          <a:p>
            <a:r>
              <a:rPr lang="en-US" sz="2000" dirty="0"/>
              <a:t>Model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866" y="3462338"/>
            <a:ext cx="3738584" cy="2558216"/>
          </a:xfrm>
        </p:spPr>
        <p:txBody>
          <a:bodyPr/>
          <a:lstStyle/>
          <a:p>
            <a:r>
              <a:rPr lang="en-US" sz="1400" dirty="0"/>
              <a:t>Model effectively captured level, trend, and seasonal patterns in the data.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Residuals were analyzed to ensure no patterns were left unmodelled, indicating a good fit.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1284C7-8648-5061-05EA-19A2CF4E23BA}"/>
              </a:ext>
            </a:extLst>
          </p:cNvPr>
          <p:cNvSpPr txBox="1">
            <a:spLocks/>
          </p:cNvSpPr>
          <p:nvPr/>
        </p:nvSpPr>
        <p:spPr>
          <a:xfrm>
            <a:off x="5540630" y="1153047"/>
            <a:ext cx="5857683" cy="108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Holt-Winters Seasonal Model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b="0" dirty="0"/>
              <a:t>It is a time series forecasting method for univariate data that considers level, trend, and seasonality components.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04052-8E09-BCAE-C9F3-ED358BF0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98898" y="2680058"/>
            <a:ext cx="5534377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1013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P403 - AAPL Stock Forecast</vt:lpstr>
      <vt:lpstr>Introduction</vt:lpstr>
      <vt:lpstr>Data Preparation </vt:lpstr>
      <vt:lpstr>Key Findings from EDA</vt:lpstr>
      <vt:lpstr>ARIMA</vt:lpstr>
      <vt:lpstr>SARIMA</vt:lpstr>
      <vt:lpstr>LSTM</vt:lpstr>
      <vt:lpstr>Prophet</vt:lpstr>
      <vt:lpstr>Exponential Smoothing</vt:lpstr>
      <vt:lpstr>Best Parameters</vt:lpstr>
      <vt:lpstr>Deployment </vt:lpstr>
      <vt:lpstr>Challenges Faced  and  Potential Solutions</vt:lpstr>
      <vt:lpstr>Next Steps  and  Action Items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Rao</dc:creator>
  <cp:lastModifiedBy>Priyanshu Rao</cp:lastModifiedBy>
  <cp:revision>17</cp:revision>
  <dcterms:created xsi:type="dcterms:W3CDTF">2024-07-03T18:34:22Z</dcterms:created>
  <dcterms:modified xsi:type="dcterms:W3CDTF">2024-07-04T09:05:47Z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