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oad_Accident_170478158359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790B167-9FF6-4D62-B009-44D09C7F7A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Road_Accident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3B5F2F1-E62A-4761-898D-F933D9BD7A3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1/9/2024 6:28:34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8714826-A681-4EAA-A749-CC8D9F60D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36"/>
            <a:ext cx="12192000" cy="66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2024-01-09T06:28:35Z</dcterms:created>
  <dcterms:modified xsi:type="dcterms:W3CDTF">2024-01-09T06:28:35Z</dcterms:modified>
</cp:coreProperties>
</file>