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D827D-A910-4C57-9755-D5CB0F3D502D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C9BF8-4603-419B-B847-BC4E36D5D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18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1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49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0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9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38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17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1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0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2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1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9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0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69CC11-660F-4DB5-951D-11FF6E85A5E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638F71-42A2-476B-B702-6639971F4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69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nMyCVwkc_Rc7VJN31H4tp5Ad3Blo8M7J29w68yW9FD0/edit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399726">
            <a:off x="1700748" y="3419003"/>
            <a:ext cx="7802959" cy="1371599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ML MODEL to detect &amp; predict which STATES are more vulnerable to CoVID-19 based on the data provided!!!</a:t>
            </a:r>
            <a:endParaRPr lang="en-IN" sz="2000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676665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COVID Trend Analysis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64757" y="5087507"/>
            <a:ext cx="7856284" cy="850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>
                    <a:lumMod val="75000"/>
                  </a:schemeClr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MADE BY</a:t>
            </a:r>
            <a:r>
              <a:rPr lang="en-IN" sz="20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0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Kartik </a:t>
            </a:r>
            <a:r>
              <a:rPr lang="en-IN" sz="2000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saini</a:t>
            </a:r>
            <a:r>
              <a:rPr lang="en-IN" sz="20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UE178051</a:t>
            </a:r>
            <a:r>
              <a:rPr lang="en-IN" sz="20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2000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AAKANKSHA </a:t>
            </a:r>
            <a:r>
              <a:rPr lang="en-IN" sz="2000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grover</a:t>
            </a:r>
            <a:r>
              <a:rPr lang="en-IN" sz="20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0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UE178001</a:t>
            </a:r>
            <a:r>
              <a:rPr lang="en-IN" sz="20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518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What this model does?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n-US" sz="2800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It is a COVID Predictor ML model in which we can predict no. of CONFIRMED cases, no. of RECOVERED cases &amp; no. of DECREASED cases for various states on the upcoming days, by using Polynomial Regression.</a:t>
            </a:r>
            <a:endParaRPr lang="en-IN" sz="2800" i="1" cap="none" dirty="0">
              <a:solidFill>
                <a:schemeClr val="accent3">
                  <a:lumMod val="50000"/>
                </a:schemeClr>
              </a:solidFill>
              <a:effectLst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715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What WE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36272"/>
            <a:ext cx="10363826" cy="4490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Initially, we divided the data (105 tuples) into training set (85 tuples) &amp; test set (18 tuples).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Training set contains CONFIRMED cases from 14</a:t>
            </a:r>
            <a:r>
              <a:rPr lang="en-IN" i="1" cap="none" baseline="30000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March 2020 to 7</a:t>
            </a:r>
            <a:r>
              <a:rPr lang="en-IN" i="1" cap="none" baseline="30000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June 2020 &amp; we predicted the test set after 7</a:t>
            </a:r>
            <a:r>
              <a:rPr lang="en-IN" i="1" cap="none" baseline="30000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June 2020 to 25</a:t>
            </a:r>
            <a:r>
              <a:rPr lang="en-IN" i="1" cap="none" baseline="30000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June 2020 by using Polynomial 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Based on the data on the training set, we used polynomial degree of 2 for ODISHA &amp; got a MAPE (Mean Absolute Percentage Error) of 1.19%.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Also we used polynomial degree of 4 for ANDAMAN AND NICOBAR &amp; got a MAPE (Mean Absolute Percentage Error) of 5.11%.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Polynomial Degree is chosen precisely after careful observation that the model doesn’t remain underfit or doesn’t overfit.</a:t>
            </a:r>
          </a:p>
        </p:txBody>
      </p:sp>
    </p:spTree>
    <p:extLst>
      <p:ext uri="{BB962C8B-B14F-4D97-AF65-F5344CB8AC3E}">
        <p14:creationId xmlns:p14="http://schemas.microsoft.com/office/powerpoint/2010/main" val="144727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9216"/>
            <a:ext cx="12192000" cy="158437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7770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DA1699-915A-461A-A959-3F96F69D77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" y="1467084"/>
            <a:ext cx="3923930" cy="2678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C3B68-C792-4548-B0A6-98777833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31" y="1475346"/>
            <a:ext cx="4224738" cy="2669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FE5C24-BEC7-4EF0-85CB-F7077C4B5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69" y="1462020"/>
            <a:ext cx="4095565" cy="26833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3E3EC3-D568-4D42-89AC-CF7718BF1BFB}"/>
              </a:ext>
            </a:extLst>
          </p:cNvPr>
          <p:cNvSpPr txBox="1"/>
          <p:nvPr/>
        </p:nvSpPr>
        <p:spPr>
          <a:xfrm>
            <a:off x="0" y="4393031"/>
            <a:ext cx="3613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Degree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1</a:t>
            </a:r>
          </a:p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MAPE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2.0336982185018244 %</a:t>
            </a:r>
          </a:p>
          <a:p>
            <a:pPr algn="ctr"/>
            <a:r>
              <a:rPr lang="en-IN" b="1" i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UNDERFIT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E6679-AB60-4419-A35E-2E82A0418EFA}"/>
              </a:ext>
            </a:extLst>
          </p:cNvPr>
          <p:cNvSpPr txBox="1"/>
          <p:nvPr/>
        </p:nvSpPr>
        <p:spPr>
          <a:xfrm>
            <a:off x="4167732" y="4431917"/>
            <a:ext cx="3436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Degree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2</a:t>
            </a:r>
          </a:p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MAPE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1.193031408742935 %</a:t>
            </a:r>
          </a:p>
          <a:p>
            <a:pPr algn="ctr"/>
            <a:r>
              <a:rPr lang="en-IN" b="1" i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BEST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344B5-F2DB-4E2A-B547-91F84F8EA8CD}"/>
              </a:ext>
            </a:extLst>
          </p:cNvPr>
          <p:cNvSpPr txBox="1"/>
          <p:nvPr/>
        </p:nvSpPr>
        <p:spPr>
          <a:xfrm>
            <a:off x="8578789" y="4393031"/>
            <a:ext cx="3499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Degree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3</a:t>
            </a:r>
          </a:p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MAPE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1.6062102024754954 %</a:t>
            </a:r>
          </a:p>
          <a:p>
            <a:pPr algn="ctr"/>
            <a:r>
              <a:rPr lang="en-IN" b="1" i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OVERFIT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3DE0D-128D-4942-87B7-EC3CA30CF057}"/>
              </a:ext>
            </a:extLst>
          </p:cNvPr>
          <p:cNvSpPr/>
          <p:nvPr/>
        </p:nvSpPr>
        <p:spPr>
          <a:xfrm>
            <a:off x="4404103" y="302424"/>
            <a:ext cx="2561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ODISHA</a:t>
            </a:r>
          </a:p>
        </p:txBody>
      </p:sp>
    </p:spTree>
    <p:extLst>
      <p:ext uri="{BB962C8B-B14F-4D97-AF65-F5344CB8AC3E}">
        <p14:creationId xmlns:p14="http://schemas.microsoft.com/office/powerpoint/2010/main" val="66423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55791F-6DB0-4312-85AD-6A6230A19CEA}"/>
              </a:ext>
            </a:extLst>
          </p:cNvPr>
          <p:cNvSpPr/>
          <p:nvPr/>
        </p:nvSpPr>
        <p:spPr>
          <a:xfrm>
            <a:off x="1649984" y="302424"/>
            <a:ext cx="8070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ANDAMAN AND NICOBAR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906B4-2FBE-4454-85FE-7BB075B8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73" y="1519153"/>
            <a:ext cx="4017221" cy="2679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ACD63-FF7F-465F-AB5A-6191D1BB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276" y="1508797"/>
            <a:ext cx="4133320" cy="2700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FD995-E43B-4093-8BAE-2B06E923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841" y="1508796"/>
            <a:ext cx="4129160" cy="2700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035AC-4807-4B00-9638-6710262EB6DF}"/>
              </a:ext>
            </a:extLst>
          </p:cNvPr>
          <p:cNvSpPr txBox="1"/>
          <p:nvPr/>
        </p:nvSpPr>
        <p:spPr>
          <a:xfrm>
            <a:off x="0" y="4330887"/>
            <a:ext cx="3613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Degree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3</a:t>
            </a:r>
          </a:p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MAPE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5.555555555555555 %</a:t>
            </a:r>
          </a:p>
          <a:p>
            <a:pPr algn="ctr"/>
            <a:r>
              <a:rPr lang="en-IN" b="1" i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UNDERFIT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669E8-D6B6-40FA-ADDC-AD69F46E0E3B}"/>
              </a:ext>
            </a:extLst>
          </p:cNvPr>
          <p:cNvSpPr txBox="1"/>
          <p:nvPr/>
        </p:nvSpPr>
        <p:spPr>
          <a:xfrm>
            <a:off x="4362080" y="4431917"/>
            <a:ext cx="3047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Degree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4</a:t>
            </a:r>
          </a:p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MAPE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5.111111111111111 %</a:t>
            </a:r>
          </a:p>
          <a:p>
            <a:pPr algn="ctr"/>
            <a:r>
              <a:rPr lang="en-IN" b="1" i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BEST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73704-5A71-411E-B63A-30D2512984E5}"/>
              </a:ext>
            </a:extLst>
          </p:cNvPr>
          <p:cNvSpPr txBox="1"/>
          <p:nvPr/>
        </p:nvSpPr>
        <p:spPr>
          <a:xfrm>
            <a:off x="8578789" y="4330887"/>
            <a:ext cx="3499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Degree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5</a:t>
            </a:r>
          </a:p>
          <a:p>
            <a:pPr algn="ctr"/>
            <a:r>
              <a:rPr lang="en-IN" b="1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MAPE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i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IN" i="1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6.222222222222222 %</a:t>
            </a:r>
          </a:p>
          <a:p>
            <a:pPr algn="ctr"/>
            <a:r>
              <a:rPr lang="en-IN" b="1" i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OVERFIT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34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Predicted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73405"/>
          </a:xfrm>
        </p:spPr>
        <p:txBody>
          <a:bodyPr/>
          <a:lstStyle/>
          <a:p>
            <a:pPr marL="0" indent="0">
              <a:buNone/>
            </a:pP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ODISHA :- </a:t>
            </a:r>
            <a:r>
              <a:rPr lang="en-IN" i="1" u="sng" cap="none" dirty="0">
                <a:solidFill>
                  <a:schemeClr val="accent6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https://docs.google.com/spreadsheets/d/1at4Fw61fk0IgrsO5JxAc2bEV_UxCTSJ8z026GFwIWcs/edit?usp=sharing </a:t>
            </a:r>
          </a:p>
          <a:p>
            <a:pPr marL="0" indent="0">
              <a:buNone/>
            </a:pP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ANDAMAN AND NICOBAR :-</a:t>
            </a:r>
          </a:p>
          <a:p>
            <a:pPr marL="0" indent="0">
              <a:buNone/>
            </a:pPr>
            <a:r>
              <a:rPr lang="en-IN" i="1" u="sng" cap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https://docs.google.com/spreadsheets/d/1nMyCVwkc_Rc7VJN31H4tp5Ad3Blo8M7J29w68yW9FD0/edit?usp=sharing</a:t>
            </a:r>
            <a:endParaRPr lang="en-IN" i="1" u="sng" cap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>
              <a:buNone/>
            </a:pPr>
            <a:r>
              <a:rPr lang="en-IN" i="1" cap="none" dirty="0">
                <a:solidFill>
                  <a:schemeClr val="accent3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DELHI :-</a:t>
            </a:r>
          </a:p>
          <a:p>
            <a:pPr marL="0" indent="0">
              <a:buNone/>
            </a:pPr>
            <a:r>
              <a:rPr lang="en-IN" i="1" u="sng" cap="none" dirty="0">
                <a:solidFill>
                  <a:schemeClr val="accent6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https://docs.google.com/spreadsheets/d/1UVy83VKuDx-tzYKY8QA-olE4vCSoNSoqyMYGIKbTASE/edit?usp=sharing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63460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11910">
            <a:off x="43774" y="2530122"/>
            <a:ext cx="1208971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9610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204</TotalTime>
  <Words>342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Malgun Gothic Semilight</vt:lpstr>
      <vt:lpstr>Arial</vt:lpstr>
      <vt:lpstr>Calibri</vt:lpstr>
      <vt:lpstr>Castellar</vt:lpstr>
      <vt:lpstr>Tw Cen MT</vt:lpstr>
      <vt:lpstr>Wingdings</vt:lpstr>
      <vt:lpstr>Droplet</vt:lpstr>
      <vt:lpstr>PowerPoint Presentation</vt:lpstr>
      <vt:lpstr>What this model does?</vt:lpstr>
      <vt:lpstr>What WE DID</vt:lpstr>
      <vt:lpstr>OBSERVATIONS</vt:lpstr>
      <vt:lpstr>PowerPoint Presentation</vt:lpstr>
      <vt:lpstr>PowerPoint Presentation</vt:lpstr>
      <vt:lpstr>Predicted datasets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Saini</dc:creator>
  <cp:lastModifiedBy>Kartik Saini</cp:lastModifiedBy>
  <cp:revision>96</cp:revision>
  <dcterms:created xsi:type="dcterms:W3CDTF">2020-04-05T19:57:22Z</dcterms:created>
  <dcterms:modified xsi:type="dcterms:W3CDTF">2020-06-28T09:33:45Z</dcterms:modified>
</cp:coreProperties>
</file>