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1415.xml" ContentType="application/vnd.openxmlformats-officedocument.presentationml.slideLayout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viewProps.xml" ContentType="application/vnd.openxmlformats-officedocument.presentationml.view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presProps.xml" ContentType="application/vnd.openxmlformats-officedocument.presentationml.presProp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334" r:id="rId2"/>
    <p:sldId id="316" r:id="rId3"/>
    <p:sldId id="337" r:id="rId4"/>
    <p:sldId id="343" r:id="rId5"/>
    <p:sldId id="342" r:id="rId6"/>
    <p:sldId id="336" r:id="rId7"/>
    <p:sldId id="324" r:id="rId8"/>
    <p:sldId id="346" r:id="rId9"/>
    <p:sldId id="328" r:id="rId10"/>
    <p:sldId id="345" r:id="rId11"/>
    <p:sldId id="331" r:id="rId12"/>
    <p:sldId id="347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-48" y="-44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3.xml" Id="rId3" /><Relationship Type="http://schemas.microsoft.com/office/2018/10/relationships/authors" Target="/ppt/author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3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22.xml" Id="rId23" /><Relationship Type="http://schemas.openxmlformats.org/officeDocument/2006/relationships/slide" Target="/ppt/slides/slide910.xml" Id="rId10" /><Relationship Type="http://schemas.openxmlformats.org/officeDocument/2006/relationships/theme" Target="/ppt/theme/theme12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13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theme" Target="/ppt/theme/theme12.xml" Id="rId16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511.xml" Id="rId1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3.xml" Id="rId4" /><Relationship Type="http://schemas.openxmlformats.org/officeDocument/2006/relationships/slideLayout" Target="/ppt/slideLayouts/slideLayout914.xml" Id="rId9" /><Relationship Type="http://schemas.openxmlformats.org/officeDocument/2006/relationships/slideLayout" Target="/ppt/slideLayouts/slideLayout1415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2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image" Target="/ppt/media/image55.png" Id="rId3" /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24.pn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33.pn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3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image" Target="/ppt/media/image42.png" Id="rId3" /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pn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4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2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75F9F641-3334-4981-BACF-D4CA6882CEC9}"/>
</file>

<file path=customXml/itemProps22.xml><?xml version="1.0" encoding="utf-8"?>
<ds:datastoreItem xmlns:ds="http://schemas.openxmlformats.org/officeDocument/2006/customXml" ds:itemID="{4B16729F-0CF3-48D0-9AFD-AAAEB430921C}"/>
</file>

<file path=customXml/itemProps31.xml><?xml version="1.0" encoding="utf-8"?>
<ds:datastoreItem xmlns:ds="http://schemas.openxmlformats.org/officeDocument/2006/customXml" ds:itemID="{D5544979-59F0-4F8D-AA35-90255837C7EE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418</ap:Words>
  <ap:Application>Microsoft Office PowerPoint</ap:Application>
  <ap:PresentationFormat>Widescreen</ap:PresentationFormat>
  <ap:Paragraphs>122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2023-12-10T14:43:58Z</dcterms:created>
  <dcterms:modified xsi:type="dcterms:W3CDTF">2024-02-21T05:17:44Z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