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jpeg" Type="http://schemas.openxmlformats.org/officeDocument/2006/relationships/image" Target="../media/img_0_0_0.jpe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50672" name="Picture">
    </p:cNvPr>
          <p:cNvPicPr>
            <a:picLocks noChangeAspect="1"/>
          </p:cNvPicPr>
          <p:nvPr/>
        </p:nvPicPr>
        <p:blipFill>
          <a:blip r:embed="img_0_0_0.jpeg"/>
          <a:srcRect/>
          <a:stretch>
            <a:fillRect l="0" t="0" r="0" b="0"/>
          </a:stretch>
        </p:blipFill>
        <p:spPr>
          <a:xfrm>
            <a:off x="6045200" y="254000"/>
            <a:ext cx="1257300" cy="1676400"/>
          </a:xfrm>
          <a:prstGeom prst="rect">
            <a:avLst/>
          </a:prstGeom>
        </p:spPr>
      </p:pic>
      <p:sp>
        <p:nvSpPr>
          <p:cNvPr id="29589145" name="Frame"/>
          <p:cNvSpPr>
            <a:spLocks noGrp="1"/>
          </p:cNvSpPr>
          <p:nvPr/>
        </p:nvSpPr>
        <p:spPr>
          <a:xfrm>
            <a:off x="254000" y="254000"/>
            <a:ext cx="5727700" cy="12065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8091399" name="Text">
    </p:cNvPr>
          <p:cNvSpPr>
            <a:spLocks noGrp="1"/>
          </p:cNvSpPr>
          <p:nvPr/>
        </p:nvSpPr>
        <p:spPr>
          <a:xfrm rot="0">
            <a:off x="254000" y="254000"/>
            <a:ext cx="4699000" cy="838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5000">
</a:rPr>
              <a:t>Cherry Title</a:t>
            </a:r>
          </a:p>
        </p:txBody>
      </p:sp>
      <p:sp>
        <p:nvSpPr>
          <p:cNvPr id="21295739" name="Text">
    </p:cNvPr>
          <p:cNvSpPr>
            <a:spLocks noGrp="1"/>
          </p:cNvSpPr>
          <p:nvPr/>
        </p:nvSpPr>
        <p:spPr>
          <a:xfrm rot="0">
            <a:off x="2247900" y="1092200"/>
            <a:ext cx="31623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>
                <a:solidFill>
                  <a:srgbClr val="CCCCCC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2200">
</a:rPr>
              <a:t>Cherry SubTitle</a:t>
            </a:r>
          </a:p>
        </p:txBody>
      </p:sp>
      <p:sp>
        <p:nvSpPr>
          <p:cNvPr id="25927745" name="Frame"/>
          <p:cNvSpPr>
            <a:spLocks noGrp="1"/>
          </p:cNvSpPr>
          <p:nvPr/>
        </p:nvSpPr>
        <p:spPr>
          <a:xfrm>
            <a:off x="254000" y="1524000"/>
            <a:ext cx="5727700" cy="406400"/>
          </a:xfrm>
          <a:prstGeom prst="rect">
            <a:avLst/>
          </a:prstGeom>
          <a:solidFill>
            <a:srgbClr val="CC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2466957" name="Text">
    </p:cNvPr>
          <p:cNvSpPr>
            <a:spLocks noGrp="1"/>
          </p:cNvSpPr>
          <p:nvPr/>
        </p:nvSpPr>
        <p:spPr>
          <a:xfrm rot="0">
            <a:off x="4152900" y="1676400"/>
            <a:ext cx="1828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200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1200">
                <a:solidFill>
                  <a:srgbClr val="FFFFFF"/>
                </a:solidFill>
              </a:rPr>
              <a:t>Saturday 22 July 2017</a:t>
            </a:r>
          </a:p>
        </p:txBody>
      </p:sp>
      <p:sp>
        <p:nvSpPr>
          <p:cNvPr id="14123966" name="Text">
    </p:cNvPr>
          <p:cNvSpPr>
            <a:spLocks noGrp="1"/>
          </p:cNvSpPr>
          <p:nvPr/>
        </p:nvSpPr>
        <p:spPr>
          <a:xfrm rot="0">
            <a:off x="254000" y="2019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father_name</a:t>
            </a:r>
          </a:p>
        </p:txBody>
      </p:sp>
      <p:sp>
        <p:nvSpPr>
          <p:cNvPr id="12124599" name="Text">
    </p:cNvPr>
          <p:cNvSpPr>
            <a:spLocks noGrp="1"/>
          </p:cNvSpPr>
          <p:nvPr/>
        </p:nvSpPr>
        <p:spPr>
          <a:xfrm rot="0">
            <a:off x="1257300" y="2019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mother_name</a:t>
            </a:r>
          </a:p>
        </p:txBody>
      </p:sp>
      <p:sp>
        <p:nvSpPr>
          <p:cNvPr id="2078092" name="Text">
    </p:cNvPr>
          <p:cNvSpPr>
            <a:spLocks noGrp="1"/>
          </p:cNvSpPr>
          <p:nvPr/>
        </p:nvSpPr>
        <p:spPr>
          <a:xfrm rot="0">
            <a:off x="2260600" y="2019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age</a:t>
            </a:r>
          </a:p>
        </p:txBody>
      </p:sp>
      <p:sp>
        <p:nvSpPr>
          <p:cNvPr id="29896110" name="Text">
    </p:cNvPr>
          <p:cNvSpPr>
            <a:spLocks noGrp="1"/>
          </p:cNvSpPr>
          <p:nvPr/>
        </p:nvSpPr>
        <p:spPr>
          <a:xfrm rot="0">
            <a:off x="3263900" y="2019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phone_no</a:t>
            </a:r>
          </a:p>
        </p:txBody>
      </p:sp>
      <p:sp>
        <p:nvSpPr>
          <p:cNvPr id="19868316" name="Text">
    </p:cNvPr>
          <p:cNvSpPr>
            <a:spLocks noGrp="1"/>
          </p:cNvSpPr>
          <p:nvPr/>
        </p:nvSpPr>
        <p:spPr>
          <a:xfrm rot="0">
            <a:off x="4267200" y="2019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city</a:t>
            </a:r>
          </a:p>
        </p:txBody>
      </p:sp>
      <p:sp>
        <p:nvSpPr>
          <p:cNvPr id="26634335" name="Text">
    </p:cNvPr>
          <p:cNvSpPr>
            <a:spLocks noGrp="1"/>
          </p:cNvSpPr>
          <p:nvPr/>
        </p:nvSpPr>
        <p:spPr>
          <a:xfrm rot="0">
            <a:off x="5270500" y="2019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class</a:t>
            </a:r>
          </a:p>
        </p:txBody>
      </p:sp>
      <p:sp>
        <p:nvSpPr>
          <p:cNvPr id="27153814" name="Text">
    </p:cNvPr>
          <p:cNvSpPr>
            <a:spLocks noGrp="1"/>
          </p:cNvSpPr>
          <p:nvPr/>
        </p:nvSpPr>
        <p:spPr>
          <a:xfrm rot="0">
            <a:off x="6273800" y="2019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year</a:t>
            </a:r>
          </a:p>
        </p:txBody>
      </p:sp>
      <p:sp>
        <p:nvSpPr>
          <p:cNvPr id="327993" name="Frame"/>
          <p:cNvSpPr>
            <a:spLocks noGrp="1"/>
          </p:cNvSpPr>
          <p:nvPr/>
        </p:nvSpPr>
        <p:spPr>
          <a:xfrm>
            <a:off x="254000" y="23495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9656757" name="Text">
    </p:cNvPr>
          <p:cNvSpPr>
            <a:spLocks noGrp="1"/>
          </p:cNvSpPr>
          <p:nvPr/>
        </p:nvSpPr>
        <p:spPr>
          <a:xfrm rot="0">
            <a:off x="279400" y="23495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597294" name="Text">
    </p:cNvPr>
          <p:cNvSpPr>
            <a:spLocks noGrp="1"/>
          </p:cNvSpPr>
          <p:nvPr/>
        </p:nvSpPr>
        <p:spPr>
          <a:xfrm rot="0">
            <a:off x="254000" y="27813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fsf</a:t>
            </a:r>
          </a:p>
        </p:txBody>
      </p:sp>
      <p:sp>
        <p:nvSpPr>
          <p:cNvPr id="8961737" name="Frame"/>
          <p:cNvSpPr>
            <a:spLocks noGrp="1"/>
          </p:cNvSpPr>
          <p:nvPr/>
        </p:nvSpPr>
        <p:spPr>
          <a:xfrm>
            <a:off x="254000" y="31115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7628002" name="Text">
    </p:cNvPr>
          <p:cNvSpPr>
            <a:spLocks noGrp="1"/>
          </p:cNvSpPr>
          <p:nvPr/>
        </p:nvSpPr>
        <p:spPr>
          <a:xfrm rot="0">
            <a:off x="254000" y="31115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rewrwe</a:t>
            </a:r>
          </a:p>
        </p:txBody>
      </p:sp>
      <p:sp>
        <p:nvSpPr>
          <p:cNvPr id="17611631" name="Text">
    </p:cNvPr>
          <p:cNvSpPr>
            <a:spLocks noGrp="1"/>
          </p:cNvSpPr>
          <p:nvPr/>
        </p:nvSpPr>
        <p:spPr>
          <a:xfrm rot="0">
            <a:off x="1257300" y="31115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ewrewr</a:t>
            </a:r>
          </a:p>
        </p:txBody>
      </p:sp>
      <p:sp>
        <p:nvSpPr>
          <p:cNvPr id="15048449" name="Text">
    </p:cNvPr>
          <p:cNvSpPr>
            <a:spLocks noGrp="1"/>
          </p:cNvSpPr>
          <p:nvPr/>
        </p:nvSpPr>
        <p:spPr>
          <a:xfrm rot="0">
            <a:off x="2260600" y="31115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34</a:t>
            </a:r>
          </a:p>
        </p:txBody>
      </p:sp>
      <p:sp>
        <p:nvSpPr>
          <p:cNvPr id="19542132" name="Text">
    </p:cNvPr>
          <p:cNvSpPr>
            <a:spLocks noGrp="1"/>
          </p:cNvSpPr>
          <p:nvPr/>
        </p:nvSpPr>
        <p:spPr>
          <a:xfrm rot="0">
            <a:off x="3263900" y="31115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45435435</a:t>
            </a:r>
          </a:p>
        </p:txBody>
      </p:sp>
      <p:sp>
        <p:nvSpPr>
          <p:cNvPr id="13839876" name="Text">
    </p:cNvPr>
          <p:cNvSpPr>
            <a:spLocks noGrp="1"/>
          </p:cNvSpPr>
          <p:nvPr/>
        </p:nvSpPr>
        <p:spPr>
          <a:xfrm rot="0">
            <a:off x="4267200" y="31115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rteret</a:t>
            </a:r>
          </a:p>
        </p:txBody>
      </p:sp>
      <p:sp>
        <p:nvSpPr>
          <p:cNvPr id="7483658" name="Text">
    </p:cNvPr>
          <p:cNvSpPr>
            <a:spLocks noGrp="1"/>
          </p:cNvSpPr>
          <p:nvPr/>
        </p:nvSpPr>
        <p:spPr>
          <a:xfrm rot="0">
            <a:off x="5270500" y="31115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retretret</a:t>
            </a:r>
          </a:p>
        </p:txBody>
      </p:sp>
      <p:sp>
        <p:nvSpPr>
          <p:cNvPr id="15830241" name="Text">
    </p:cNvPr>
          <p:cNvSpPr>
            <a:spLocks noGrp="1"/>
          </p:cNvSpPr>
          <p:nvPr/>
        </p:nvSpPr>
        <p:spPr>
          <a:xfrm rot="0">
            <a:off x="6273800" y="31115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2015</a:t>
            </a:r>
          </a:p>
        </p:txBody>
      </p:sp>
      <p:sp>
        <p:nvSpPr>
          <p:cNvPr id="5779524" name="Frame"/>
          <p:cNvSpPr>
            <a:spLocks noGrp="1"/>
          </p:cNvSpPr>
          <p:nvPr/>
        </p:nvSpPr>
        <p:spPr>
          <a:xfrm>
            <a:off x="254000" y="35052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1787092" name="Text">
    </p:cNvPr>
          <p:cNvSpPr>
            <a:spLocks noGrp="1"/>
          </p:cNvSpPr>
          <p:nvPr/>
        </p:nvSpPr>
        <p:spPr>
          <a:xfrm rot="0">
            <a:off x="279400" y="35052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544145" name="Text">
    </p:cNvPr>
          <p:cNvSpPr>
            <a:spLocks noGrp="1"/>
          </p:cNvSpPr>
          <p:nvPr/>
        </p:nvSpPr>
        <p:spPr>
          <a:xfrm rot="0">
            <a:off x="254000" y="39370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sd</a:t>
            </a:r>
          </a:p>
        </p:txBody>
      </p:sp>
      <p:sp>
        <p:nvSpPr>
          <p:cNvPr id="25058751" name="Frame"/>
          <p:cNvSpPr>
            <a:spLocks noGrp="1"/>
          </p:cNvSpPr>
          <p:nvPr/>
        </p:nvSpPr>
        <p:spPr>
          <a:xfrm>
            <a:off x="254000" y="42672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0757210" name="Text">
    </p:cNvPr>
          <p:cNvSpPr>
            <a:spLocks noGrp="1"/>
          </p:cNvSpPr>
          <p:nvPr/>
        </p:nvSpPr>
        <p:spPr>
          <a:xfrm rot="0">
            <a:off x="254000" y="4267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sf</a:t>
            </a:r>
          </a:p>
        </p:txBody>
      </p:sp>
      <p:sp>
        <p:nvSpPr>
          <p:cNvPr id="1010683" name="Text">
    </p:cNvPr>
          <p:cNvSpPr>
            <a:spLocks noGrp="1"/>
          </p:cNvSpPr>
          <p:nvPr/>
        </p:nvSpPr>
        <p:spPr>
          <a:xfrm rot="0">
            <a:off x="1257300" y="4267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gf</a:t>
            </a:r>
          </a:p>
        </p:txBody>
      </p:sp>
      <p:sp>
        <p:nvSpPr>
          <p:cNvPr id="8011061" name="Text">
    </p:cNvPr>
          <p:cNvSpPr>
            <a:spLocks noGrp="1"/>
          </p:cNvSpPr>
          <p:nvPr/>
        </p:nvSpPr>
        <p:spPr>
          <a:xfrm rot="0">
            <a:off x="2260600" y="4267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</a:t>
            </a:r>
          </a:p>
        </p:txBody>
      </p:sp>
      <p:sp>
        <p:nvSpPr>
          <p:cNvPr id="21525570" name="Text">
    </p:cNvPr>
          <p:cNvSpPr>
            <a:spLocks noGrp="1"/>
          </p:cNvSpPr>
          <p:nvPr/>
        </p:nvSpPr>
        <p:spPr>
          <a:xfrm rot="0">
            <a:off x="3263900" y="4267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121212</a:t>
            </a:r>
          </a:p>
        </p:txBody>
      </p:sp>
      <p:sp>
        <p:nvSpPr>
          <p:cNvPr id="29924554" name="Text">
    </p:cNvPr>
          <p:cNvSpPr>
            <a:spLocks noGrp="1"/>
          </p:cNvSpPr>
          <p:nvPr/>
        </p:nvSpPr>
        <p:spPr>
          <a:xfrm rot="0">
            <a:off x="4267200" y="4267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asa</a:t>
            </a:r>
          </a:p>
        </p:txBody>
      </p:sp>
      <p:sp>
        <p:nvSpPr>
          <p:cNvPr id="28157223" name="Text">
    </p:cNvPr>
          <p:cNvSpPr>
            <a:spLocks noGrp="1"/>
          </p:cNvSpPr>
          <p:nvPr/>
        </p:nvSpPr>
        <p:spPr>
          <a:xfrm rot="0">
            <a:off x="5270500" y="4267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as</a:t>
            </a:r>
          </a:p>
        </p:txBody>
      </p:sp>
      <p:sp>
        <p:nvSpPr>
          <p:cNvPr id="20295311" name="Text">
    </p:cNvPr>
          <p:cNvSpPr>
            <a:spLocks noGrp="1"/>
          </p:cNvSpPr>
          <p:nvPr/>
        </p:nvSpPr>
        <p:spPr>
          <a:xfrm rot="0">
            <a:off x="6273800" y="4267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2014</a:t>
            </a:r>
          </a:p>
        </p:txBody>
      </p:sp>
      <p:sp>
        <p:nvSpPr>
          <p:cNvPr id="22498471" name="Frame"/>
          <p:cNvSpPr>
            <a:spLocks noGrp="1"/>
          </p:cNvSpPr>
          <p:nvPr/>
        </p:nvSpPr>
        <p:spPr>
          <a:xfrm>
            <a:off x="254000" y="46609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916468" name="Text">
    </p:cNvPr>
          <p:cNvSpPr>
            <a:spLocks noGrp="1"/>
          </p:cNvSpPr>
          <p:nvPr/>
        </p:nvSpPr>
        <p:spPr>
          <a:xfrm rot="0">
            <a:off x="279400" y="4660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534998" name="Text">
    </p:cNvPr>
          <p:cNvSpPr>
            <a:spLocks noGrp="1"/>
          </p:cNvSpPr>
          <p:nvPr/>
        </p:nvSpPr>
        <p:spPr>
          <a:xfrm rot="0">
            <a:off x="254000" y="50927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c</a:t>
            </a:r>
          </a:p>
        </p:txBody>
      </p:sp>
      <p:sp>
        <p:nvSpPr>
          <p:cNvPr id="20998680" name="Frame"/>
          <p:cNvSpPr>
            <a:spLocks noGrp="1"/>
          </p:cNvSpPr>
          <p:nvPr/>
        </p:nvSpPr>
        <p:spPr>
          <a:xfrm>
            <a:off x="254000" y="54229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2858569" name="Text">
    </p:cNvPr>
          <p:cNvSpPr>
            <a:spLocks noGrp="1"/>
          </p:cNvSpPr>
          <p:nvPr/>
        </p:nvSpPr>
        <p:spPr>
          <a:xfrm rot="0">
            <a:off x="254000" y="542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</a:t>
            </a:r>
          </a:p>
        </p:txBody>
      </p:sp>
      <p:sp>
        <p:nvSpPr>
          <p:cNvPr id="15142815" name="Text">
    </p:cNvPr>
          <p:cNvSpPr>
            <a:spLocks noGrp="1"/>
          </p:cNvSpPr>
          <p:nvPr/>
        </p:nvSpPr>
        <p:spPr>
          <a:xfrm rot="0">
            <a:off x="1257300" y="542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c</a:t>
            </a:r>
          </a:p>
        </p:txBody>
      </p:sp>
      <p:sp>
        <p:nvSpPr>
          <p:cNvPr id="28487939" name="Text">
    </p:cNvPr>
          <p:cNvSpPr>
            <a:spLocks noGrp="1"/>
          </p:cNvSpPr>
          <p:nvPr/>
        </p:nvSpPr>
        <p:spPr>
          <a:xfrm rot="0">
            <a:off x="2260600" y="542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</a:t>
            </a:r>
          </a:p>
        </p:txBody>
      </p:sp>
      <p:sp>
        <p:nvSpPr>
          <p:cNvPr id="8600787" name="Text">
    </p:cNvPr>
          <p:cNvSpPr>
            <a:spLocks noGrp="1"/>
          </p:cNvSpPr>
          <p:nvPr/>
        </p:nvSpPr>
        <p:spPr>
          <a:xfrm rot="0">
            <a:off x="3263900" y="542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12</a:t>
            </a:r>
          </a:p>
        </p:txBody>
      </p:sp>
      <p:sp>
        <p:nvSpPr>
          <p:cNvPr id="950139" name="Text">
    </p:cNvPr>
          <p:cNvSpPr>
            <a:spLocks noGrp="1"/>
          </p:cNvSpPr>
          <p:nvPr/>
        </p:nvSpPr>
        <p:spPr>
          <a:xfrm rot="0">
            <a:off x="4267200" y="542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sds</a:t>
            </a:r>
          </a:p>
        </p:txBody>
      </p:sp>
      <p:sp>
        <p:nvSpPr>
          <p:cNvPr id="30639121" name="Text">
    </p:cNvPr>
          <p:cNvSpPr>
            <a:spLocks noGrp="1"/>
          </p:cNvSpPr>
          <p:nvPr/>
        </p:nvSpPr>
        <p:spPr>
          <a:xfrm rot="0">
            <a:off x="5270500" y="542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ds</a:t>
            </a:r>
          </a:p>
        </p:txBody>
      </p:sp>
      <p:sp>
        <p:nvSpPr>
          <p:cNvPr id="25398666" name="Text">
    </p:cNvPr>
          <p:cNvSpPr>
            <a:spLocks noGrp="1"/>
          </p:cNvSpPr>
          <p:nvPr/>
        </p:nvSpPr>
        <p:spPr>
          <a:xfrm rot="0">
            <a:off x="6273800" y="542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2015</a:t>
            </a:r>
          </a:p>
        </p:txBody>
      </p:sp>
      <p:sp>
        <p:nvSpPr>
          <p:cNvPr id="29466470" name="Frame"/>
          <p:cNvSpPr>
            <a:spLocks noGrp="1"/>
          </p:cNvSpPr>
          <p:nvPr/>
        </p:nvSpPr>
        <p:spPr>
          <a:xfrm>
            <a:off x="254000" y="5816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108823" name="Text">
    </p:cNvPr>
          <p:cNvSpPr>
            <a:spLocks noGrp="1"/>
          </p:cNvSpPr>
          <p:nvPr/>
        </p:nvSpPr>
        <p:spPr>
          <a:xfrm rot="0">
            <a:off x="279400" y="58166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603508" name="Text">
    </p:cNvPr>
          <p:cNvSpPr>
            <a:spLocks noGrp="1"/>
          </p:cNvSpPr>
          <p:nvPr/>
        </p:nvSpPr>
        <p:spPr>
          <a:xfrm rot="0">
            <a:off x="254000" y="62484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sdf</a:t>
            </a:r>
          </a:p>
        </p:txBody>
      </p:sp>
      <p:sp>
        <p:nvSpPr>
          <p:cNvPr id="5952698" name="Frame"/>
          <p:cNvSpPr>
            <a:spLocks noGrp="1"/>
          </p:cNvSpPr>
          <p:nvPr/>
        </p:nvSpPr>
        <p:spPr>
          <a:xfrm>
            <a:off x="254000" y="65786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1244307" name="Text">
    </p:cNvPr>
          <p:cNvSpPr>
            <a:spLocks noGrp="1"/>
          </p:cNvSpPr>
          <p:nvPr/>
        </p:nvSpPr>
        <p:spPr>
          <a:xfrm rot="0">
            <a:off x="254000" y="6578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dsfsd</a:t>
            </a:r>
          </a:p>
        </p:txBody>
      </p:sp>
      <p:sp>
        <p:nvSpPr>
          <p:cNvPr id="366457" name="Text">
    </p:cNvPr>
          <p:cNvSpPr>
            <a:spLocks noGrp="1"/>
          </p:cNvSpPr>
          <p:nvPr/>
        </p:nvSpPr>
        <p:spPr>
          <a:xfrm rot="0">
            <a:off x="1257300" y="6578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fsdfs</a:t>
            </a:r>
          </a:p>
        </p:txBody>
      </p:sp>
      <p:sp>
        <p:nvSpPr>
          <p:cNvPr id="18585159" name="Text">
    </p:cNvPr>
          <p:cNvSpPr>
            <a:spLocks noGrp="1"/>
          </p:cNvSpPr>
          <p:nvPr/>
        </p:nvSpPr>
        <p:spPr>
          <a:xfrm rot="0">
            <a:off x="2260600" y="6578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</a:t>
            </a:r>
          </a:p>
        </p:txBody>
      </p:sp>
      <p:sp>
        <p:nvSpPr>
          <p:cNvPr id="2573100" name="Text">
    </p:cNvPr>
          <p:cNvSpPr>
            <a:spLocks noGrp="1"/>
          </p:cNvSpPr>
          <p:nvPr/>
        </p:nvSpPr>
        <p:spPr>
          <a:xfrm rot="0">
            <a:off x="3263900" y="6578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343434</a:t>
            </a:r>
          </a:p>
        </p:txBody>
      </p:sp>
      <p:sp>
        <p:nvSpPr>
          <p:cNvPr id="27998798" name="Text">
    </p:cNvPr>
          <p:cNvSpPr>
            <a:spLocks noGrp="1"/>
          </p:cNvSpPr>
          <p:nvPr/>
        </p:nvSpPr>
        <p:spPr>
          <a:xfrm rot="0">
            <a:off x="4267200" y="6578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dfg</a:t>
            </a:r>
          </a:p>
        </p:txBody>
      </p:sp>
      <p:sp>
        <p:nvSpPr>
          <p:cNvPr id="8445150" name="Text">
    </p:cNvPr>
          <p:cNvSpPr>
            <a:spLocks noGrp="1"/>
          </p:cNvSpPr>
          <p:nvPr/>
        </p:nvSpPr>
        <p:spPr>
          <a:xfrm rot="0">
            <a:off x="5270500" y="6578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dg</a:t>
            </a:r>
          </a:p>
        </p:txBody>
      </p:sp>
      <p:sp>
        <p:nvSpPr>
          <p:cNvPr id="2391644" name="Text">
    </p:cNvPr>
          <p:cNvSpPr>
            <a:spLocks noGrp="1"/>
          </p:cNvSpPr>
          <p:nvPr/>
        </p:nvSpPr>
        <p:spPr>
          <a:xfrm rot="0">
            <a:off x="6273800" y="6578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2018</a:t>
            </a:r>
          </a:p>
        </p:txBody>
      </p:sp>
      <p:sp>
        <p:nvSpPr>
          <p:cNvPr id="31719015" name="Frame"/>
          <p:cNvSpPr>
            <a:spLocks noGrp="1"/>
          </p:cNvSpPr>
          <p:nvPr/>
        </p:nvSpPr>
        <p:spPr>
          <a:xfrm>
            <a:off x="254000" y="69723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2237299" name="Text">
    </p:cNvPr>
          <p:cNvSpPr>
            <a:spLocks noGrp="1"/>
          </p:cNvSpPr>
          <p:nvPr/>
        </p:nvSpPr>
        <p:spPr>
          <a:xfrm rot="0">
            <a:off x="279400" y="6972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032668" name="Text">
    </p:cNvPr>
          <p:cNvSpPr>
            <a:spLocks noGrp="1"/>
          </p:cNvSpPr>
          <p:nvPr/>
        </p:nvSpPr>
        <p:spPr>
          <a:xfrm rot="0">
            <a:off x="254000" y="74041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kartik</a:t>
            </a:r>
          </a:p>
        </p:txBody>
      </p:sp>
      <p:sp>
        <p:nvSpPr>
          <p:cNvPr id="30281129" name="Frame"/>
          <p:cNvSpPr>
            <a:spLocks noGrp="1"/>
          </p:cNvSpPr>
          <p:nvPr/>
        </p:nvSpPr>
        <p:spPr>
          <a:xfrm>
            <a:off x="254000" y="77343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876225" name="Text">
    </p:cNvPr>
          <p:cNvSpPr>
            <a:spLocks noGrp="1"/>
          </p:cNvSpPr>
          <p:nvPr/>
        </p:nvSpPr>
        <p:spPr>
          <a:xfrm rot="0">
            <a:off x="254000" y="7734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sood</a:t>
            </a:r>
          </a:p>
        </p:txBody>
      </p:sp>
      <p:sp>
        <p:nvSpPr>
          <p:cNvPr id="10650575" name="Text">
    </p:cNvPr>
          <p:cNvSpPr>
            <a:spLocks noGrp="1"/>
          </p:cNvSpPr>
          <p:nvPr/>
        </p:nvSpPr>
        <p:spPr>
          <a:xfrm rot="0">
            <a:off x="1257300" y="7734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abv</a:t>
            </a:r>
          </a:p>
        </p:txBody>
      </p:sp>
      <p:sp>
        <p:nvSpPr>
          <p:cNvPr id="24890102" name="Text">
    </p:cNvPr>
          <p:cNvSpPr>
            <a:spLocks noGrp="1"/>
          </p:cNvSpPr>
          <p:nvPr/>
        </p:nvSpPr>
        <p:spPr>
          <a:xfrm rot="0">
            <a:off x="2260600" y="7734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66</a:t>
            </a:r>
          </a:p>
        </p:txBody>
      </p:sp>
      <p:sp>
        <p:nvSpPr>
          <p:cNvPr id="4842865" name="Text">
    </p:cNvPr>
          <p:cNvSpPr>
            <a:spLocks noGrp="1"/>
          </p:cNvSpPr>
          <p:nvPr/>
        </p:nvSpPr>
        <p:spPr>
          <a:xfrm rot="0">
            <a:off x="3263900" y="7734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0999</a:t>
            </a:r>
          </a:p>
        </p:txBody>
      </p:sp>
      <p:sp>
        <p:nvSpPr>
          <p:cNvPr id="24545785" name="Text">
    </p:cNvPr>
          <p:cNvSpPr>
            <a:spLocks noGrp="1"/>
          </p:cNvSpPr>
          <p:nvPr/>
        </p:nvSpPr>
        <p:spPr>
          <a:xfrm rot="0">
            <a:off x="4267200" y="7734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fzr</a:t>
            </a:r>
          </a:p>
        </p:txBody>
      </p:sp>
      <p:sp>
        <p:nvSpPr>
          <p:cNvPr id="22823254" name="Text">
    </p:cNvPr>
          <p:cNvSpPr>
            <a:spLocks noGrp="1"/>
          </p:cNvSpPr>
          <p:nvPr/>
        </p:nvSpPr>
        <p:spPr>
          <a:xfrm rot="0">
            <a:off x="5270500" y="7734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7</a:t>
            </a:r>
          </a:p>
        </p:txBody>
      </p:sp>
      <p:sp>
        <p:nvSpPr>
          <p:cNvPr id="29730569" name="Text">
    </p:cNvPr>
          <p:cNvSpPr>
            <a:spLocks noGrp="1"/>
          </p:cNvSpPr>
          <p:nvPr/>
        </p:nvSpPr>
        <p:spPr>
          <a:xfrm rot="0">
            <a:off x="6273800" y="7734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2016</a:t>
            </a:r>
          </a:p>
        </p:txBody>
      </p:sp>
      <p:sp>
        <p:nvSpPr>
          <p:cNvPr id="22640947" name="Frame"/>
          <p:cNvSpPr>
            <a:spLocks noGrp="1"/>
          </p:cNvSpPr>
          <p:nvPr/>
        </p:nvSpPr>
        <p:spPr>
          <a:xfrm>
            <a:off x="254000" y="81280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9140677" name="Text">
    </p:cNvPr>
          <p:cNvSpPr>
            <a:spLocks noGrp="1"/>
          </p:cNvSpPr>
          <p:nvPr/>
        </p:nvSpPr>
        <p:spPr>
          <a:xfrm rot="0">
            <a:off x="279400" y="81280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1027308" name="Text">
    </p:cNvPr>
          <p:cNvSpPr>
            <a:spLocks noGrp="1"/>
          </p:cNvSpPr>
          <p:nvPr/>
        </p:nvSpPr>
        <p:spPr>
          <a:xfrm rot="0">
            <a:off x="254000" y="85598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dsfkhkjdf</a:t>
            </a:r>
          </a:p>
        </p:txBody>
      </p:sp>
      <p:sp>
        <p:nvSpPr>
          <p:cNvPr id="14842695" name="Frame"/>
          <p:cNvSpPr>
            <a:spLocks noGrp="1"/>
          </p:cNvSpPr>
          <p:nvPr/>
        </p:nvSpPr>
        <p:spPr>
          <a:xfrm>
            <a:off x="254000" y="88900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7542199" name="Text">
    </p:cNvPr>
          <p:cNvSpPr>
            <a:spLocks noGrp="1"/>
          </p:cNvSpPr>
          <p:nvPr/>
        </p:nvSpPr>
        <p:spPr>
          <a:xfrm rot="0">
            <a:off x="254000" y="8890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sdjflkjsdl</a:t>
            </a:r>
          </a:p>
        </p:txBody>
      </p:sp>
      <p:sp>
        <p:nvSpPr>
          <p:cNvPr id="22503905" name="Text">
    </p:cNvPr>
          <p:cNvSpPr>
            <a:spLocks noGrp="1"/>
          </p:cNvSpPr>
          <p:nvPr/>
        </p:nvSpPr>
        <p:spPr>
          <a:xfrm rot="0">
            <a:off x="1257300" y="8890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fdjflkjlksfg</a:t>
            </a:r>
          </a:p>
        </p:txBody>
      </p:sp>
      <p:sp>
        <p:nvSpPr>
          <p:cNvPr id="32036991" name="Text">
    </p:cNvPr>
          <p:cNvSpPr>
            <a:spLocks noGrp="1"/>
          </p:cNvSpPr>
          <p:nvPr/>
        </p:nvSpPr>
        <p:spPr>
          <a:xfrm rot="0">
            <a:off x="2260600" y="8890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34</a:t>
            </a:r>
          </a:p>
        </p:txBody>
      </p:sp>
      <p:sp>
        <p:nvSpPr>
          <p:cNvPr id="31294741" name="Text">
    </p:cNvPr>
          <p:cNvSpPr>
            <a:spLocks noGrp="1"/>
          </p:cNvSpPr>
          <p:nvPr/>
        </p:nvSpPr>
        <p:spPr>
          <a:xfrm rot="0">
            <a:off x="3263900" y="8890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35345353</a:t>
            </a:r>
          </a:p>
        </p:txBody>
      </p:sp>
      <p:sp>
        <p:nvSpPr>
          <p:cNvPr id="5004287" name="Text">
    </p:cNvPr>
          <p:cNvSpPr>
            <a:spLocks noGrp="1"/>
          </p:cNvSpPr>
          <p:nvPr/>
        </p:nvSpPr>
        <p:spPr>
          <a:xfrm rot="0">
            <a:off x="4267200" y="8890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gdfgdfg</a:t>
            </a:r>
          </a:p>
        </p:txBody>
      </p:sp>
      <p:sp>
        <p:nvSpPr>
          <p:cNvPr id="19655297" name="Text">
    </p:cNvPr>
          <p:cNvSpPr>
            <a:spLocks noGrp="1"/>
          </p:cNvSpPr>
          <p:nvPr/>
        </p:nvSpPr>
        <p:spPr>
          <a:xfrm rot="0">
            <a:off x="5270500" y="8890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mca</a:t>
            </a:r>
          </a:p>
        </p:txBody>
      </p:sp>
      <p:sp>
        <p:nvSpPr>
          <p:cNvPr id="16510733" name="Text">
    </p:cNvPr>
          <p:cNvSpPr>
            <a:spLocks noGrp="1"/>
          </p:cNvSpPr>
          <p:nvPr/>
        </p:nvSpPr>
        <p:spPr>
          <a:xfrm rot="0">
            <a:off x="6273800" y="8890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2014</a:t>
            </a:r>
          </a:p>
        </p:txBody>
      </p:sp>
      <p:sp>
        <p:nvSpPr>
          <p:cNvPr id="746736" name="Frame"/>
          <p:cNvSpPr>
            <a:spLocks noGrp="1"/>
          </p:cNvSpPr>
          <p:nvPr/>
        </p:nvSpPr>
        <p:spPr>
          <a:xfrm>
            <a:off x="254000" y="92837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047257" name="Text">
    </p:cNvPr>
          <p:cNvSpPr>
            <a:spLocks noGrp="1"/>
          </p:cNvSpPr>
          <p:nvPr/>
        </p:nvSpPr>
        <p:spPr>
          <a:xfrm rot="0">
            <a:off x="279400" y="9283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737856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11860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939007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21079691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1 of</a:t>
            </a:r>
          </a:p>
        </p:txBody>
      </p:sp>
      <p:sp>
        <p:nvSpPr>
          <p:cNvPr id="18674796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Saturday 22 July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0849" name="Text">
    </p:cNvPr>
          <p:cNvSpPr>
            <a:spLocks noGrp="1"/>
          </p:cNvSpPr>
          <p:nvPr/>
        </p:nvSpPr>
        <p:spPr>
          <a:xfrm rot="0">
            <a:off x="254000" y="34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father_name</a:t>
            </a:r>
          </a:p>
        </p:txBody>
      </p:sp>
      <p:sp>
        <p:nvSpPr>
          <p:cNvPr id="15144215" name="Text">
    </p:cNvPr>
          <p:cNvSpPr>
            <a:spLocks noGrp="1"/>
          </p:cNvSpPr>
          <p:nvPr/>
        </p:nvSpPr>
        <p:spPr>
          <a:xfrm rot="0">
            <a:off x="1257300" y="34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mother_name</a:t>
            </a:r>
          </a:p>
        </p:txBody>
      </p:sp>
      <p:sp>
        <p:nvSpPr>
          <p:cNvPr id="18460155" name="Text">
    </p:cNvPr>
          <p:cNvSpPr>
            <a:spLocks noGrp="1"/>
          </p:cNvSpPr>
          <p:nvPr/>
        </p:nvSpPr>
        <p:spPr>
          <a:xfrm rot="0">
            <a:off x="2260600" y="34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age</a:t>
            </a:r>
          </a:p>
        </p:txBody>
      </p:sp>
      <p:sp>
        <p:nvSpPr>
          <p:cNvPr id="15558774" name="Text">
    </p:cNvPr>
          <p:cNvSpPr>
            <a:spLocks noGrp="1"/>
          </p:cNvSpPr>
          <p:nvPr/>
        </p:nvSpPr>
        <p:spPr>
          <a:xfrm rot="0">
            <a:off x="3263900" y="34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phone_no</a:t>
            </a:r>
          </a:p>
        </p:txBody>
      </p:sp>
      <p:sp>
        <p:nvSpPr>
          <p:cNvPr id="6641132" name="Text">
    </p:cNvPr>
          <p:cNvSpPr>
            <a:spLocks noGrp="1"/>
          </p:cNvSpPr>
          <p:nvPr/>
        </p:nvSpPr>
        <p:spPr>
          <a:xfrm rot="0">
            <a:off x="4267200" y="34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city</a:t>
            </a:r>
          </a:p>
        </p:txBody>
      </p:sp>
      <p:sp>
        <p:nvSpPr>
          <p:cNvPr id="15473147" name="Text">
    </p:cNvPr>
          <p:cNvSpPr>
            <a:spLocks noGrp="1"/>
          </p:cNvSpPr>
          <p:nvPr/>
        </p:nvSpPr>
        <p:spPr>
          <a:xfrm rot="0">
            <a:off x="5270500" y="34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class</a:t>
            </a:r>
          </a:p>
        </p:txBody>
      </p:sp>
      <p:sp>
        <p:nvSpPr>
          <p:cNvPr id="10341628" name="Text">
    </p:cNvPr>
          <p:cNvSpPr>
            <a:spLocks noGrp="1"/>
          </p:cNvSpPr>
          <p:nvPr/>
        </p:nvSpPr>
        <p:spPr>
          <a:xfrm rot="0">
            <a:off x="6273800" y="342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                <a:solidFill>
                  <a:srgbClr val="000000"/>
                </a:solidFill>
              </a:rPr>
              <a:t>year</a:t>
            </a:r>
          </a:p>
        </p:txBody>
      </p:sp>
      <p:sp>
        <p:nvSpPr>
          <p:cNvPr id="33344851" name="Text">
    </p:cNvPr>
          <p:cNvSpPr>
            <a:spLocks noGrp="1"/>
          </p:cNvSpPr>
          <p:nvPr/>
        </p:nvSpPr>
        <p:spPr>
          <a:xfrm rot="0">
            <a:off x="254000" y="6350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jgjgjgjg</a:t>
            </a:r>
          </a:p>
        </p:txBody>
      </p:sp>
      <p:sp>
        <p:nvSpPr>
          <p:cNvPr id="796945" name="Frame"/>
          <p:cNvSpPr>
            <a:spLocks noGrp="1"/>
          </p:cNvSpPr>
          <p:nvPr/>
        </p:nvSpPr>
        <p:spPr>
          <a:xfrm>
            <a:off x="254000" y="9652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6041242" name="Text">
    </p:cNvPr>
          <p:cNvSpPr>
            <a:spLocks noGrp="1"/>
          </p:cNvSpPr>
          <p:nvPr/>
        </p:nvSpPr>
        <p:spPr>
          <a:xfrm rot="0">
            <a:off x="254000" y="965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hgjgjhgjgjh</a:t>
            </a:r>
          </a:p>
        </p:txBody>
      </p:sp>
      <p:sp>
        <p:nvSpPr>
          <p:cNvPr id="33011196" name="Text">
    </p:cNvPr>
          <p:cNvSpPr>
            <a:spLocks noGrp="1"/>
          </p:cNvSpPr>
          <p:nvPr/>
        </p:nvSpPr>
        <p:spPr>
          <a:xfrm rot="0">
            <a:off x="1257300" y="965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ghffjf</a:t>
            </a:r>
          </a:p>
        </p:txBody>
      </p:sp>
      <p:sp>
        <p:nvSpPr>
          <p:cNvPr id="30208761" name="Text">
    </p:cNvPr>
          <p:cNvSpPr>
            <a:spLocks noGrp="1"/>
          </p:cNvSpPr>
          <p:nvPr/>
        </p:nvSpPr>
        <p:spPr>
          <a:xfrm rot="0">
            <a:off x="2260600" y="965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45</a:t>
            </a:r>
          </a:p>
        </p:txBody>
      </p:sp>
      <p:sp>
        <p:nvSpPr>
          <p:cNvPr id="6544437" name="Text">
    </p:cNvPr>
          <p:cNvSpPr>
            <a:spLocks noGrp="1"/>
          </p:cNvSpPr>
          <p:nvPr/>
        </p:nvSpPr>
        <p:spPr>
          <a:xfrm rot="0">
            <a:off x="3263900" y="965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575757757</a:t>
            </a:r>
          </a:p>
        </p:txBody>
      </p:sp>
      <p:sp>
        <p:nvSpPr>
          <p:cNvPr id="933542" name="Text">
    </p:cNvPr>
          <p:cNvSpPr>
            <a:spLocks noGrp="1"/>
          </p:cNvSpPr>
          <p:nvPr/>
        </p:nvSpPr>
        <p:spPr>
          <a:xfrm rot="0">
            <a:off x="4267200" y="965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ghjgjhgjh</a:t>
            </a:r>
          </a:p>
        </p:txBody>
      </p:sp>
      <p:sp>
        <p:nvSpPr>
          <p:cNvPr id="20136413" name="Text">
    </p:cNvPr>
          <p:cNvSpPr>
            <a:spLocks noGrp="1"/>
          </p:cNvSpPr>
          <p:nvPr/>
        </p:nvSpPr>
        <p:spPr>
          <a:xfrm rot="0">
            <a:off x="5270500" y="965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hjgjhgjhgjh</a:t>
            </a:r>
          </a:p>
        </p:txBody>
      </p:sp>
      <p:sp>
        <p:nvSpPr>
          <p:cNvPr id="2706740" name="Text">
    </p:cNvPr>
          <p:cNvSpPr>
            <a:spLocks noGrp="1"/>
          </p:cNvSpPr>
          <p:nvPr/>
        </p:nvSpPr>
        <p:spPr>
          <a:xfrm rot="0">
            <a:off x="6273800" y="9652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2016</a:t>
            </a:r>
          </a:p>
        </p:txBody>
      </p:sp>
      <p:sp>
        <p:nvSpPr>
          <p:cNvPr id="25925679" name="Frame"/>
          <p:cNvSpPr>
            <a:spLocks noGrp="1"/>
          </p:cNvSpPr>
          <p:nvPr/>
        </p:nvSpPr>
        <p:spPr>
          <a:xfrm>
            <a:off x="254000" y="13589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8594988" name="Text">
    </p:cNvPr>
          <p:cNvSpPr>
            <a:spLocks noGrp="1"/>
          </p:cNvSpPr>
          <p:nvPr/>
        </p:nvSpPr>
        <p:spPr>
          <a:xfrm rot="0">
            <a:off x="279400" y="13589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29404454" name="Text">
    </p:cNvPr>
          <p:cNvSpPr>
            <a:spLocks noGrp="1"/>
          </p:cNvSpPr>
          <p:nvPr/>
        </p:nvSpPr>
        <p:spPr>
          <a:xfrm rot="0">
            <a:off x="254000" y="17907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dshkj</a:t>
            </a:r>
          </a:p>
        </p:txBody>
      </p:sp>
      <p:sp>
        <p:nvSpPr>
          <p:cNvPr id="27840904" name="Frame"/>
          <p:cNvSpPr>
            <a:spLocks noGrp="1"/>
          </p:cNvSpPr>
          <p:nvPr/>
        </p:nvSpPr>
        <p:spPr>
          <a:xfrm>
            <a:off x="254000" y="21209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530535" name="Text">
    </p:cNvPr>
          <p:cNvSpPr>
            <a:spLocks noGrp="1"/>
          </p:cNvSpPr>
          <p:nvPr/>
        </p:nvSpPr>
        <p:spPr>
          <a:xfrm rot="0">
            <a:off x="254000" y="2120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fdgdfgdfg</a:t>
            </a:r>
          </a:p>
        </p:txBody>
      </p:sp>
      <p:sp>
        <p:nvSpPr>
          <p:cNvPr id="5933289" name="Text">
    </p:cNvPr>
          <p:cNvSpPr>
            <a:spLocks noGrp="1"/>
          </p:cNvSpPr>
          <p:nvPr/>
        </p:nvSpPr>
        <p:spPr>
          <a:xfrm rot="0">
            <a:off x="1257300" y="2120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gfdgfdg</a:t>
            </a:r>
          </a:p>
        </p:txBody>
      </p:sp>
      <p:sp>
        <p:nvSpPr>
          <p:cNvPr id="30573686" name="Text">
    </p:cNvPr>
          <p:cNvSpPr>
            <a:spLocks noGrp="1"/>
          </p:cNvSpPr>
          <p:nvPr/>
        </p:nvSpPr>
        <p:spPr>
          <a:xfrm rot="0">
            <a:off x="2260600" y="2120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34</a:t>
            </a:r>
          </a:p>
        </p:txBody>
      </p:sp>
      <p:sp>
        <p:nvSpPr>
          <p:cNvPr id="32925726" name="Text">
    </p:cNvPr>
          <p:cNvSpPr>
            <a:spLocks noGrp="1"/>
          </p:cNvSpPr>
          <p:nvPr/>
        </p:nvSpPr>
        <p:spPr>
          <a:xfrm rot="0">
            <a:off x="3263900" y="2120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453535</a:t>
            </a:r>
          </a:p>
        </p:txBody>
      </p:sp>
      <p:sp>
        <p:nvSpPr>
          <p:cNvPr id="2986959" name="Text">
    </p:cNvPr>
          <p:cNvSpPr>
            <a:spLocks noGrp="1"/>
          </p:cNvSpPr>
          <p:nvPr/>
        </p:nvSpPr>
        <p:spPr>
          <a:xfrm rot="0">
            <a:off x="4267200" y="2120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fd,.gmdfmg</a:t>
            </a:r>
          </a:p>
        </p:txBody>
      </p:sp>
      <p:sp>
        <p:nvSpPr>
          <p:cNvPr id="4392553" name="Text">
    </p:cNvPr>
          <p:cNvSpPr>
            <a:spLocks noGrp="1"/>
          </p:cNvSpPr>
          <p:nvPr/>
        </p:nvSpPr>
        <p:spPr>
          <a:xfrm rot="0">
            <a:off x="5270500" y="2120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gfdgdfg</a:t>
            </a:r>
          </a:p>
        </p:txBody>
      </p:sp>
      <p:sp>
        <p:nvSpPr>
          <p:cNvPr id="5889218" name="Text">
    </p:cNvPr>
          <p:cNvSpPr>
            <a:spLocks noGrp="1"/>
          </p:cNvSpPr>
          <p:nvPr/>
        </p:nvSpPr>
        <p:spPr>
          <a:xfrm rot="0">
            <a:off x="6273800" y="21209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2016</a:t>
            </a:r>
          </a:p>
        </p:txBody>
      </p:sp>
      <p:sp>
        <p:nvSpPr>
          <p:cNvPr id="28074094" name="Frame"/>
          <p:cNvSpPr>
            <a:spLocks noGrp="1"/>
          </p:cNvSpPr>
          <p:nvPr/>
        </p:nvSpPr>
        <p:spPr>
          <a:xfrm>
            <a:off x="254000" y="251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2438654" name="Text">
    </p:cNvPr>
          <p:cNvSpPr>
            <a:spLocks noGrp="1"/>
          </p:cNvSpPr>
          <p:nvPr/>
        </p:nvSpPr>
        <p:spPr>
          <a:xfrm rot="0">
            <a:off x="279400" y="25146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053986" name="Text">
    </p:cNvPr>
          <p:cNvSpPr>
            <a:spLocks noGrp="1"/>
          </p:cNvSpPr>
          <p:nvPr/>
        </p:nvSpPr>
        <p:spPr>
          <a:xfrm rot="0">
            <a:off x="254000" y="29464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desfsf</a:t>
            </a:r>
          </a:p>
        </p:txBody>
      </p:sp>
      <p:sp>
        <p:nvSpPr>
          <p:cNvPr id="19851288" name="Frame"/>
          <p:cNvSpPr>
            <a:spLocks noGrp="1"/>
          </p:cNvSpPr>
          <p:nvPr/>
        </p:nvSpPr>
        <p:spPr>
          <a:xfrm>
            <a:off x="254000" y="32766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888861" name="Text">
    </p:cNvPr>
          <p:cNvSpPr>
            <a:spLocks noGrp="1"/>
          </p:cNvSpPr>
          <p:nvPr/>
        </p:nvSpPr>
        <p:spPr>
          <a:xfrm rot="0">
            <a:off x="254000" y="3276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fdgfdg</a:t>
            </a:r>
          </a:p>
        </p:txBody>
      </p:sp>
      <p:sp>
        <p:nvSpPr>
          <p:cNvPr id="10763510" name="Text">
    </p:cNvPr>
          <p:cNvSpPr>
            <a:spLocks noGrp="1"/>
          </p:cNvSpPr>
          <p:nvPr/>
        </p:nvSpPr>
        <p:spPr>
          <a:xfrm rot="0">
            <a:off x="1257300" y="3276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fdgfd</a:t>
            </a:r>
          </a:p>
        </p:txBody>
      </p:sp>
      <p:sp>
        <p:nvSpPr>
          <p:cNvPr id="10383923" name="Text">
    </p:cNvPr>
          <p:cNvSpPr>
            <a:spLocks noGrp="1"/>
          </p:cNvSpPr>
          <p:nvPr/>
        </p:nvSpPr>
        <p:spPr>
          <a:xfrm rot="0">
            <a:off x="2260600" y="3276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34</a:t>
            </a:r>
          </a:p>
        </p:txBody>
      </p:sp>
      <p:sp>
        <p:nvSpPr>
          <p:cNvPr id="5995473" name="Text">
    </p:cNvPr>
          <p:cNvSpPr>
            <a:spLocks noGrp="1"/>
          </p:cNvSpPr>
          <p:nvPr/>
        </p:nvSpPr>
        <p:spPr>
          <a:xfrm rot="0">
            <a:off x="3263900" y="3276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34535345</a:t>
            </a:r>
          </a:p>
        </p:txBody>
      </p:sp>
      <p:sp>
        <p:nvSpPr>
          <p:cNvPr id="1968067" name="Text">
    </p:cNvPr>
          <p:cNvSpPr>
            <a:spLocks noGrp="1"/>
          </p:cNvSpPr>
          <p:nvPr/>
        </p:nvSpPr>
        <p:spPr>
          <a:xfrm rot="0">
            <a:off x="4267200" y="3276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dfhdghgddgh</a:t>
            </a:r>
          </a:p>
        </p:txBody>
      </p:sp>
      <p:sp>
        <p:nvSpPr>
          <p:cNvPr id="26189453" name="Text">
    </p:cNvPr>
          <p:cNvSpPr>
            <a:spLocks noGrp="1"/>
          </p:cNvSpPr>
          <p:nvPr/>
        </p:nvSpPr>
        <p:spPr>
          <a:xfrm rot="0">
            <a:off x="5270500" y="3276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rsgdfgfdg</a:t>
            </a:r>
          </a:p>
        </p:txBody>
      </p:sp>
      <p:sp>
        <p:nvSpPr>
          <p:cNvPr id="32653807" name="Text">
    </p:cNvPr>
          <p:cNvSpPr>
            <a:spLocks noGrp="1"/>
          </p:cNvSpPr>
          <p:nvPr/>
        </p:nvSpPr>
        <p:spPr>
          <a:xfrm rot="0">
            <a:off x="6273800" y="32766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2015</a:t>
            </a:r>
          </a:p>
        </p:txBody>
      </p:sp>
      <p:sp>
        <p:nvSpPr>
          <p:cNvPr id="29809386" name="Frame"/>
          <p:cNvSpPr>
            <a:spLocks noGrp="1"/>
          </p:cNvSpPr>
          <p:nvPr/>
        </p:nvSpPr>
        <p:spPr>
          <a:xfrm>
            <a:off x="254000" y="36703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5131795" name="Text">
    </p:cNvPr>
          <p:cNvSpPr>
            <a:spLocks noGrp="1"/>
          </p:cNvSpPr>
          <p:nvPr/>
        </p:nvSpPr>
        <p:spPr>
          <a:xfrm rot="0">
            <a:off x="279400" y="36703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5196506" name="Text">
    </p:cNvPr>
          <p:cNvSpPr>
            <a:spLocks noGrp="1"/>
          </p:cNvSpPr>
          <p:nvPr/>
        </p:nvSpPr>
        <p:spPr>
          <a:xfrm rot="0">
            <a:off x="254000" y="41021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adadf</a:t>
            </a:r>
          </a:p>
        </p:txBody>
      </p:sp>
      <p:sp>
        <p:nvSpPr>
          <p:cNvPr id="24895296" name="Frame"/>
          <p:cNvSpPr>
            <a:spLocks noGrp="1"/>
          </p:cNvSpPr>
          <p:nvPr/>
        </p:nvSpPr>
        <p:spPr>
          <a:xfrm>
            <a:off x="254000" y="44323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5040064" name="Text">
    </p:cNvPr>
          <p:cNvSpPr>
            <a:spLocks noGrp="1"/>
          </p:cNvSpPr>
          <p:nvPr/>
        </p:nvSpPr>
        <p:spPr>
          <a:xfrm rot="0">
            <a:off x="254000" y="4432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adsfadsf</a:t>
            </a:r>
          </a:p>
        </p:txBody>
      </p:sp>
      <p:sp>
        <p:nvSpPr>
          <p:cNvPr id="8671013" name="Text">
    </p:cNvPr>
          <p:cNvSpPr>
            <a:spLocks noGrp="1"/>
          </p:cNvSpPr>
          <p:nvPr/>
        </p:nvSpPr>
        <p:spPr>
          <a:xfrm rot="0">
            <a:off x="1257300" y="4432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adfadf</a:t>
            </a:r>
          </a:p>
        </p:txBody>
      </p:sp>
      <p:sp>
        <p:nvSpPr>
          <p:cNvPr id="6817645" name="Text">
    </p:cNvPr>
          <p:cNvSpPr>
            <a:spLocks noGrp="1"/>
          </p:cNvSpPr>
          <p:nvPr/>
        </p:nvSpPr>
        <p:spPr>
          <a:xfrm rot="0">
            <a:off x="2260600" y="4432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33</a:t>
            </a:r>
          </a:p>
        </p:txBody>
      </p:sp>
      <p:sp>
        <p:nvSpPr>
          <p:cNvPr id="29336598" name="Text">
    </p:cNvPr>
          <p:cNvSpPr>
            <a:spLocks noGrp="1"/>
          </p:cNvSpPr>
          <p:nvPr/>
        </p:nvSpPr>
        <p:spPr>
          <a:xfrm rot="0">
            <a:off x="3263900" y="4432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343434</a:t>
            </a:r>
          </a:p>
        </p:txBody>
      </p:sp>
      <p:sp>
        <p:nvSpPr>
          <p:cNvPr id="11389511" name="Text">
    </p:cNvPr>
          <p:cNvSpPr>
            <a:spLocks noGrp="1"/>
          </p:cNvSpPr>
          <p:nvPr/>
        </p:nvSpPr>
        <p:spPr>
          <a:xfrm rot="0">
            <a:off x="4267200" y="4432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adfad</a:t>
            </a:r>
          </a:p>
        </p:txBody>
      </p:sp>
      <p:sp>
        <p:nvSpPr>
          <p:cNvPr id="29047619" name="Text">
    </p:cNvPr>
          <p:cNvSpPr>
            <a:spLocks noGrp="1"/>
          </p:cNvSpPr>
          <p:nvPr/>
        </p:nvSpPr>
        <p:spPr>
          <a:xfrm rot="0">
            <a:off x="5270500" y="4432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fadfa</a:t>
            </a:r>
          </a:p>
        </p:txBody>
      </p:sp>
      <p:sp>
        <p:nvSpPr>
          <p:cNvPr id="19916823" name="Text">
    </p:cNvPr>
          <p:cNvSpPr>
            <a:spLocks noGrp="1"/>
          </p:cNvSpPr>
          <p:nvPr/>
        </p:nvSpPr>
        <p:spPr>
          <a:xfrm rot="0">
            <a:off x="6273800" y="44323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2016</a:t>
            </a:r>
          </a:p>
        </p:txBody>
      </p:sp>
      <p:sp>
        <p:nvSpPr>
          <p:cNvPr id="3041977" name="Frame"/>
          <p:cNvSpPr>
            <a:spLocks noGrp="1"/>
          </p:cNvSpPr>
          <p:nvPr/>
        </p:nvSpPr>
        <p:spPr>
          <a:xfrm>
            <a:off x="254000" y="48260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3108839" name="Text">
    </p:cNvPr>
          <p:cNvSpPr>
            <a:spLocks noGrp="1"/>
          </p:cNvSpPr>
          <p:nvPr/>
        </p:nvSpPr>
        <p:spPr>
          <a:xfrm rot="0">
            <a:off x="279400" y="48260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31275466" name="Text">
    </p:cNvPr>
          <p:cNvSpPr>
            <a:spLocks noGrp="1"/>
          </p:cNvSpPr>
          <p:nvPr/>
        </p:nvSpPr>
        <p:spPr>
          <a:xfrm rot="0">
            <a:off x="254000" y="52578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sadfas</a:t>
            </a:r>
          </a:p>
        </p:txBody>
      </p:sp>
      <p:sp>
        <p:nvSpPr>
          <p:cNvPr id="16592632" name="Frame"/>
          <p:cNvSpPr>
            <a:spLocks noGrp="1"/>
          </p:cNvSpPr>
          <p:nvPr/>
        </p:nvSpPr>
        <p:spPr>
          <a:xfrm>
            <a:off x="254000" y="55880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82064" name="Text">
    </p:cNvPr>
          <p:cNvSpPr>
            <a:spLocks noGrp="1"/>
          </p:cNvSpPr>
          <p:nvPr/>
        </p:nvSpPr>
        <p:spPr>
          <a:xfrm rot="0">
            <a:off x="254000" y="5588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asdfasdf</a:t>
            </a:r>
          </a:p>
        </p:txBody>
      </p:sp>
      <p:sp>
        <p:nvSpPr>
          <p:cNvPr id="11668993" name="Text">
    </p:cNvPr>
          <p:cNvSpPr>
            <a:spLocks noGrp="1"/>
          </p:cNvSpPr>
          <p:nvPr/>
        </p:nvSpPr>
        <p:spPr>
          <a:xfrm rot="0">
            <a:off x="1257300" y="5588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asdfsf</a:t>
            </a:r>
          </a:p>
        </p:txBody>
      </p:sp>
      <p:sp>
        <p:nvSpPr>
          <p:cNvPr id="28679540" name="Text">
    </p:cNvPr>
          <p:cNvSpPr>
            <a:spLocks noGrp="1"/>
          </p:cNvSpPr>
          <p:nvPr/>
        </p:nvSpPr>
        <p:spPr>
          <a:xfrm rot="0">
            <a:off x="2260600" y="5588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33</a:t>
            </a:r>
          </a:p>
        </p:txBody>
      </p:sp>
      <p:sp>
        <p:nvSpPr>
          <p:cNvPr id="7620677" name="Text">
    </p:cNvPr>
          <p:cNvSpPr>
            <a:spLocks noGrp="1"/>
          </p:cNvSpPr>
          <p:nvPr/>
        </p:nvSpPr>
        <p:spPr>
          <a:xfrm rot="0">
            <a:off x="3263900" y="5588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34343434</a:t>
            </a:r>
          </a:p>
        </p:txBody>
      </p:sp>
      <p:sp>
        <p:nvSpPr>
          <p:cNvPr id="3460120" name="Text">
    </p:cNvPr>
          <p:cNvSpPr>
            <a:spLocks noGrp="1"/>
          </p:cNvSpPr>
          <p:nvPr/>
        </p:nvSpPr>
        <p:spPr>
          <a:xfrm rot="0">
            <a:off x="4267200" y="5588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asdfad</a:t>
            </a:r>
          </a:p>
        </p:txBody>
      </p:sp>
      <p:sp>
        <p:nvSpPr>
          <p:cNvPr id="4418816" name="Text">
    </p:cNvPr>
          <p:cNvSpPr>
            <a:spLocks noGrp="1"/>
          </p:cNvSpPr>
          <p:nvPr/>
        </p:nvSpPr>
        <p:spPr>
          <a:xfrm rot="0">
            <a:off x="5270500" y="5588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fasdf</a:t>
            </a:r>
          </a:p>
        </p:txBody>
      </p:sp>
      <p:sp>
        <p:nvSpPr>
          <p:cNvPr id="11088045" name="Text">
    </p:cNvPr>
          <p:cNvSpPr>
            <a:spLocks noGrp="1"/>
          </p:cNvSpPr>
          <p:nvPr/>
        </p:nvSpPr>
        <p:spPr>
          <a:xfrm rot="0">
            <a:off x="6273800" y="55880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2018</a:t>
            </a:r>
          </a:p>
        </p:txBody>
      </p:sp>
      <p:sp>
        <p:nvSpPr>
          <p:cNvPr id="29017808" name="Frame"/>
          <p:cNvSpPr>
            <a:spLocks noGrp="1"/>
          </p:cNvSpPr>
          <p:nvPr/>
        </p:nvSpPr>
        <p:spPr>
          <a:xfrm>
            <a:off x="254000" y="59817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2191160" name="Text">
    </p:cNvPr>
          <p:cNvSpPr>
            <a:spLocks noGrp="1"/>
          </p:cNvSpPr>
          <p:nvPr/>
        </p:nvSpPr>
        <p:spPr>
          <a:xfrm rot="0">
            <a:off x="279400" y="59817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14</a:t>
            </a:r>
          </a:p>
        </p:txBody>
      </p:sp>
      <p:sp>
        <p:nvSpPr>
          <p:cNvPr id="9320128" name="Text">
    </p:cNvPr>
          <p:cNvSpPr>
            <a:spLocks noGrp="1"/>
          </p:cNvSpPr>
          <p:nvPr/>
        </p:nvSpPr>
        <p:spPr>
          <a:xfrm rot="0">
            <a:off x="254000" y="64135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dghs</a:t>
            </a:r>
          </a:p>
        </p:txBody>
      </p:sp>
      <p:sp>
        <p:nvSpPr>
          <p:cNvPr id="11310671" name="Frame"/>
          <p:cNvSpPr>
            <a:spLocks noGrp="1"/>
          </p:cNvSpPr>
          <p:nvPr/>
        </p:nvSpPr>
        <p:spPr>
          <a:xfrm>
            <a:off x="254000" y="67437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2593982" name="Text">
    </p:cNvPr>
          <p:cNvSpPr>
            <a:spLocks noGrp="1"/>
          </p:cNvSpPr>
          <p:nvPr/>
        </p:nvSpPr>
        <p:spPr>
          <a:xfrm rot="0">
            <a:off x="254000" y="67437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sfdgsdfg</a:t>
            </a:r>
          </a:p>
        </p:txBody>
      </p:sp>
      <p:sp>
        <p:nvSpPr>
          <p:cNvPr id="5699304" name="Text">
    </p:cNvPr>
          <p:cNvSpPr>
            <a:spLocks noGrp="1"/>
          </p:cNvSpPr>
          <p:nvPr/>
        </p:nvSpPr>
        <p:spPr>
          <a:xfrm rot="0">
            <a:off x="1257300" y="67437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sdfg</a:t>
            </a:r>
          </a:p>
        </p:txBody>
      </p:sp>
      <p:sp>
        <p:nvSpPr>
          <p:cNvPr id="23860009" name="Text">
    </p:cNvPr>
          <p:cNvSpPr>
            <a:spLocks noGrp="1"/>
          </p:cNvSpPr>
          <p:nvPr/>
        </p:nvSpPr>
        <p:spPr>
          <a:xfrm rot="0">
            <a:off x="2260600" y="67437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44</a:t>
            </a:r>
          </a:p>
        </p:txBody>
      </p:sp>
      <p:sp>
        <p:nvSpPr>
          <p:cNvPr id="6168536" name="Text">
    </p:cNvPr>
          <p:cNvSpPr>
            <a:spLocks noGrp="1"/>
          </p:cNvSpPr>
          <p:nvPr/>
        </p:nvSpPr>
        <p:spPr>
          <a:xfrm rot="0">
            <a:off x="3263900" y="67437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454545</a:t>
            </a:r>
          </a:p>
        </p:txBody>
      </p:sp>
      <p:sp>
        <p:nvSpPr>
          <p:cNvPr id="16121267" name="Text">
    </p:cNvPr>
          <p:cNvSpPr>
            <a:spLocks noGrp="1"/>
          </p:cNvSpPr>
          <p:nvPr/>
        </p:nvSpPr>
        <p:spPr>
          <a:xfrm rot="0">
            <a:off x="4267200" y="67437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fgsfgs</a:t>
            </a:r>
          </a:p>
        </p:txBody>
      </p:sp>
      <p:sp>
        <p:nvSpPr>
          <p:cNvPr id="31652465" name="Text">
    </p:cNvPr>
          <p:cNvSpPr>
            <a:spLocks noGrp="1"/>
          </p:cNvSpPr>
          <p:nvPr/>
        </p:nvSpPr>
        <p:spPr>
          <a:xfrm rot="0">
            <a:off x="5270500" y="67437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fgsfg</a:t>
            </a:r>
          </a:p>
        </p:txBody>
      </p:sp>
      <p:sp>
        <p:nvSpPr>
          <p:cNvPr id="20661989" name="Text">
    </p:cNvPr>
          <p:cNvSpPr>
            <a:spLocks noGrp="1"/>
          </p:cNvSpPr>
          <p:nvPr/>
        </p:nvSpPr>
        <p:spPr>
          <a:xfrm rot="0">
            <a:off x="6273800" y="67437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2020</a:t>
            </a:r>
          </a:p>
        </p:txBody>
      </p:sp>
      <p:sp>
        <p:nvSpPr>
          <p:cNvPr id="8472651" name="Frame"/>
          <p:cNvSpPr>
            <a:spLocks noGrp="1"/>
          </p:cNvSpPr>
          <p:nvPr/>
        </p:nvSpPr>
        <p:spPr>
          <a:xfrm>
            <a:off x="254000" y="71374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24807226" name="Text">
    </p:cNvPr>
          <p:cNvSpPr>
            <a:spLocks noGrp="1"/>
          </p:cNvSpPr>
          <p:nvPr/>
        </p:nvSpPr>
        <p:spPr>
          <a:xfrm rot="0">
            <a:off x="279400" y="71374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7298899" name="Text">
    </p:cNvPr>
          <p:cNvSpPr>
            <a:spLocks noGrp="1"/>
          </p:cNvSpPr>
          <p:nvPr/>
        </p:nvSpPr>
        <p:spPr>
          <a:xfrm rot="0">
            <a:off x="254000" y="75692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asdfa</a:t>
            </a:r>
          </a:p>
        </p:txBody>
      </p:sp>
      <p:sp>
        <p:nvSpPr>
          <p:cNvPr id="26998881" name="Frame"/>
          <p:cNvSpPr>
            <a:spLocks noGrp="1"/>
          </p:cNvSpPr>
          <p:nvPr/>
        </p:nvSpPr>
        <p:spPr>
          <a:xfrm>
            <a:off x="254000" y="7899400"/>
            <a:ext cx="7048500" cy="228600"/>
          </a:xfrm>
          <a:prstGeom prst="rect">
            <a:avLst/>
          </a:prstGeom>
          <a:solidFill>
            <a:srgbClr val="FFFFF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3613444" name="Text">
    </p:cNvPr>
          <p:cNvSpPr>
            <a:spLocks noGrp="1"/>
          </p:cNvSpPr>
          <p:nvPr/>
        </p:nvSpPr>
        <p:spPr>
          <a:xfrm rot="0">
            <a:off x="254000" y="78994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adsfa</a:t>
            </a:r>
          </a:p>
        </p:txBody>
      </p:sp>
      <p:sp>
        <p:nvSpPr>
          <p:cNvPr id="27036826" name="Text">
    </p:cNvPr>
          <p:cNvSpPr>
            <a:spLocks noGrp="1"/>
          </p:cNvSpPr>
          <p:nvPr/>
        </p:nvSpPr>
        <p:spPr>
          <a:xfrm rot="0">
            <a:off x="1257300" y="78994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dfadf</a:t>
            </a:r>
          </a:p>
        </p:txBody>
      </p:sp>
      <p:sp>
        <p:nvSpPr>
          <p:cNvPr id="13822689" name="Text">
    </p:cNvPr>
          <p:cNvSpPr>
            <a:spLocks noGrp="1"/>
          </p:cNvSpPr>
          <p:nvPr/>
        </p:nvSpPr>
        <p:spPr>
          <a:xfrm rot="0">
            <a:off x="2260600" y="78994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33</a:t>
            </a:r>
          </a:p>
        </p:txBody>
      </p:sp>
      <p:sp>
        <p:nvSpPr>
          <p:cNvPr id="20611636" name="Text">
    </p:cNvPr>
          <p:cNvSpPr>
            <a:spLocks noGrp="1"/>
          </p:cNvSpPr>
          <p:nvPr/>
        </p:nvSpPr>
        <p:spPr>
          <a:xfrm rot="0">
            <a:off x="3263900" y="78994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34343434343</a:t>
            </a:r>
          </a:p>
        </p:txBody>
      </p:sp>
      <p:sp>
        <p:nvSpPr>
          <p:cNvPr id="3826201" name="Text">
    </p:cNvPr>
          <p:cNvSpPr>
            <a:spLocks noGrp="1"/>
          </p:cNvSpPr>
          <p:nvPr/>
        </p:nvSpPr>
        <p:spPr>
          <a:xfrm rot="0">
            <a:off x="4267200" y="78994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dfadfa</a:t>
            </a:r>
          </a:p>
        </p:txBody>
      </p:sp>
      <p:sp>
        <p:nvSpPr>
          <p:cNvPr id="5851918" name="Text">
    </p:cNvPr>
          <p:cNvSpPr>
            <a:spLocks noGrp="1"/>
          </p:cNvSpPr>
          <p:nvPr/>
        </p:nvSpPr>
        <p:spPr>
          <a:xfrm rot="0">
            <a:off x="5270500" y="78994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dsfa</a:t>
            </a:r>
          </a:p>
        </p:txBody>
      </p:sp>
      <p:sp>
        <p:nvSpPr>
          <p:cNvPr id="5158285" name="Text">
    </p:cNvPr>
          <p:cNvSpPr>
            <a:spLocks noGrp="1"/>
          </p:cNvSpPr>
          <p:nvPr/>
        </p:nvSpPr>
        <p:spPr>
          <a:xfrm rot="0">
            <a:off x="6273800" y="78994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2015</a:t>
            </a:r>
          </a:p>
        </p:txBody>
      </p:sp>
      <p:sp>
        <p:nvSpPr>
          <p:cNvPr id="24198967" name="Frame"/>
          <p:cNvSpPr>
            <a:spLocks noGrp="1"/>
          </p:cNvSpPr>
          <p:nvPr/>
        </p:nvSpPr>
        <p:spPr>
          <a:xfrm>
            <a:off x="254000" y="82931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32325869" name="Text">
    </p:cNvPr>
          <p:cNvSpPr>
            <a:spLocks noGrp="1"/>
          </p:cNvSpPr>
          <p:nvPr/>
        </p:nvSpPr>
        <p:spPr>
          <a:xfrm rot="0">
            <a:off x="279400" y="8293100"/>
            <a:ext cx="60833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8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21083578" name="Text">
    </p:cNvPr>
          <p:cNvSpPr>
            <a:spLocks noGrp="1"/>
          </p:cNvSpPr>
          <p:nvPr/>
        </p:nvSpPr>
        <p:spPr>
          <a:xfrm rot="0">
            <a:off x="254000" y="8724900"/>
            <a:ext cx="7048500" cy="330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600">
                <a:latin typeface="Times New Roman"/>
                <a:ea typeface="Times New Roman"/>
                <a:cs typeface="Times New Roman"/>
              </a:rPr>
              <a:t>asdasd</a:t>
            </a:r>
          </a:p>
        </p:txBody>
      </p:sp>
      <p:sp>
        <p:nvSpPr>
          <p:cNvPr id="16907084" name="Frame"/>
          <p:cNvSpPr>
            <a:spLocks noGrp="1"/>
          </p:cNvSpPr>
          <p:nvPr/>
        </p:nvSpPr>
        <p:spPr>
          <a:xfrm>
            <a:off x="254000" y="9055100"/>
            <a:ext cx="7048500" cy="228600"/>
          </a:xfrm>
          <a:prstGeom prst="rect">
            <a:avLst/>
          </a:prstGeom>
          <a:solidFill>
            <a:srgbClr val="F0EFEF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8432057" name="Text">
    </p:cNvPr>
          <p:cNvSpPr>
            <a:spLocks noGrp="1"/>
          </p:cNvSpPr>
          <p:nvPr/>
        </p:nvSpPr>
        <p:spPr>
          <a:xfrm rot="0">
            <a:off x="254000" y="90551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ada</a:t>
            </a:r>
          </a:p>
        </p:txBody>
      </p:sp>
      <p:sp>
        <p:nvSpPr>
          <p:cNvPr id="13071959" name="Text">
    </p:cNvPr>
          <p:cNvSpPr>
            <a:spLocks noGrp="1"/>
          </p:cNvSpPr>
          <p:nvPr/>
        </p:nvSpPr>
        <p:spPr>
          <a:xfrm rot="0">
            <a:off x="1257300" y="90551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dadasd</a:t>
            </a:r>
          </a:p>
        </p:txBody>
      </p:sp>
      <p:sp>
        <p:nvSpPr>
          <p:cNvPr id="19553175" name="Text">
    </p:cNvPr>
          <p:cNvSpPr>
            <a:spLocks noGrp="1"/>
          </p:cNvSpPr>
          <p:nvPr/>
        </p:nvSpPr>
        <p:spPr>
          <a:xfrm rot="0">
            <a:off x="2260600" y="90551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</a:t>
            </a:r>
          </a:p>
        </p:txBody>
      </p:sp>
      <p:sp>
        <p:nvSpPr>
          <p:cNvPr id="31670831" name="Text">
    </p:cNvPr>
          <p:cNvSpPr>
            <a:spLocks noGrp="1"/>
          </p:cNvSpPr>
          <p:nvPr/>
        </p:nvSpPr>
        <p:spPr>
          <a:xfrm rot="0">
            <a:off x="3263900" y="90551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22323</a:t>
            </a:r>
          </a:p>
        </p:txBody>
      </p:sp>
      <p:sp>
        <p:nvSpPr>
          <p:cNvPr id="17712290" name="Text">
    </p:cNvPr>
          <p:cNvSpPr>
            <a:spLocks noGrp="1"/>
          </p:cNvSpPr>
          <p:nvPr/>
        </p:nvSpPr>
        <p:spPr>
          <a:xfrm rot="0">
            <a:off x="4267200" y="90551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adada</a:t>
            </a:r>
          </a:p>
        </p:txBody>
      </p:sp>
      <p:sp>
        <p:nvSpPr>
          <p:cNvPr id="29102400" name="Text">
    </p:cNvPr>
          <p:cNvSpPr>
            <a:spLocks noGrp="1"/>
          </p:cNvSpPr>
          <p:nvPr/>
        </p:nvSpPr>
        <p:spPr>
          <a:xfrm rot="0">
            <a:off x="5270500" y="90551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daa</a:t>
            </a:r>
          </a:p>
        </p:txBody>
      </p:sp>
      <p:sp>
        <p:nvSpPr>
          <p:cNvPr id="1098308" name="Text">
    </p:cNvPr>
          <p:cNvSpPr>
            <a:spLocks noGrp="1"/>
          </p:cNvSpPr>
          <p:nvPr/>
        </p:nvSpPr>
        <p:spPr>
          <a:xfrm rot="0">
            <a:off x="6273800" y="9055100"/>
            <a:ext cx="10033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400">
</a:rPr>
              <a:t>2019</a:t>
            </a:r>
          </a:p>
        </p:txBody>
      </p:sp>
      <p:sp>
        <p:nvSpPr>
          <p:cNvPr id="4327590" name="Line"/>
          <p:cNvSpPr>
            <a:spLocks noGrp="1"/>
          </p:cNvSpPr>
          <p:nvPr/>
        </p:nvSpPr>
        <p:spPr>
          <a:xfrm flipV="1">
            <a:off x="254000" y="10071100"/>
            <a:ext cx="7048500" cy="0"/>
          </a:xfrm>
          <a:prstGeom prst="line">
            <a:avLst/>
          </a:prstGeom>
          <a:solidFill>
            <a:srgbClr val="FFFFFF"/>
          </a:solidFill>
          <a:ln w="6350">
            <a:solidFill>
              <a:srgbClr val="99999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362574" name="Frame"/>
          <p:cNvSpPr>
            <a:spLocks noGrp="1"/>
          </p:cNvSpPr>
          <p:nvPr/>
        </p:nvSpPr>
        <p:spPr>
          <a:xfrm>
            <a:off x="254000" y="10134600"/>
            <a:ext cx="7048500" cy="304800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14958416" name="Text">
    </p:cNvPr>
          <p:cNvSpPr>
            <a:spLocks noGrp="1"/>
          </p:cNvSpPr>
          <p:nvPr/>
        </p:nvSpPr>
        <p:spPr>
          <a:xfrm rot="0">
            <a:off x="6769100" y="10134600"/>
            <a:ext cx="508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8370277" name="Text">
    </p:cNvPr>
          <p:cNvSpPr>
            <a:spLocks noGrp="1"/>
          </p:cNvSpPr>
          <p:nvPr/>
        </p:nvSpPr>
        <p:spPr>
          <a:xfrm rot="0">
            <a:off x="5753100" y="101346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Page 2 of</a:t>
            </a:r>
          </a:p>
        </p:txBody>
      </p:sp>
      <p:sp>
        <p:nvSpPr>
          <p:cNvPr id="19073225" name="Text">
    </p:cNvPr>
          <p:cNvSpPr>
            <a:spLocks noGrp="1"/>
          </p:cNvSpPr>
          <p:nvPr/>
        </p:nvSpPr>
        <p:spPr>
          <a:xfrm rot="0">
            <a:off x="279400" y="10147300"/>
            <a:ext cx="25019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>
                <a:solidFill>
                  <a:srgbClr val="FFFFFF"/>
                </a:solidFill>
              </a:rPr>
              <a:t>Saturday 22 July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