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10693400" cy="75565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75381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1298" b="0"/>
          </a:stretch>
        </p:blipFill>
        <p:spPr>
          <a:xfrm>
            <a:off x="9461500" y="254000"/>
            <a:ext cx="977900" cy="1295400"/>
          </a:xfrm>
          <a:prstGeom prst="rect">
            <a:avLst/>
          </a:prstGeom>
        </p:spPr>
      </p:pic>
      <p:sp>
        <p:nvSpPr>
          <p:cNvPr id="4939812" name="Frame"/>
          <p:cNvSpPr>
            <a:spLocks noGrp="1"/>
          </p:cNvSpPr>
          <p:nvPr/>
        </p:nvSpPr>
        <p:spPr>
          <a:xfrm>
            <a:off x="254000" y="254000"/>
            <a:ext cx="9156700" cy="8382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769735" name="Text">
    </p:cNvPr>
          <p:cNvSpPr>
            <a:spLocks noGrp="1"/>
          </p:cNvSpPr>
          <p:nvPr/>
        </p:nvSpPr>
        <p:spPr>
          <a:xfrm rot="0">
            <a:off x="254000" y="254000"/>
            <a:ext cx="4699000" cy="838200"/>
          </a:xfrm>
          <a:prstGeom prst="rect">
            <a:avLst/>
          </a:prstGeom>
        </p:spPr>
        <p:txBody>
          <a:bodyPr wrap="square" lIns="50800" tIns="50800" rIns="50800" bIns="50800" rtlCol="0" anchor="b"/>
          <a:lstStyle/>
          <a:p>
            <a:pPr algn="l">
              <a:lnSpc>
                <a:spcPct val="100%"/>
              </a:lnSpc>
              <a:defRPr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Cherry Title</a:t>
            </a:r>
          </a:p>
        </p:txBody>
      </p:sp>
      <p:sp>
        <p:nvSpPr>
          <p:cNvPr id="18109899" name="Text">
    </p:cNvPr>
          <p:cNvSpPr>
            <a:spLocks noGrp="1"/>
          </p:cNvSpPr>
          <p:nvPr/>
        </p:nvSpPr>
        <p:spPr>
          <a:xfrm rot="0">
            <a:off x="4953000" y="723900"/>
            <a:ext cx="40132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22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2200">
</a:rPr>
              <a:t>Cherry SubTitle</a:t>
            </a:r>
          </a:p>
        </p:txBody>
      </p:sp>
      <p:sp>
        <p:nvSpPr>
          <p:cNvPr id="9873784" name="Frame"/>
          <p:cNvSpPr>
            <a:spLocks noGrp="1"/>
          </p:cNvSpPr>
          <p:nvPr/>
        </p:nvSpPr>
        <p:spPr>
          <a:xfrm>
            <a:off x="254000" y="1143000"/>
            <a:ext cx="9156700" cy="406400"/>
          </a:xfrm>
          <a:prstGeom prst="rect">
            <a:avLst/>
          </a:prstGeom>
          <a:solidFill>
            <a:srgbClr val="CC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2023626" name="Text">
    </p:cNvPr>
          <p:cNvSpPr>
            <a:spLocks noGrp="1"/>
          </p:cNvSpPr>
          <p:nvPr/>
        </p:nvSpPr>
        <p:spPr>
          <a:xfrm rot="0">
            <a:off x="7277100" y="1295400"/>
            <a:ext cx="182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FFFFFF"/>
                </a:solidFill>
              </a:rPr>
              <a:t>Saturday 22 July 2017</a:t>
            </a:r>
          </a:p>
        </p:txBody>
      </p:sp>
      <p:sp>
        <p:nvSpPr>
          <p:cNvPr id="12145325" name="Text">
    </p:cNvPr>
          <p:cNvSpPr>
            <a:spLocks noGrp="1"/>
          </p:cNvSpPr>
          <p:nvPr/>
        </p:nvSpPr>
        <p:spPr>
          <a:xfrm rot="0">
            <a:off x="254000" y="1549400"/>
            <a:ext cx="1282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1911065" name="Frame"/>
          <p:cNvSpPr>
            <a:spLocks noGrp="1"/>
          </p:cNvSpPr>
          <p:nvPr/>
        </p:nvSpPr>
        <p:spPr>
          <a:xfrm>
            <a:off x="254000" y="1816100"/>
            <a:ext cx="91567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688812" name="Text">
    </p:cNvPr>
          <p:cNvSpPr>
            <a:spLocks noGrp="1"/>
          </p:cNvSpPr>
          <p:nvPr/>
        </p:nvSpPr>
        <p:spPr>
          <a:xfrm rot="0">
            <a:off x="279400" y="1816100"/>
            <a:ext cx="882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GroupField</a:t>
            </a:r>
          </a:p>
        </p:txBody>
      </p:sp>
      <p:sp>
        <p:nvSpPr>
          <p:cNvPr id="20927895" name="Rectangle"/>
          <p:cNvSpPr>
            <a:spLocks noGrp="1"/>
          </p:cNvSpPr>
          <p:nvPr/>
        </p:nvSpPr>
        <p:spPr>
          <a:xfrm>
            <a:off x="9461500" y="1816100"/>
            <a:ext cx="977900" cy="304800"/>
          </a:xfrm>
          <a:prstGeom prst="rect">
            <a:avLst/>
          </a:prstGeom>
          <a:solidFill>
            <a:srgbClr val="666666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581507" name="Text">
    </p:cNvPr>
          <p:cNvSpPr>
            <a:spLocks noGrp="1"/>
          </p:cNvSpPr>
          <p:nvPr/>
        </p:nvSpPr>
        <p:spPr>
          <a:xfrm rot="0">
            <a:off x="254000" y="2171700"/>
            <a:ext cx="101854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GroupField</a:t>
            </a:r>
          </a:p>
        </p:txBody>
      </p:sp>
      <p:sp>
        <p:nvSpPr>
          <p:cNvPr id="5778493" name="Frame"/>
          <p:cNvSpPr>
            <a:spLocks noGrp="1"/>
          </p:cNvSpPr>
          <p:nvPr/>
        </p:nvSpPr>
        <p:spPr>
          <a:xfrm>
            <a:off x="254000" y="25019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614091" name="Text">
    </p:cNvPr>
          <p:cNvSpPr>
            <a:spLocks noGrp="1"/>
          </p:cNvSpPr>
          <p:nvPr/>
        </p:nvSpPr>
        <p:spPr>
          <a:xfrm rot="0">
            <a:off x="279400" y="25019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11530709" name="Frame"/>
          <p:cNvSpPr>
            <a:spLocks noGrp="1"/>
          </p:cNvSpPr>
          <p:nvPr/>
        </p:nvSpPr>
        <p:spPr>
          <a:xfrm>
            <a:off x="254000" y="27305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797209" name="Text">
    </p:cNvPr>
          <p:cNvSpPr>
            <a:spLocks noGrp="1"/>
          </p:cNvSpPr>
          <p:nvPr/>
        </p:nvSpPr>
        <p:spPr>
          <a:xfrm rot="0">
            <a:off x="279400" y="27305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5957499" name="Frame"/>
          <p:cNvSpPr>
            <a:spLocks noGrp="1"/>
          </p:cNvSpPr>
          <p:nvPr/>
        </p:nvSpPr>
        <p:spPr>
          <a:xfrm>
            <a:off x="254000" y="29591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60914" name="Text">
    </p:cNvPr>
          <p:cNvSpPr>
            <a:spLocks noGrp="1"/>
          </p:cNvSpPr>
          <p:nvPr/>
        </p:nvSpPr>
        <p:spPr>
          <a:xfrm rot="0">
            <a:off x="279400" y="29591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19338955" name="Frame"/>
          <p:cNvSpPr>
            <a:spLocks noGrp="1"/>
          </p:cNvSpPr>
          <p:nvPr/>
        </p:nvSpPr>
        <p:spPr>
          <a:xfrm>
            <a:off x="254000" y="31877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588484" name="Text">
    </p:cNvPr>
          <p:cNvSpPr>
            <a:spLocks noGrp="1"/>
          </p:cNvSpPr>
          <p:nvPr/>
        </p:nvSpPr>
        <p:spPr>
          <a:xfrm rot="0">
            <a:off x="279400" y="31877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13583318" name="Text">
    </p:cNvPr>
          <p:cNvSpPr>
            <a:spLocks noGrp="1"/>
          </p:cNvSpPr>
          <p:nvPr/>
        </p:nvSpPr>
        <p:spPr>
          <a:xfrm rot="0">
            <a:off x="254000" y="3467100"/>
            <a:ext cx="101854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GroupField</a:t>
            </a:r>
          </a:p>
        </p:txBody>
      </p:sp>
      <p:sp>
        <p:nvSpPr>
          <p:cNvPr id="24030876" name="Frame"/>
          <p:cNvSpPr>
            <a:spLocks noGrp="1"/>
          </p:cNvSpPr>
          <p:nvPr/>
        </p:nvSpPr>
        <p:spPr>
          <a:xfrm>
            <a:off x="254000" y="37973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5794820" name="Text">
    </p:cNvPr>
          <p:cNvSpPr>
            <a:spLocks noGrp="1"/>
          </p:cNvSpPr>
          <p:nvPr/>
        </p:nvSpPr>
        <p:spPr>
          <a:xfrm rot="0">
            <a:off x="279400" y="37973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10282703" name="Frame"/>
          <p:cNvSpPr>
            <a:spLocks noGrp="1"/>
          </p:cNvSpPr>
          <p:nvPr/>
        </p:nvSpPr>
        <p:spPr>
          <a:xfrm>
            <a:off x="254000" y="40259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075105" name="Text">
    </p:cNvPr>
          <p:cNvSpPr>
            <a:spLocks noGrp="1"/>
          </p:cNvSpPr>
          <p:nvPr/>
        </p:nvSpPr>
        <p:spPr>
          <a:xfrm rot="0">
            <a:off x="279400" y="40259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27572009" name="Frame"/>
          <p:cNvSpPr>
            <a:spLocks noGrp="1"/>
          </p:cNvSpPr>
          <p:nvPr/>
        </p:nvSpPr>
        <p:spPr>
          <a:xfrm>
            <a:off x="254000" y="42545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061376" name="Text">
    </p:cNvPr>
          <p:cNvSpPr>
            <a:spLocks noGrp="1"/>
          </p:cNvSpPr>
          <p:nvPr/>
        </p:nvSpPr>
        <p:spPr>
          <a:xfrm rot="0">
            <a:off x="279400" y="42545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31698963" name="Frame"/>
          <p:cNvSpPr>
            <a:spLocks noGrp="1"/>
          </p:cNvSpPr>
          <p:nvPr/>
        </p:nvSpPr>
        <p:spPr>
          <a:xfrm>
            <a:off x="254000" y="44831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64766" name="Text">
    </p:cNvPr>
          <p:cNvSpPr>
            <a:spLocks noGrp="1"/>
          </p:cNvSpPr>
          <p:nvPr/>
        </p:nvSpPr>
        <p:spPr>
          <a:xfrm rot="0">
            <a:off x="279400" y="44831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27343705" name="Frame"/>
          <p:cNvSpPr>
            <a:spLocks noGrp="1"/>
          </p:cNvSpPr>
          <p:nvPr/>
        </p:nvSpPr>
        <p:spPr>
          <a:xfrm>
            <a:off x="254000" y="47117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56304" name="Text">
    </p:cNvPr>
          <p:cNvSpPr>
            <a:spLocks noGrp="1"/>
          </p:cNvSpPr>
          <p:nvPr/>
        </p:nvSpPr>
        <p:spPr>
          <a:xfrm rot="0">
            <a:off x="279400" y="47117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28242549" name="Text">
    </p:cNvPr>
          <p:cNvSpPr>
            <a:spLocks noGrp="1"/>
          </p:cNvSpPr>
          <p:nvPr/>
        </p:nvSpPr>
        <p:spPr>
          <a:xfrm rot="0">
            <a:off x="254000" y="4991100"/>
            <a:ext cx="101854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GroupField</a:t>
            </a:r>
          </a:p>
        </p:txBody>
      </p:sp>
      <p:sp>
        <p:nvSpPr>
          <p:cNvPr id="11533282" name="Frame"/>
          <p:cNvSpPr>
            <a:spLocks noGrp="1"/>
          </p:cNvSpPr>
          <p:nvPr/>
        </p:nvSpPr>
        <p:spPr>
          <a:xfrm>
            <a:off x="254000" y="53213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479573" name="Text">
    </p:cNvPr>
          <p:cNvSpPr>
            <a:spLocks noGrp="1"/>
          </p:cNvSpPr>
          <p:nvPr/>
        </p:nvSpPr>
        <p:spPr>
          <a:xfrm rot="0">
            <a:off x="279400" y="53213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31997525" name="Frame"/>
          <p:cNvSpPr>
            <a:spLocks noGrp="1"/>
          </p:cNvSpPr>
          <p:nvPr/>
        </p:nvSpPr>
        <p:spPr>
          <a:xfrm>
            <a:off x="254000" y="55499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24412" name="Text">
    </p:cNvPr>
          <p:cNvSpPr>
            <a:spLocks noGrp="1"/>
          </p:cNvSpPr>
          <p:nvPr/>
        </p:nvSpPr>
        <p:spPr>
          <a:xfrm rot="0">
            <a:off x="279400" y="55499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3691525" name="Frame"/>
          <p:cNvSpPr>
            <a:spLocks noGrp="1"/>
          </p:cNvSpPr>
          <p:nvPr/>
        </p:nvSpPr>
        <p:spPr>
          <a:xfrm>
            <a:off x="254000" y="57785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30642" name="Text">
    </p:cNvPr>
          <p:cNvSpPr>
            <a:spLocks noGrp="1"/>
          </p:cNvSpPr>
          <p:nvPr/>
        </p:nvSpPr>
        <p:spPr>
          <a:xfrm rot="0">
            <a:off x="279400" y="57785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16848655" name="Frame"/>
          <p:cNvSpPr>
            <a:spLocks noGrp="1"/>
          </p:cNvSpPr>
          <p:nvPr/>
        </p:nvSpPr>
        <p:spPr>
          <a:xfrm>
            <a:off x="254000" y="6007100"/>
            <a:ext cx="101219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493331" name="Text">
    </p:cNvPr>
          <p:cNvSpPr>
            <a:spLocks noGrp="1"/>
          </p:cNvSpPr>
          <p:nvPr/>
        </p:nvSpPr>
        <p:spPr>
          <a:xfrm rot="0">
            <a:off x="279400" y="60071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3097909" name="Frame"/>
          <p:cNvSpPr>
            <a:spLocks noGrp="1"/>
          </p:cNvSpPr>
          <p:nvPr/>
        </p:nvSpPr>
        <p:spPr>
          <a:xfrm>
            <a:off x="254000" y="6235700"/>
            <a:ext cx="101219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3642271" name="Text">
    </p:cNvPr>
          <p:cNvSpPr>
            <a:spLocks noGrp="1"/>
          </p:cNvSpPr>
          <p:nvPr/>
        </p:nvSpPr>
        <p:spPr>
          <a:xfrm rot="0">
            <a:off x="279400" y="6235700"/>
            <a:ext cx="12700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Field</a:t>
            </a:r>
          </a:p>
        </p:txBody>
      </p:sp>
      <p:sp>
        <p:nvSpPr>
          <p:cNvPr id="4078268" name="Line"/>
          <p:cNvSpPr>
            <a:spLocks noGrp="1"/>
          </p:cNvSpPr>
          <p:nvPr/>
        </p:nvSpPr>
        <p:spPr>
          <a:xfrm flipV="1">
            <a:off x="254000" y="69342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308567" name="Frame"/>
          <p:cNvSpPr>
            <a:spLocks noGrp="1"/>
          </p:cNvSpPr>
          <p:nvPr/>
        </p:nvSpPr>
        <p:spPr>
          <a:xfrm>
            <a:off x="254000" y="6985000"/>
            <a:ext cx="10185400" cy="3175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019276" name="Text">
    </p:cNvPr>
          <p:cNvSpPr>
            <a:spLocks noGrp="1"/>
          </p:cNvSpPr>
          <p:nvPr/>
        </p:nvSpPr>
        <p:spPr>
          <a:xfrm rot="0">
            <a:off x="9867900" y="70231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25112562" name="Text">
    </p:cNvPr>
          <p:cNvSpPr>
            <a:spLocks noGrp="1"/>
          </p:cNvSpPr>
          <p:nvPr/>
        </p:nvSpPr>
        <p:spPr>
          <a:xfrm rot="0">
            <a:off x="8851900" y="70231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 of</a:t>
            </a:r>
          </a:p>
        </p:txBody>
      </p:sp>
      <p:sp>
        <p:nvSpPr>
          <p:cNvPr id="19199265" name="Text">
    </p:cNvPr>
          <p:cNvSpPr>
            <a:spLocks noGrp="1"/>
          </p:cNvSpPr>
          <p:nvPr/>
        </p:nvSpPr>
        <p:spPr>
          <a:xfrm rot="0">
            <a:off x="279400" y="70231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Saturday 22 July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