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Tuteja" userId="b530237bb61e9263" providerId="LiveId" clId="{666C5251-A359-4F0F-A2D4-371358790EC3}"/>
    <pc:docChg chg="custSel modSld">
      <pc:chgData name="Kartik Tuteja" userId="b530237bb61e9263" providerId="LiveId" clId="{666C5251-A359-4F0F-A2D4-371358790EC3}" dt="2024-07-30T08:44:16.154" v="67" actId="1076"/>
      <pc:docMkLst>
        <pc:docMk/>
      </pc:docMkLst>
      <pc:sldChg chg="delSp modSp mod">
        <pc:chgData name="Kartik Tuteja" userId="b530237bb61e9263" providerId="LiveId" clId="{666C5251-A359-4F0F-A2D4-371358790EC3}" dt="2024-07-30T08:41:10.629" v="1" actId="478"/>
        <pc:sldMkLst>
          <pc:docMk/>
          <pc:sldMk cId="2335893227" sldId="256"/>
        </pc:sldMkLst>
        <pc:spChg chg="del mod">
          <ac:chgData name="Kartik Tuteja" userId="b530237bb61e9263" providerId="LiveId" clId="{666C5251-A359-4F0F-A2D4-371358790EC3}" dt="2024-07-30T08:41:10.629" v="1" actId="478"/>
          <ac:spMkLst>
            <pc:docMk/>
            <pc:sldMk cId="2335893227" sldId="256"/>
            <ac:spMk id="3" creationId="{BC5C98FF-2DE2-4996-C08F-5FFE01573BD7}"/>
          </ac:spMkLst>
        </pc:spChg>
      </pc:sldChg>
      <pc:sldChg chg="modSp mod">
        <pc:chgData name="Kartik Tuteja" userId="b530237bb61e9263" providerId="LiveId" clId="{666C5251-A359-4F0F-A2D4-371358790EC3}" dt="2024-07-30T08:44:16.154" v="67" actId="1076"/>
        <pc:sldMkLst>
          <pc:docMk/>
          <pc:sldMk cId="2506244572" sldId="261"/>
        </pc:sldMkLst>
        <pc:spChg chg="mod">
          <ac:chgData name="Kartik Tuteja" userId="b530237bb61e9263" providerId="LiveId" clId="{666C5251-A359-4F0F-A2D4-371358790EC3}" dt="2024-07-30T08:44:16.154" v="67" actId="1076"/>
          <ac:spMkLst>
            <pc:docMk/>
            <pc:sldMk cId="2506244572" sldId="261"/>
            <ac:spMk id="3" creationId="{B51BA264-DC66-E646-2878-24C352BC66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66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340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15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49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1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3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4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87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0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3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95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58DA-A3FE-49E4-95F4-B698F6C0B0F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91743E-BB4C-4EA4-A989-062E2FC46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14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5564-8DC1-8CBE-187B-A6138928B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459" y="109635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IN" sz="4400" b="1" i="0" u="none" strike="noStrike" baseline="0" dirty="0">
                <a:latin typeface="ArialMT"/>
              </a:rPr>
              <a:t>Analysing Amazon Sales data</a:t>
            </a:r>
            <a:endParaRPr lang="en-IN" sz="1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09F9B-787D-90CA-4194-A6B7C90E4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08" y="769317"/>
            <a:ext cx="38957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9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4B5B-746E-40EA-4DA9-733843B0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885" y="510988"/>
            <a:ext cx="10665626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ritannic Bold" panose="020B0903060703020204" pitchFamily="34" charset="0"/>
              </a:rPr>
              <a:t>Introduction</a:t>
            </a:r>
            <a:endParaRPr lang="en-IN" sz="4000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D556-27E1-308D-A495-D6506A4F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326" y="1527142"/>
            <a:ext cx="10194286" cy="438408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ptos Narrow" panose="020B0004020202020204" pitchFamily="34" charset="0"/>
              </a:rPr>
              <a:t>In today’s data-driven market, understanding sales performance is crucial for strategic decision-making. This presentation showcases a comprehensive analysis of Amazon sales data using </a:t>
            </a:r>
            <a:r>
              <a:rPr lang="en-US" sz="2400" dirty="0" err="1">
                <a:latin typeface="Aptos Narrow" panose="020B0004020202020204" pitchFamily="34" charset="0"/>
              </a:rPr>
              <a:t>PowerBI</a:t>
            </a:r>
            <a:r>
              <a:rPr lang="en-US" sz="2400" dirty="0">
                <a:latin typeface="Aptos Narrow" panose="020B0004020202020204" pitchFamily="34" charset="0"/>
              </a:rPr>
              <a:t>. By visualizing key metrics and trends, we gain valuable insights into sales performance, customer behavior, and market dynamics. The dashboard provides a detailed overview of sales patterns, enabling data-driven strategies to enhance business outcomes.</a:t>
            </a:r>
            <a:endParaRPr lang="en-IN" sz="24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8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A5DF-1C40-B8AE-D1A6-E74AD050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939" y="520416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ritannic Bold" panose="020B0903060703020204" pitchFamily="34" charset="0"/>
              </a:rPr>
              <a:t>Data Overview</a:t>
            </a:r>
            <a:endParaRPr lang="en-IN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4E7F-97C4-5186-1F91-B59585A52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02" y="1540189"/>
            <a:ext cx="10768553" cy="531781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dataset used for this analysis consists of Amazon sales transactions over a specified period. It includes several key data points: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/>
              <a:t>Transaction Date:</a:t>
            </a:r>
            <a:r>
              <a:rPr lang="en-US" sz="2400" dirty="0"/>
              <a:t> The date when the transaction occurred.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/>
              <a:t>Product Categories:</a:t>
            </a:r>
            <a:r>
              <a:rPr lang="en-US" sz="2400" dirty="0"/>
              <a:t> Classification of items sold, such as electronics, clothing, and home goods.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/>
              <a:t>Sales Revenue:</a:t>
            </a:r>
            <a:r>
              <a:rPr lang="en-US" sz="2400" dirty="0"/>
              <a:t> The total revenue generated from each sale.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/>
              <a:t>Units Sold:</a:t>
            </a:r>
            <a:r>
              <a:rPr lang="en-US" sz="2400" dirty="0"/>
              <a:t> The number of units sold per transaction.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/>
              <a:t>Customer Demographics:</a:t>
            </a:r>
            <a:r>
              <a:rPr lang="en-US" sz="2400" dirty="0"/>
              <a:t> Information such as customer age, location, and purchasing behavior.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271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AF1A-98B1-6FF6-78E3-4C3DB00E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85" y="565608"/>
            <a:ext cx="9892628" cy="13393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ritannic Bold" panose="020B0903060703020204" pitchFamily="34" charset="0"/>
              </a:rPr>
              <a:t>Main KPIs</a:t>
            </a:r>
            <a:endParaRPr lang="en-IN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0787-F8E1-9CCB-7AF8-77A6A063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777" y="1451728"/>
            <a:ext cx="10316835" cy="4459494"/>
          </a:xfrm>
        </p:spPr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222222"/>
                </a:solidFill>
                <a:latin typeface="Arial Rounded MT Bold" panose="020F0704030504030204" pitchFamily="34" charset="0"/>
              </a:rPr>
              <a:t>Sales-trend -&gt; month-wise,</a:t>
            </a:r>
          </a:p>
          <a:p>
            <a:r>
              <a:rPr lang="en-US" sz="2800" dirty="0">
                <a:solidFill>
                  <a:srgbClr val="222222"/>
                </a:solidFill>
                <a:latin typeface="Arial Rounded MT Bold" panose="020F0704030504030204" pitchFamily="34" charset="0"/>
              </a:rPr>
              <a:t>Sales-trend -&gt;</a:t>
            </a:r>
            <a:r>
              <a:rPr lang="en-US" sz="2800" b="0" i="0" u="none" strike="noStrike" baseline="0" dirty="0">
                <a:solidFill>
                  <a:srgbClr val="222222"/>
                </a:solidFill>
                <a:latin typeface="Arial Rounded MT Bold" panose="020F0704030504030204" pitchFamily="34" charset="0"/>
              </a:rPr>
              <a:t> year-wise,</a:t>
            </a:r>
          </a:p>
          <a:p>
            <a:r>
              <a:rPr lang="en-US" sz="2800" dirty="0">
                <a:solidFill>
                  <a:srgbClr val="222222"/>
                </a:solidFill>
                <a:latin typeface="Arial Rounded MT Bold" panose="020F0704030504030204" pitchFamily="34" charset="0"/>
              </a:rPr>
              <a:t>Sales-trend-&gt;</a:t>
            </a:r>
            <a:r>
              <a:rPr lang="en-US" sz="2800" b="0" i="0" u="none" strike="noStrike" baseline="0" dirty="0">
                <a:solidFill>
                  <a:srgbClr val="22222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222222"/>
                </a:solidFill>
                <a:latin typeface="Arial Rounded MT Bold" panose="020F0704030504030204" pitchFamily="34" charset="0"/>
              </a:rPr>
              <a:t>yearly_month</a:t>
            </a:r>
            <a:r>
              <a:rPr lang="en-US" sz="2800" b="0" i="0" u="none" strike="noStrike" baseline="0" dirty="0">
                <a:solidFill>
                  <a:srgbClr val="222222"/>
                </a:solidFill>
                <a:latin typeface="Arial Rounded MT Bold" panose="020F0704030504030204" pitchFamily="34" charset="0"/>
              </a:rPr>
              <a:t>-wise</a:t>
            </a:r>
          </a:p>
          <a:p>
            <a:r>
              <a:rPr lang="en-IN" sz="2800" dirty="0">
                <a:latin typeface="Arial Rounded MT Bold" panose="020F0704030504030204" pitchFamily="34" charset="0"/>
              </a:rPr>
              <a:t>Total Revenue</a:t>
            </a:r>
          </a:p>
          <a:p>
            <a:r>
              <a:rPr lang="en-IN" sz="2800" dirty="0">
                <a:latin typeface="Arial Rounded MT Bold" panose="020F0704030504030204" pitchFamily="34" charset="0"/>
              </a:rPr>
              <a:t>Total Profit</a:t>
            </a:r>
          </a:p>
          <a:p>
            <a:endParaRPr lang="en-IN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6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7640-FBDC-33F0-2F4D-C6D9CE62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42" y="379014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ritannic Bold" panose="020B0903060703020204" pitchFamily="34" charset="0"/>
              </a:rPr>
              <a:t>Dashboard</a:t>
            </a:r>
            <a:endParaRPr lang="en-IN" sz="4000" dirty="0">
              <a:latin typeface="Britannic Bold" panose="020B0903060703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289C50-58F7-0AED-BFDF-2B719C48A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074" y="999243"/>
            <a:ext cx="10171093" cy="5788055"/>
          </a:xfrm>
        </p:spPr>
      </p:pic>
    </p:spTree>
    <p:extLst>
      <p:ext uri="{BB962C8B-B14F-4D97-AF65-F5344CB8AC3E}">
        <p14:creationId xmlns:p14="http://schemas.microsoft.com/office/powerpoint/2010/main" val="363226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490A-B3F7-1517-8B07-B2C7AAEB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989" y="1349974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Britannic Bold" panose="020B0903060703020204" pitchFamily="34" charset="0"/>
              </a:rPr>
              <a:t>Thank You</a:t>
            </a:r>
            <a:endParaRPr lang="en-IN" sz="8000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A264-DC66-E646-2878-24C352BC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989" y="3195685"/>
            <a:ext cx="10100017" cy="2927023"/>
          </a:xfrm>
        </p:spPr>
        <p:txBody>
          <a:bodyPr>
            <a:normAutofit/>
          </a:bodyPr>
          <a:lstStyle/>
          <a:p>
            <a:r>
              <a:rPr lang="en-US" sz="2800" dirty="0"/>
              <a:t>Name – Kartik</a:t>
            </a:r>
          </a:p>
          <a:p>
            <a:r>
              <a:rPr lang="en-US" sz="2800" dirty="0"/>
              <a:t>UNID – UMIP15423</a:t>
            </a:r>
          </a:p>
          <a:p>
            <a:r>
              <a:rPr lang="en-US" sz="2800" dirty="0"/>
              <a:t>Batch – 04-07-2024 to 05-08-2024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062445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</TotalTime>
  <Words>195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 Narrow</vt:lpstr>
      <vt:lpstr>Arial</vt:lpstr>
      <vt:lpstr>Arial Rounded MT Bold</vt:lpstr>
      <vt:lpstr>ArialMT</vt:lpstr>
      <vt:lpstr>Britannic Bold</vt:lpstr>
      <vt:lpstr>Century Gothic</vt:lpstr>
      <vt:lpstr>Wingdings 3</vt:lpstr>
      <vt:lpstr>Wisp</vt:lpstr>
      <vt:lpstr>Analysing Amazon Sales data</vt:lpstr>
      <vt:lpstr>Introduction</vt:lpstr>
      <vt:lpstr>Data Overview</vt:lpstr>
      <vt:lpstr>Main KPIs</vt:lpstr>
      <vt:lpstr>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Tuteja</dc:creator>
  <cp:lastModifiedBy>Kartik Tuteja</cp:lastModifiedBy>
  <cp:revision>1</cp:revision>
  <dcterms:created xsi:type="dcterms:W3CDTF">2024-07-30T08:24:06Z</dcterms:created>
  <dcterms:modified xsi:type="dcterms:W3CDTF">2024-07-30T08:44:19Z</dcterms:modified>
</cp:coreProperties>
</file>