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59" r:id="rId4"/>
    <p:sldId id="260" r:id="rId5"/>
    <p:sldId id="270" r:id="rId6"/>
    <p:sldId id="261" r:id="rId7"/>
    <p:sldId id="262" r:id="rId8"/>
    <p:sldId id="269" r:id="rId9"/>
    <p:sldId id="263" r:id="rId10"/>
    <p:sldId id="267" r:id="rId11"/>
    <p:sldId id="268" r:id="rId12"/>
  </p:sldIdLst>
  <p:sldSz cx="9144000" cy="6858000" type="screen4x3"/>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QVQV9ZUeNx8TbDozpH4FPoOcA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pil Malhotra" userId="e3986efde52af6a3" providerId="LiveId" clId="{FAF328C3-DB23-476F-9536-31446E1590A8}"/>
    <pc:docChg chg="undo custSel addSld modSld">
      <pc:chgData name="Kapil Malhotra" userId="e3986efde52af6a3" providerId="LiveId" clId="{FAF328C3-DB23-476F-9536-31446E1590A8}" dt="2024-05-01T03:57:24.638" v="1160" actId="1076"/>
      <pc:docMkLst>
        <pc:docMk/>
      </pc:docMkLst>
      <pc:sldChg chg="delSp modSp mod">
        <pc:chgData name="Kapil Malhotra" userId="e3986efde52af6a3" providerId="LiveId" clId="{FAF328C3-DB23-476F-9536-31446E1590A8}" dt="2024-05-01T03:47:15.955" v="605" actId="1076"/>
        <pc:sldMkLst>
          <pc:docMk/>
          <pc:sldMk cId="0" sldId="261"/>
        </pc:sldMkLst>
        <pc:spChg chg="mod">
          <ac:chgData name="Kapil Malhotra" userId="e3986efde52af6a3" providerId="LiveId" clId="{FAF328C3-DB23-476F-9536-31446E1590A8}" dt="2024-05-01T03:47:08.831" v="604" actId="1076"/>
          <ac:spMkLst>
            <pc:docMk/>
            <pc:sldMk cId="0" sldId="261"/>
            <ac:spMk id="85" creationId="{00000000-0000-0000-0000-000000000000}"/>
          </ac:spMkLst>
        </pc:spChg>
        <pc:spChg chg="del mod">
          <ac:chgData name="Kapil Malhotra" userId="e3986efde52af6a3" providerId="LiveId" clId="{FAF328C3-DB23-476F-9536-31446E1590A8}" dt="2024-05-01T03:46:57.479" v="602" actId="478"/>
          <ac:spMkLst>
            <pc:docMk/>
            <pc:sldMk cId="0" sldId="261"/>
            <ac:spMk id="86" creationId="{00000000-0000-0000-0000-000000000000}"/>
          </ac:spMkLst>
        </pc:spChg>
        <pc:picChg chg="mod">
          <ac:chgData name="Kapil Malhotra" userId="e3986efde52af6a3" providerId="LiveId" clId="{FAF328C3-DB23-476F-9536-31446E1590A8}" dt="2024-05-01T03:47:15.955" v="605" actId="1076"/>
          <ac:picMkLst>
            <pc:docMk/>
            <pc:sldMk cId="0" sldId="261"/>
            <ac:picMk id="3" creationId="{B19F0FDF-9640-E8F4-050B-2EF7C475335C}"/>
          </ac:picMkLst>
        </pc:picChg>
      </pc:sldChg>
      <pc:sldChg chg="delSp modSp mod">
        <pc:chgData name="Kapil Malhotra" userId="e3986efde52af6a3" providerId="LiveId" clId="{FAF328C3-DB23-476F-9536-31446E1590A8}" dt="2024-05-01T03:47:41.393" v="609" actId="1076"/>
        <pc:sldMkLst>
          <pc:docMk/>
          <pc:sldMk cId="0" sldId="262"/>
        </pc:sldMkLst>
        <pc:spChg chg="mod">
          <ac:chgData name="Kapil Malhotra" userId="e3986efde52af6a3" providerId="LiveId" clId="{FAF328C3-DB23-476F-9536-31446E1590A8}" dt="2024-05-01T03:47:41.393" v="609" actId="1076"/>
          <ac:spMkLst>
            <pc:docMk/>
            <pc:sldMk cId="0" sldId="262"/>
            <ac:spMk id="94" creationId="{00000000-0000-0000-0000-000000000000}"/>
          </ac:spMkLst>
        </pc:spChg>
        <pc:spChg chg="del mod">
          <ac:chgData name="Kapil Malhotra" userId="e3986efde52af6a3" providerId="LiveId" clId="{FAF328C3-DB23-476F-9536-31446E1590A8}" dt="2024-05-01T03:47:34.648" v="607" actId="478"/>
          <ac:spMkLst>
            <pc:docMk/>
            <pc:sldMk cId="0" sldId="262"/>
            <ac:spMk id="95" creationId="{00000000-0000-0000-0000-000000000000}"/>
          </ac:spMkLst>
        </pc:spChg>
      </pc:sldChg>
      <pc:sldChg chg="modSp mod">
        <pc:chgData name="Kapil Malhotra" userId="e3986efde52af6a3" providerId="LiveId" clId="{FAF328C3-DB23-476F-9536-31446E1590A8}" dt="2024-05-01T03:57:24.638" v="1160" actId="1076"/>
        <pc:sldMkLst>
          <pc:docMk/>
          <pc:sldMk cId="0" sldId="267"/>
        </pc:sldMkLst>
        <pc:spChg chg="mod">
          <ac:chgData name="Kapil Malhotra" userId="e3986efde52af6a3" providerId="LiveId" clId="{FAF328C3-DB23-476F-9536-31446E1590A8}" dt="2024-05-01T03:57:24.638" v="1160" actId="1076"/>
          <ac:spMkLst>
            <pc:docMk/>
            <pc:sldMk cId="0" sldId="267"/>
            <ac:spMk id="140" creationId="{00000000-0000-0000-0000-000000000000}"/>
          </ac:spMkLst>
        </pc:spChg>
      </pc:sldChg>
      <pc:sldChg chg="modSp new mod">
        <pc:chgData name="Kapil Malhotra" userId="e3986efde52af6a3" providerId="LiveId" clId="{FAF328C3-DB23-476F-9536-31446E1590A8}" dt="2024-05-01T03:53:30.197" v="1008" actId="5793"/>
        <pc:sldMkLst>
          <pc:docMk/>
          <pc:sldMk cId="4173511630" sldId="270"/>
        </pc:sldMkLst>
        <pc:spChg chg="mod">
          <ac:chgData name="Kapil Malhotra" userId="e3986efde52af6a3" providerId="LiveId" clId="{FAF328C3-DB23-476F-9536-31446E1590A8}" dt="2024-05-01T03:53:30.197" v="1008" actId="5793"/>
          <ac:spMkLst>
            <pc:docMk/>
            <pc:sldMk cId="4173511630" sldId="270"/>
            <ac:spMk id="3" creationId="{A804BABA-BB28-57AE-51F0-E182646C93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53" name="Google Shape;5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b660e92d5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g26b660e92d5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7" name="Google Shape;67;g26b660e92d5_0_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b660e92d5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26b660e92d5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 name="Google Shape;75;g26b660e92d5_0_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b660e92d5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g26b660e92d5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3" name="Google Shape;83;g26b660e92d5_0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b660e92d5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g26b660e92d5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2" name="Google Shape;92;g26b660e92d5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b660e92d5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26b660e92d5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1" name="Google Shape;101;g26b660e92d5_0_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b660e92d5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6b660e92d5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26b660e92d5_0_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44" name="Google Shape;14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5" descr="LOGO.gif"/>
          <p:cNvPicPr preferRelativeResize="0"/>
          <p:nvPr/>
        </p:nvPicPr>
        <p:blipFill rotWithShape="1">
          <a:blip r:embed="rId2">
            <a:alphaModFix/>
          </a:blip>
          <a:srcRect b="10714"/>
          <a:stretch/>
        </p:blipFill>
        <p:spPr>
          <a:xfrm>
            <a:off x="6553200" y="228600"/>
            <a:ext cx="2057400" cy="635000"/>
          </a:xfrm>
          <a:prstGeom prst="rect">
            <a:avLst/>
          </a:prstGeom>
          <a:noFill/>
          <a:ln>
            <a:noFill/>
          </a:ln>
        </p:spPr>
      </p:pic>
      <p:grpSp>
        <p:nvGrpSpPr>
          <p:cNvPr id="26" name="Google Shape;26;p5"/>
          <p:cNvGrpSpPr/>
          <p:nvPr/>
        </p:nvGrpSpPr>
        <p:grpSpPr>
          <a:xfrm>
            <a:off x="6146800" y="0"/>
            <a:ext cx="2997300" cy="876300"/>
            <a:chOff x="6096000" y="3924300"/>
            <a:chExt cx="2997300" cy="876300"/>
          </a:xfrm>
        </p:grpSpPr>
        <p:sp>
          <p:nvSpPr>
            <p:cNvPr id="27" name="Google Shape;27;p5"/>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5" descr="LOGO.gif"/>
            <p:cNvPicPr preferRelativeResize="0"/>
            <p:nvPr/>
          </p:nvPicPr>
          <p:blipFill rotWithShape="1">
            <a:blip r:embed="rId2">
              <a:alphaModFix/>
            </a:blip>
            <a:srcRect b="10714"/>
            <a:stretch/>
          </p:blipFill>
          <p:spPr>
            <a:xfrm>
              <a:off x="6502400" y="4152900"/>
              <a:ext cx="2057400" cy="635000"/>
            </a:xfrm>
            <a:prstGeom prst="rect">
              <a:avLst/>
            </a:prstGeom>
            <a:noFill/>
            <a:ln>
              <a:noFill/>
            </a:ln>
          </p:spPr>
        </p:pic>
        <p:sp>
          <p:nvSpPr>
            <p:cNvPr id="29" name="Google Shape;29;p5"/>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5" descr="logo.jpg"/>
          <p:cNvPicPr preferRelativeResize="0"/>
          <p:nvPr/>
        </p:nvPicPr>
        <p:blipFill rotWithShape="1">
          <a:blip r:embed="rId3">
            <a:alphaModFix/>
          </a:blip>
          <a:srcRect/>
          <a:stretch/>
        </p:blipFill>
        <p:spPr>
          <a:xfrm>
            <a:off x="6553200" y="228600"/>
            <a:ext cx="1920876" cy="609600"/>
          </a:xfrm>
          <a:prstGeom prst="rect">
            <a:avLst/>
          </a:prstGeom>
          <a:noFill/>
          <a:ln>
            <a:noFill/>
          </a:ln>
        </p:spPr>
      </p:pic>
      <p:sp>
        <p:nvSpPr>
          <p:cNvPr id="31" name="Google Shape;31;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4"/>
          <p:cNvSpPr txBox="1">
            <a:spLocks noGrp="1"/>
          </p:cNvSpPr>
          <p:nvPr>
            <p:ph type="body" idx="1"/>
          </p:nvPr>
        </p:nvSpPr>
        <p:spPr>
          <a:xfrm>
            <a:off x="457200" y="13716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
          <p:cNvSpPr/>
          <p:nvPr/>
        </p:nvSpPr>
        <p:spPr>
          <a:xfrm rot="10800000" flipH="1">
            <a:off x="0" y="6705716"/>
            <a:ext cx="9144000" cy="1980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4" descr="LOGO.gif"/>
          <p:cNvPicPr preferRelativeResize="0"/>
          <p:nvPr/>
        </p:nvPicPr>
        <p:blipFill rotWithShape="1">
          <a:blip r:embed="rId3">
            <a:alphaModFix/>
          </a:blip>
          <a:srcRect b="10714"/>
          <a:stretch/>
        </p:blipFill>
        <p:spPr>
          <a:xfrm>
            <a:off x="6553200" y="228600"/>
            <a:ext cx="2057400" cy="635000"/>
          </a:xfrm>
          <a:prstGeom prst="rect">
            <a:avLst/>
          </a:prstGeom>
          <a:noFill/>
          <a:ln>
            <a:noFill/>
          </a:ln>
        </p:spPr>
      </p:pic>
      <p:pic>
        <p:nvPicPr>
          <p:cNvPr id="18" name="Google Shape;18;p4" descr="LOGO.gif"/>
          <p:cNvPicPr preferRelativeResize="0"/>
          <p:nvPr/>
        </p:nvPicPr>
        <p:blipFill rotWithShape="1">
          <a:blip r:embed="rId3">
            <a:alphaModFix/>
          </a:blip>
          <a:srcRect b="10714"/>
          <a:stretch/>
        </p:blipFill>
        <p:spPr>
          <a:xfrm>
            <a:off x="6553200" y="228600"/>
            <a:ext cx="2057400" cy="635000"/>
          </a:xfrm>
          <a:prstGeom prst="rect">
            <a:avLst/>
          </a:prstGeom>
          <a:noFill/>
          <a:ln>
            <a:noFill/>
          </a:ln>
        </p:spPr>
      </p:pic>
      <p:grpSp>
        <p:nvGrpSpPr>
          <p:cNvPr id="19" name="Google Shape;19;p4"/>
          <p:cNvGrpSpPr/>
          <p:nvPr/>
        </p:nvGrpSpPr>
        <p:grpSpPr>
          <a:xfrm>
            <a:off x="6146800" y="0"/>
            <a:ext cx="2997300" cy="876300"/>
            <a:chOff x="6096000" y="3924300"/>
            <a:chExt cx="2997300" cy="876300"/>
          </a:xfrm>
        </p:grpSpPr>
        <p:sp>
          <p:nvSpPr>
            <p:cNvPr id="20" name="Google Shape;20;p4"/>
            <p:cNvSpPr/>
            <p:nvPr/>
          </p:nvSpPr>
          <p:spPr>
            <a:xfrm>
              <a:off x="6096000" y="3924300"/>
              <a:ext cx="29973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4" descr="LOGO.gif"/>
            <p:cNvPicPr preferRelativeResize="0"/>
            <p:nvPr/>
          </p:nvPicPr>
          <p:blipFill rotWithShape="1">
            <a:blip r:embed="rId3">
              <a:alphaModFix/>
            </a:blip>
            <a:srcRect b="10714"/>
            <a:stretch/>
          </p:blipFill>
          <p:spPr>
            <a:xfrm>
              <a:off x="6502400" y="4152900"/>
              <a:ext cx="2057400" cy="635000"/>
            </a:xfrm>
            <a:prstGeom prst="rect">
              <a:avLst/>
            </a:prstGeom>
            <a:noFill/>
            <a:ln>
              <a:noFill/>
            </a:ln>
          </p:spPr>
        </p:pic>
        <p:sp>
          <p:nvSpPr>
            <p:cNvPr id="22" name="Google Shape;22;p4"/>
            <p:cNvSpPr/>
            <p:nvPr/>
          </p:nvSpPr>
          <p:spPr>
            <a:xfrm>
              <a:off x="6477000" y="4114800"/>
              <a:ext cx="207660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4" descr="logo.jpg"/>
          <p:cNvPicPr preferRelativeResize="0"/>
          <p:nvPr/>
        </p:nvPicPr>
        <p:blipFill rotWithShape="1">
          <a:blip r:embed="rId4">
            <a:alphaModFix/>
          </a:blip>
          <a:srcRect/>
          <a:stretch/>
        </p:blipFill>
        <p:spPr>
          <a:xfrm>
            <a:off x="6553200" y="228600"/>
            <a:ext cx="1920876"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457200" y="1062525"/>
            <a:ext cx="8229600" cy="20142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4900" b="1" dirty="0">
                <a:solidFill>
                  <a:srgbClr val="3A30FA"/>
                </a:solidFill>
                <a:latin typeface="Calibri"/>
                <a:ea typeface="Calibri"/>
                <a:cs typeface="Calibri"/>
                <a:sym typeface="Calibri"/>
              </a:rPr>
              <a:t>WATCH STORE - Ecommerce Website</a:t>
            </a:r>
            <a:endParaRPr sz="4900" b="1" i="0" u="none" strike="noStrike" cap="none" dirty="0">
              <a:solidFill>
                <a:srgbClr val="3A30FA"/>
              </a:solidFill>
              <a:latin typeface="Calibri"/>
              <a:ea typeface="Calibri"/>
              <a:cs typeface="Calibri"/>
              <a:sym typeface="Calibri"/>
            </a:endParaRPr>
          </a:p>
        </p:txBody>
      </p:sp>
      <p:sp>
        <p:nvSpPr>
          <p:cNvPr id="47" name="Google Shape;47;p1"/>
          <p:cNvSpPr txBox="1"/>
          <p:nvPr/>
        </p:nvSpPr>
        <p:spPr>
          <a:xfrm>
            <a:off x="442275" y="3292856"/>
            <a:ext cx="4038600" cy="24357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2800" b="1" i="0" u="sng" strike="noStrike" cap="none" dirty="0">
                <a:solidFill>
                  <a:schemeClr val="dk1"/>
                </a:solidFill>
                <a:latin typeface="Calibri"/>
                <a:ea typeface="Calibri"/>
                <a:cs typeface="Calibri"/>
                <a:sym typeface="Calibri"/>
              </a:rPr>
              <a:t>Submitted by:</a:t>
            </a:r>
            <a:br>
              <a:rPr lang="en-US" sz="1800" b="0" i="0" u="none" strike="noStrike" cap="none" dirty="0">
                <a:solidFill>
                  <a:schemeClr val="dk1"/>
                </a:solidFill>
                <a:latin typeface="Calibri"/>
                <a:ea typeface="Calibri"/>
                <a:cs typeface="Calibri"/>
                <a:sym typeface="Calibri"/>
              </a:rPr>
            </a:br>
            <a:r>
              <a:rPr lang="en-US" sz="1800" b="0" i="0" u="none" strike="noStrike" cap="none" dirty="0">
                <a:solidFill>
                  <a:schemeClr val="dk1"/>
                </a:solidFill>
                <a:latin typeface="Calibri"/>
                <a:ea typeface="Calibri"/>
                <a:cs typeface="Calibri"/>
                <a:sym typeface="Calibri"/>
              </a:rPr>
              <a:t>Karan Saini (2210990481)</a:t>
            </a:r>
            <a:br>
              <a:rPr lang="en-US" sz="1800" b="0" i="0" u="none" strike="noStrike" cap="none"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Kapil Malhotra</a:t>
            </a:r>
            <a:r>
              <a:rPr lang="en-US" sz="1800" b="0" i="0" u="none" strike="noStrike" cap="none" dirty="0">
                <a:solidFill>
                  <a:schemeClr val="dk1"/>
                </a:solidFill>
                <a:latin typeface="Calibri"/>
                <a:ea typeface="Calibri"/>
                <a:cs typeface="Calibri"/>
                <a:sym typeface="Calibri"/>
              </a:rPr>
              <a:t> (2210990475)</a:t>
            </a:r>
            <a:br>
              <a:rPr lang="en-US" sz="1800" b="0" i="0" u="none" strike="noStrike" cap="none"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Kartik Verma</a:t>
            </a:r>
            <a:r>
              <a:rPr lang="en-US" sz="1800" b="0" i="0" u="none" strike="noStrike" cap="none">
                <a:solidFill>
                  <a:schemeClr val="dk1"/>
                </a:solidFill>
                <a:latin typeface="Calibri"/>
                <a:ea typeface="Calibri"/>
                <a:cs typeface="Calibri"/>
                <a:sym typeface="Calibri"/>
              </a:rPr>
              <a:t>(2210990490)</a:t>
            </a:r>
            <a:br>
              <a:rPr lang="en-US" sz="1800" b="0" i="0" u="none" strike="noStrike" cap="none"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J</a:t>
            </a:r>
            <a:r>
              <a:rPr lang="en-US" sz="1800" b="0" i="0" u="none" strike="noStrike" cap="none" dirty="0">
                <a:solidFill>
                  <a:schemeClr val="dk1"/>
                </a:solidFill>
                <a:latin typeface="Calibri"/>
                <a:ea typeface="Calibri"/>
                <a:cs typeface="Calibri"/>
                <a:sym typeface="Calibri"/>
              </a:rPr>
              <a:t>asmeet Singh (2210990449)</a:t>
            </a:r>
            <a:endParaRPr sz="1800" b="0" i="0" u="none" strike="noStrike" cap="none" dirty="0">
              <a:solidFill>
                <a:schemeClr val="dk1"/>
              </a:solidFill>
              <a:latin typeface="Calibri"/>
              <a:ea typeface="Calibri"/>
              <a:cs typeface="Calibri"/>
              <a:sym typeface="Calibri"/>
            </a:endParaRPr>
          </a:p>
          <a:p>
            <a:pPr marL="457200" marR="0" lvl="0" indent="0" algn="ctr" rtl="0">
              <a:lnSpc>
                <a:spcPct val="100000"/>
              </a:lnSpc>
              <a:spcBef>
                <a:spcPts val="0"/>
              </a:spcBef>
              <a:spcAft>
                <a:spcPts val="0"/>
              </a:spcAft>
              <a:buClr>
                <a:srgbClr val="000000"/>
              </a:buClr>
              <a:buSzPts val="200"/>
              <a:buFont typeface="Arial"/>
              <a:buNone/>
            </a:pPr>
            <a:endParaRPr sz="200" b="0" i="0" u="none" strike="noStrike" cap="none" dirty="0">
              <a:solidFill>
                <a:schemeClr val="dk1"/>
              </a:solidFill>
              <a:latin typeface="Calibri"/>
              <a:ea typeface="Calibri"/>
              <a:cs typeface="Calibri"/>
              <a:sym typeface="Calibri"/>
            </a:endParaRPr>
          </a:p>
        </p:txBody>
      </p:sp>
      <p:sp>
        <p:nvSpPr>
          <p:cNvPr id="48" name="Google Shape;48;p1"/>
          <p:cNvSpPr txBox="1"/>
          <p:nvPr/>
        </p:nvSpPr>
        <p:spPr>
          <a:xfrm>
            <a:off x="5126275" y="3284700"/>
            <a:ext cx="3663000" cy="24351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2800" b="1" i="0" u="sng" strike="noStrike" cap="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1800"/>
              <a:buFont typeface="Arial"/>
              <a:buNone/>
            </a:pPr>
            <a:r>
              <a:rPr lang="en-US" sz="2800" b="1" i="0" u="sng" strike="noStrike" cap="none" dirty="0">
                <a:solidFill>
                  <a:schemeClr val="dk1"/>
                </a:solidFill>
                <a:latin typeface="Calibri"/>
                <a:ea typeface="Calibri"/>
                <a:cs typeface="Calibri"/>
                <a:sym typeface="Calibri"/>
              </a:rPr>
              <a:t>Submitted to:</a:t>
            </a:r>
            <a:br>
              <a:rPr lang="en-US" sz="2800" b="0" i="0" u="none" strike="noStrike" cap="none" dirty="0">
                <a:solidFill>
                  <a:schemeClr val="dk1"/>
                </a:solidFill>
                <a:latin typeface="Calibri"/>
                <a:ea typeface="Calibri"/>
                <a:cs typeface="Calibri"/>
                <a:sym typeface="Calibri"/>
              </a:rPr>
            </a:br>
            <a:r>
              <a:rPr lang="en-US" sz="2800" b="0" i="0" u="none" strike="noStrike" cap="none" dirty="0" err="1">
                <a:solidFill>
                  <a:schemeClr val="dk1"/>
                </a:solidFill>
                <a:latin typeface="Calibri"/>
                <a:ea typeface="Calibri"/>
                <a:cs typeface="Calibri"/>
                <a:sym typeface="Calibri"/>
              </a:rPr>
              <a:t>Dr.</a:t>
            </a:r>
            <a:r>
              <a:rPr lang="en-US" sz="3000" b="0" i="0" u="none" strike="noStrike" cap="none" dirty="0" err="1">
                <a:solidFill>
                  <a:schemeClr val="dk1"/>
                </a:solidFill>
                <a:latin typeface="Calibri"/>
                <a:ea typeface="Calibri"/>
                <a:cs typeface="Calibri"/>
                <a:sym typeface="Calibri"/>
              </a:rPr>
              <a:t>Baljit</a:t>
            </a:r>
            <a:r>
              <a:rPr lang="en-US" sz="3000" b="0" i="0" u="none" strike="noStrike" cap="none" dirty="0">
                <a:solidFill>
                  <a:schemeClr val="dk1"/>
                </a:solidFill>
                <a:latin typeface="Calibri"/>
                <a:ea typeface="Calibri"/>
                <a:cs typeface="Calibri"/>
                <a:sym typeface="Calibri"/>
              </a:rPr>
              <a:t> Kaur</a:t>
            </a:r>
            <a:br>
              <a:rPr lang="en-US" sz="3000" b="0" i="0" u="none" strike="noStrike" cap="none" dirty="0">
                <a:solidFill>
                  <a:schemeClr val="dk1"/>
                </a:solidFill>
                <a:latin typeface="Calibri"/>
                <a:ea typeface="Calibri"/>
                <a:cs typeface="Calibri"/>
                <a:sym typeface="Calibri"/>
              </a:rPr>
            </a:br>
            <a:r>
              <a:rPr lang="en-US" sz="3000" dirty="0" err="1">
                <a:solidFill>
                  <a:schemeClr val="dk1"/>
                </a:solidFill>
                <a:latin typeface="Calibri"/>
                <a:ea typeface="Calibri"/>
                <a:cs typeface="Calibri"/>
                <a:sym typeface="Calibri"/>
              </a:rPr>
              <a:t>Dr.</a:t>
            </a:r>
            <a:r>
              <a:rPr lang="en-US" sz="3000" b="0" i="0" u="none" strike="noStrike" cap="none" dirty="0" err="1">
                <a:solidFill>
                  <a:schemeClr val="dk1"/>
                </a:solidFill>
                <a:latin typeface="Calibri"/>
                <a:ea typeface="Calibri"/>
                <a:cs typeface="Calibri"/>
                <a:sym typeface="Calibri"/>
              </a:rPr>
              <a:t>Vikas</a:t>
            </a:r>
            <a:r>
              <a:rPr lang="en-US" sz="3000" b="0" i="0" u="none" strike="noStrike" cap="none" dirty="0">
                <a:solidFill>
                  <a:schemeClr val="dk1"/>
                </a:solidFill>
                <a:latin typeface="Calibri"/>
                <a:ea typeface="Calibri"/>
                <a:cs typeface="Calibri"/>
                <a:sym typeface="Calibri"/>
              </a:rPr>
              <a:t> Patel</a:t>
            </a:r>
            <a:endParaRPr sz="23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300" b="0" i="0" u="none" strike="noStrike" cap="none" dirty="0">
              <a:solidFill>
                <a:schemeClr val="dk1"/>
              </a:solidFill>
              <a:latin typeface="Calibri"/>
              <a:ea typeface="Calibri"/>
              <a:cs typeface="Calibri"/>
              <a:sym typeface="Calibri"/>
            </a:endParaRPr>
          </a:p>
        </p:txBody>
      </p:sp>
      <p:sp>
        <p:nvSpPr>
          <p:cNvPr id="49" name="Google Shape;4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50" name="Google Shape;50;p1"/>
          <p:cNvSpPr txBox="1"/>
          <p:nvPr/>
        </p:nvSpPr>
        <p:spPr>
          <a:xfrm>
            <a:off x="0" y="131250"/>
            <a:ext cx="6254700" cy="7233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6b660e92d5_0_6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5400" dirty="0"/>
              <a:t>Tech Stack</a:t>
            </a:r>
            <a:endParaRPr sz="5400" dirty="0"/>
          </a:p>
        </p:txBody>
      </p:sp>
      <p:sp>
        <p:nvSpPr>
          <p:cNvPr id="140" name="Google Shape;140;g26b660e92d5_0_62"/>
          <p:cNvSpPr txBox="1">
            <a:spLocks noGrp="1"/>
          </p:cNvSpPr>
          <p:nvPr>
            <p:ph type="body" idx="1"/>
          </p:nvPr>
        </p:nvSpPr>
        <p:spPr>
          <a:xfrm>
            <a:off x="457200" y="1126067"/>
            <a:ext cx="8229600" cy="4859700"/>
          </a:xfrm>
          <a:prstGeom prst="rect">
            <a:avLst/>
          </a:prstGeom>
          <a:noFill/>
          <a:ln>
            <a:noFill/>
          </a:ln>
        </p:spPr>
        <p:txBody>
          <a:bodyPr spcFirstLastPara="1" wrap="square" lIns="91425" tIns="45700" rIns="91425" bIns="45700" anchor="t" anchorCtr="0">
            <a:noAutofit/>
          </a:bodyPr>
          <a:lstStyle/>
          <a:p>
            <a:pPr marL="0" indent="0">
              <a:buNone/>
            </a:pPr>
            <a:endParaRPr lang="en-US" sz="1400" b="0" i="0" dirty="0">
              <a:solidFill>
                <a:srgbClr val="ECECEC"/>
              </a:solidFill>
              <a:effectLst/>
              <a:highlight>
                <a:srgbClr val="212121"/>
              </a:highlight>
              <a:latin typeface="Söhne"/>
            </a:endParaRPr>
          </a:p>
          <a:p>
            <a:pPr marL="1143000" indent="-1143000"/>
            <a:r>
              <a:rPr lang="en-IN" sz="4400" dirty="0">
                <a:effectLst>
                  <a:outerShdw blurRad="38100" dist="38100" dir="2700000" algn="tl">
                    <a:srgbClr val="000000">
                      <a:alpha val="43137"/>
                    </a:srgbClr>
                  </a:outerShdw>
                </a:effectLst>
              </a:rPr>
              <a:t>HTML</a:t>
            </a:r>
          </a:p>
          <a:p>
            <a:pPr marL="1143000" indent="-1143000"/>
            <a:r>
              <a:rPr lang="en-IN" sz="4400" dirty="0">
                <a:effectLst>
                  <a:outerShdw blurRad="38100" dist="38100" dir="2700000" algn="tl">
                    <a:srgbClr val="000000">
                      <a:alpha val="43137"/>
                    </a:srgbClr>
                  </a:outerShdw>
                </a:effectLst>
              </a:rPr>
              <a:t>CSS</a:t>
            </a:r>
          </a:p>
          <a:p>
            <a:pPr marL="1143000" indent="-1143000"/>
            <a:r>
              <a:rPr lang="en-IN" sz="4400" dirty="0">
                <a:effectLst>
                  <a:outerShdw blurRad="38100" dist="38100" dir="2700000" algn="tl">
                    <a:srgbClr val="000000">
                      <a:alpha val="43137"/>
                    </a:srgbClr>
                  </a:outerShdw>
                </a:effectLst>
              </a:rPr>
              <a:t>JAVA SCRIPT</a:t>
            </a:r>
          </a:p>
          <a:p>
            <a:pPr marL="1143000" indent="-1143000"/>
            <a:r>
              <a:rPr lang="en-IN" sz="4400" dirty="0">
                <a:effectLst>
                  <a:outerShdw blurRad="38100" dist="38100" dir="2700000" algn="tl">
                    <a:srgbClr val="000000">
                      <a:alpha val="43137"/>
                    </a:srgbClr>
                  </a:outerShdw>
                </a:effectLst>
              </a:rPr>
              <a:t>REACT </a:t>
            </a:r>
          </a:p>
        </p:txBody>
      </p:sp>
      <p:sp>
        <p:nvSpPr>
          <p:cNvPr id="141" name="Google Shape;141;g26b660e92d5_0_6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txBox="1">
            <a:spLocks noGrp="1"/>
          </p:cNvSpPr>
          <p:nvPr>
            <p:ph type="body" idx="1"/>
          </p:nvPr>
        </p:nvSpPr>
        <p:spPr>
          <a:xfrm>
            <a:off x="152400" y="914399"/>
            <a:ext cx="8915400" cy="999696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5867"/>
              </a:buClr>
              <a:buSzPts val="11500"/>
              <a:buNone/>
            </a:pPr>
            <a:endParaRPr dirty="0">
              <a:solidFill>
                <a:srgbClr val="205867"/>
              </a:solidFill>
              <a:latin typeface="Arial"/>
              <a:ea typeface="Arial"/>
              <a:cs typeface="Arial"/>
              <a:sym typeface="Arial"/>
            </a:endParaRPr>
          </a:p>
        </p:txBody>
      </p:sp>
      <p:sp>
        <p:nvSpPr>
          <p:cNvPr id="147" name="Google Shape;14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028" name="Picture 4" descr="Image result for thank you">
            <a:extLst>
              <a:ext uri="{FF2B5EF4-FFF2-40B4-BE49-F238E27FC236}">
                <a16:creationId xmlns:a16="http://schemas.microsoft.com/office/drawing/2014/main" id="{4A86EACC-BEC0-0E95-09DF-D263383D6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68" y="1159933"/>
            <a:ext cx="8483600" cy="53001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dirty="0">
                <a:latin typeface="Times New Roman"/>
                <a:ea typeface="Times New Roman"/>
                <a:cs typeface="Times New Roman"/>
                <a:sym typeface="Times New Roman"/>
              </a:rPr>
              <a:t>Outline</a:t>
            </a:r>
            <a:endParaRPr sz="4000" dirty="0">
              <a:latin typeface="Times New Roman"/>
              <a:ea typeface="Times New Roman"/>
              <a:cs typeface="Times New Roman"/>
              <a:sym typeface="Times New Roman"/>
            </a:endParaRPr>
          </a:p>
        </p:txBody>
      </p:sp>
      <p:sp>
        <p:nvSpPr>
          <p:cNvPr id="56" name="Google Shape;56;p2"/>
          <p:cNvSpPr txBox="1">
            <a:spLocks noGrp="1"/>
          </p:cNvSpPr>
          <p:nvPr>
            <p:ph type="body" idx="1"/>
          </p:nvPr>
        </p:nvSpPr>
        <p:spPr>
          <a:xfrm>
            <a:off x="114300" y="1224250"/>
            <a:ext cx="8915400" cy="5132100"/>
          </a:xfrm>
          <a:prstGeom prst="rect">
            <a:avLst/>
          </a:prstGeom>
          <a:noFill/>
          <a:ln>
            <a:noFill/>
          </a:ln>
        </p:spPr>
        <p:txBody>
          <a:bodyPr spcFirstLastPara="1" wrap="square" lIns="91425" tIns="45700" rIns="91425" bIns="45700" anchor="t" anchorCtr="0">
            <a:noAutofit/>
          </a:bodyPr>
          <a:lstStyle/>
          <a:p>
            <a:pPr marL="520700" indent="-457200">
              <a:lnSpc>
                <a:spcPct val="115000"/>
              </a:lnSpc>
              <a:buSzPts val="2600"/>
            </a:pPr>
            <a:r>
              <a:rPr lang="en-IN" sz="3600" dirty="0"/>
              <a:t>Overview</a:t>
            </a:r>
          </a:p>
          <a:p>
            <a:pPr marL="520700" indent="-457200">
              <a:lnSpc>
                <a:spcPct val="115000"/>
              </a:lnSpc>
              <a:buSzPts val="2600"/>
            </a:pPr>
            <a:r>
              <a:rPr lang="en-IN" sz="3600" dirty="0"/>
              <a:t>Key Features</a:t>
            </a:r>
          </a:p>
          <a:p>
            <a:pPr marL="520700" indent="-457200">
              <a:lnSpc>
                <a:spcPct val="115000"/>
              </a:lnSpc>
              <a:buSzPts val="2600"/>
            </a:pPr>
            <a:r>
              <a:rPr lang="en-IN" sz="3600" dirty="0"/>
              <a:t>Live Demo</a:t>
            </a:r>
          </a:p>
          <a:p>
            <a:pPr marL="520700" indent="-457200">
              <a:lnSpc>
                <a:spcPct val="115000"/>
              </a:lnSpc>
              <a:buSzPts val="2600"/>
            </a:pPr>
            <a:r>
              <a:rPr lang="en-IN" sz="3600" dirty="0"/>
              <a:t>Product </a:t>
            </a:r>
            <a:r>
              <a:rPr lang="en-IN" sz="3600" dirty="0" err="1"/>
              <a:t>Catalog</a:t>
            </a:r>
            <a:endParaRPr lang="en-IN" sz="3600" dirty="0"/>
          </a:p>
          <a:p>
            <a:pPr marL="520700" indent="-457200">
              <a:lnSpc>
                <a:spcPct val="115000"/>
              </a:lnSpc>
              <a:buSzPts val="2600"/>
            </a:pPr>
            <a:r>
              <a:rPr lang="en-IN" sz="3600" dirty="0"/>
              <a:t>Check Out Page</a:t>
            </a:r>
          </a:p>
          <a:p>
            <a:pPr marL="520700" indent="-457200">
              <a:lnSpc>
                <a:spcPct val="115000"/>
              </a:lnSpc>
              <a:buSzPts val="2600"/>
            </a:pPr>
            <a:r>
              <a:rPr lang="en-IN" sz="3600" dirty="0"/>
              <a:t>Tech Stack</a:t>
            </a:r>
          </a:p>
          <a:p>
            <a:pPr marL="520700" indent="-457200">
              <a:lnSpc>
                <a:spcPct val="115000"/>
              </a:lnSpc>
              <a:buSzPts val="2600"/>
            </a:pPr>
            <a:endParaRPr lang="en-IN" dirty="0"/>
          </a:p>
          <a:p>
            <a:pPr marL="520700" indent="-457200">
              <a:lnSpc>
                <a:spcPct val="115000"/>
              </a:lnSpc>
              <a:buSzPts val="2600"/>
            </a:pPr>
            <a:endParaRPr lang="en-IN" dirty="0"/>
          </a:p>
          <a:p>
            <a:pPr marL="520700" indent="-457200">
              <a:lnSpc>
                <a:spcPct val="115000"/>
              </a:lnSpc>
              <a:buSzPts val="2600"/>
            </a:pPr>
            <a:endParaRPr lang="en-IN" dirty="0"/>
          </a:p>
          <a:p>
            <a:pPr marL="520700" indent="-457200">
              <a:lnSpc>
                <a:spcPct val="115000"/>
              </a:lnSpc>
              <a:buSzPts val="2600"/>
            </a:pPr>
            <a:endParaRPr dirty="0"/>
          </a:p>
          <a:p>
            <a:pPr marL="457200" lvl="0" indent="0" algn="l" rtl="0">
              <a:lnSpc>
                <a:spcPct val="115000"/>
              </a:lnSpc>
              <a:spcBef>
                <a:spcPts val="360"/>
              </a:spcBef>
              <a:spcAft>
                <a:spcPts val="0"/>
              </a:spcAft>
              <a:buSzPts val="1800"/>
              <a:buNone/>
            </a:pPr>
            <a:endParaRPr sz="2400" dirty="0">
              <a:latin typeface="Times New Roman"/>
              <a:ea typeface="Times New Roman"/>
              <a:cs typeface="Times New Roman"/>
              <a:sym typeface="Times New Roman"/>
            </a:endParaRPr>
          </a:p>
          <a:p>
            <a:pPr marL="342900" lvl="0" indent="-215900" algn="l" rtl="0">
              <a:lnSpc>
                <a:spcPct val="115000"/>
              </a:lnSpc>
              <a:spcBef>
                <a:spcPts val="400"/>
              </a:spcBef>
              <a:spcAft>
                <a:spcPts val="0"/>
              </a:spcAft>
              <a:buClr>
                <a:schemeClr val="dk1"/>
              </a:buClr>
              <a:buSzPts val="2000"/>
              <a:buNone/>
            </a:pPr>
            <a:endParaRPr sz="2600" dirty="0">
              <a:latin typeface="Times New Roman"/>
              <a:ea typeface="Times New Roman"/>
              <a:cs typeface="Times New Roman"/>
              <a:sym typeface="Times New Roman"/>
            </a:endParaRPr>
          </a:p>
          <a:p>
            <a:pPr marL="127000" lvl="0" indent="0" algn="l" rtl="0">
              <a:lnSpc>
                <a:spcPct val="115000"/>
              </a:lnSpc>
              <a:spcBef>
                <a:spcPts val="400"/>
              </a:spcBef>
              <a:spcAft>
                <a:spcPts val="0"/>
              </a:spcAft>
              <a:buClr>
                <a:schemeClr val="dk1"/>
              </a:buClr>
              <a:buSzPts val="2000"/>
              <a:buNone/>
            </a:pPr>
            <a:endParaRPr sz="26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a:p>
            <a:pPr marL="342900" lvl="0" indent="-165100" algn="l" rtl="0">
              <a:lnSpc>
                <a:spcPct val="115000"/>
              </a:lnSpc>
              <a:spcBef>
                <a:spcPts val="560"/>
              </a:spcBef>
              <a:spcAft>
                <a:spcPts val="0"/>
              </a:spcAft>
              <a:buClr>
                <a:schemeClr val="dk1"/>
              </a:buClr>
              <a:buSzPts val="2800"/>
              <a:buNone/>
            </a:pPr>
            <a:endParaRPr sz="3400" dirty="0">
              <a:latin typeface="Times New Roman"/>
              <a:ea typeface="Times New Roman"/>
              <a:cs typeface="Times New Roman"/>
              <a:sym typeface="Times New Roman"/>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26b660e92d5_0_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400" dirty="0"/>
              <a:t>Overview</a:t>
            </a:r>
            <a:endParaRPr sz="4400" dirty="0"/>
          </a:p>
        </p:txBody>
      </p:sp>
      <p:sp>
        <p:nvSpPr>
          <p:cNvPr id="70" name="Google Shape;70;g26b660e92d5_0_11"/>
          <p:cNvSpPr txBox="1">
            <a:spLocks noGrp="1"/>
          </p:cNvSpPr>
          <p:nvPr>
            <p:ph type="body" idx="1"/>
          </p:nvPr>
        </p:nvSpPr>
        <p:spPr>
          <a:xfrm>
            <a:off x="243950" y="1155250"/>
            <a:ext cx="8500800" cy="5201100"/>
          </a:xfrm>
          <a:prstGeom prst="rect">
            <a:avLst/>
          </a:prstGeom>
          <a:noFill/>
          <a:ln>
            <a:noFill/>
          </a:ln>
        </p:spPr>
        <p:txBody>
          <a:bodyPr spcFirstLastPara="1" wrap="square" lIns="91425" tIns="45700" rIns="91425" bIns="45700" anchor="t" anchorCtr="0">
            <a:noAutofit/>
          </a:bodyPr>
          <a:lstStyle/>
          <a:p>
            <a:pPr marL="457200" lvl="0" indent="-387350" algn="just" rtl="0">
              <a:lnSpc>
                <a:spcPct val="100000"/>
              </a:lnSpc>
              <a:spcBef>
                <a:spcPts val="1500"/>
              </a:spcBef>
              <a:spcAft>
                <a:spcPts val="0"/>
              </a:spcAft>
              <a:buSzPts val="2500"/>
              <a:buFont typeface="Calibri"/>
              <a:buChar char="•"/>
            </a:pPr>
            <a:r>
              <a:rPr lang="en-US" sz="2500" dirty="0">
                <a:highlight>
                  <a:schemeClr val="lt1"/>
                </a:highlight>
                <a:latin typeface="Roboto"/>
                <a:ea typeface="Roboto"/>
                <a:cs typeface="Roboto"/>
                <a:sym typeface="Roboto"/>
              </a:rPr>
              <a:t>Watch Store stands at the forefront of e-commerce innovation, offering a seamless shopping experience enriched with cutting-edge React Library. </a:t>
            </a:r>
            <a:endParaRPr sz="2500" dirty="0">
              <a:highlight>
                <a:schemeClr val="lt1"/>
              </a:highlight>
              <a:latin typeface="Roboto"/>
              <a:ea typeface="Roboto"/>
              <a:cs typeface="Roboto"/>
              <a:sym typeface="Roboto"/>
            </a:endParaRPr>
          </a:p>
          <a:p>
            <a:pPr marL="457200" lvl="0" indent="-387350" algn="just" rtl="0">
              <a:lnSpc>
                <a:spcPct val="100000"/>
              </a:lnSpc>
              <a:spcBef>
                <a:spcPts val="1500"/>
              </a:spcBef>
              <a:spcAft>
                <a:spcPts val="0"/>
              </a:spcAft>
              <a:buSzPts val="2500"/>
              <a:buFont typeface="Calibri"/>
              <a:buChar char="•"/>
            </a:pPr>
            <a:r>
              <a:rPr lang="en-US" sz="2500" dirty="0">
                <a:highlight>
                  <a:schemeClr val="lt1"/>
                </a:highlight>
                <a:latin typeface="Roboto"/>
                <a:ea typeface="Roboto"/>
                <a:cs typeface="Roboto"/>
                <a:sym typeface="Roboto"/>
              </a:rPr>
              <a:t>With a mission to redefine the way users discover and engage with products online, Watch Store integrates sophisticated React Properties to deliver personalized recommendations and ensuring that every user finds exactly what they need with ease.</a:t>
            </a:r>
            <a:endParaRPr sz="2500" dirty="0">
              <a:highlight>
                <a:schemeClr val="lt1"/>
              </a:highlight>
            </a:endParaRPr>
          </a:p>
        </p:txBody>
      </p:sp>
      <p:sp>
        <p:nvSpPr>
          <p:cNvPr id="71" name="Google Shape;71;g26b660e92d5_0_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26b660e92d5_0_2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400" dirty="0"/>
              <a:t>Key Features</a:t>
            </a:r>
            <a:endParaRPr sz="4400" dirty="0"/>
          </a:p>
        </p:txBody>
      </p:sp>
      <p:sp>
        <p:nvSpPr>
          <p:cNvPr id="78" name="Google Shape;78;g26b660e92d5_0_21"/>
          <p:cNvSpPr txBox="1">
            <a:spLocks noGrp="1"/>
          </p:cNvSpPr>
          <p:nvPr>
            <p:ph type="body" idx="1"/>
          </p:nvPr>
        </p:nvSpPr>
        <p:spPr>
          <a:xfrm>
            <a:off x="457200" y="1220450"/>
            <a:ext cx="8229600" cy="5214217"/>
          </a:xfrm>
          <a:prstGeom prst="rect">
            <a:avLst/>
          </a:prstGeom>
          <a:noFill/>
          <a:ln>
            <a:noFill/>
          </a:ln>
        </p:spPr>
        <p:txBody>
          <a:bodyPr spcFirstLastPara="1" wrap="square" lIns="91425" tIns="45700" rIns="91425" bIns="45700" anchor="t" anchorCtr="0">
            <a:noAutofit/>
          </a:bodyPr>
          <a:lstStyle/>
          <a:p>
            <a:pPr marL="457200" lvl="0" indent="-374650" algn="l" rtl="0">
              <a:lnSpc>
                <a:spcPct val="115000"/>
              </a:lnSpc>
              <a:spcBef>
                <a:spcPts val="0"/>
              </a:spcBef>
              <a:spcAft>
                <a:spcPts val="0"/>
              </a:spcAft>
              <a:buSzPts val="2300"/>
              <a:buFont typeface="Calibri"/>
              <a:buAutoNum type="arabicPeriod"/>
            </a:pPr>
            <a:r>
              <a:rPr lang="en-US" sz="2300" dirty="0">
                <a:highlight>
                  <a:schemeClr val="lt1"/>
                </a:highlight>
              </a:rPr>
              <a:t>Product Catalog: Keep track of various watches available in the store. Each watch could have properties like name, brand, description, price, image, and stock availability.</a:t>
            </a:r>
          </a:p>
          <a:p>
            <a:pPr marL="457200" lvl="0" indent="-374650" algn="l" rtl="0">
              <a:lnSpc>
                <a:spcPct val="115000"/>
              </a:lnSpc>
              <a:spcBef>
                <a:spcPts val="0"/>
              </a:spcBef>
              <a:spcAft>
                <a:spcPts val="0"/>
              </a:spcAft>
              <a:buSzPts val="2300"/>
              <a:buFont typeface="Calibri"/>
              <a:buAutoNum type="arabicPeriod"/>
            </a:pPr>
            <a:endParaRPr sz="2300" dirty="0">
              <a:highlight>
                <a:schemeClr val="lt1"/>
              </a:highlight>
            </a:endParaRPr>
          </a:p>
          <a:p>
            <a:pPr marL="457200" lvl="0" indent="-374650" algn="l" rtl="0">
              <a:lnSpc>
                <a:spcPct val="115000"/>
              </a:lnSpc>
              <a:spcBef>
                <a:spcPts val="0"/>
              </a:spcBef>
              <a:spcAft>
                <a:spcPts val="0"/>
              </a:spcAft>
              <a:buSzPts val="2300"/>
              <a:buFont typeface="Calibri"/>
              <a:buAutoNum type="arabicPeriod"/>
            </a:pPr>
            <a:r>
              <a:rPr lang="en-US" sz="2300" dirty="0">
                <a:highlight>
                  <a:schemeClr val="lt1"/>
                </a:highlight>
              </a:rPr>
              <a:t>Shopping Cart: Allow users to add watches to their shopping carts, view their cart contents, and proceed to checkout.</a:t>
            </a:r>
            <a:endParaRPr sz="2300" dirty="0">
              <a:highlight>
                <a:schemeClr val="lt1"/>
              </a:highlight>
            </a:endParaRPr>
          </a:p>
          <a:p>
            <a:pPr marL="457200" lvl="0" indent="-374650" algn="just" rtl="0">
              <a:lnSpc>
                <a:spcPct val="115000"/>
              </a:lnSpc>
              <a:spcBef>
                <a:spcPts val="1500"/>
              </a:spcBef>
              <a:spcAft>
                <a:spcPts val="0"/>
              </a:spcAft>
              <a:buSzPts val="2300"/>
              <a:buFont typeface="Calibri"/>
              <a:buAutoNum type="arabicPeriod"/>
            </a:pPr>
            <a:r>
              <a:rPr lang="en-US" sz="2300" dirty="0">
                <a:highlight>
                  <a:schemeClr val="lt1"/>
                </a:highlight>
              </a:rPr>
              <a:t>Product Details: Display detailed information about each watch when clicked, including additional images, specifications.</a:t>
            </a:r>
          </a:p>
          <a:p>
            <a:pPr marL="457200" lvl="0" indent="-374650" algn="just" rtl="0">
              <a:lnSpc>
                <a:spcPct val="115000"/>
              </a:lnSpc>
              <a:spcBef>
                <a:spcPts val="1500"/>
              </a:spcBef>
              <a:spcAft>
                <a:spcPts val="0"/>
              </a:spcAft>
              <a:buSzPts val="2300"/>
              <a:buFont typeface="Calibri"/>
              <a:buAutoNum type="arabicPeriod"/>
            </a:pPr>
            <a:r>
              <a:rPr lang="en-US" sz="2300" dirty="0">
                <a:highlight>
                  <a:schemeClr val="lt1"/>
                </a:highlight>
              </a:rPr>
              <a:t>Responsive Design: Ensure that the website is optimized for various devices and screen sizes, providing a seamless experience across desktops, tablets, and smartphones.</a:t>
            </a:r>
            <a:endParaRPr sz="2300" dirty="0">
              <a:highlight>
                <a:schemeClr val="lt1"/>
              </a:highlight>
            </a:endParaRPr>
          </a:p>
          <a:p>
            <a:pPr marL="0" lvl="0" indent="0" algn="just" rtl="0">
              <a:lnSpc>
                <a:spcPct val="115000"/>
              </a:lnSpc>
              <a:spcBef>
                <a:spcPts val="1500"/>
              </a:spcBef>
              <a:spcAft>
                <a:spcPts val="0"/>
              </a:spcAft>
              <a:buSzPts val="1800"/>
              <a:buNone/>
            </a:pPr>
            <a:endParaRPr sz="2300" dirty="0">
              <a:highlight>
                <a:schemeClr val="lt1"/>
              </a:highlight>
            </a:endParaRPr>
          </a:p>
          <a:p>
            <a:pPr marL="0" lvl="0" indent="0" algn="just" rtl="0">
              <a:lnSpc>
                <a:spcPct val="115000"/>
              </a:lnSpc>
              <a:spcBef>
                <a:spcPts val="1500"/>
              </a:spcBef>
              <a:spcAft>
                <a:spcPts val="0"/>
              </a:spcAft>
              <a:buSzPts val="1800"/>
              <a:buNone/>
            </a:pPr>
            <a:endParaRPr sz="2300" dirty="0">
              <a:highlight>
                <a:schemeClr val="lt1"/>
              </a:highlight>
            </a:endParaRPr>
          </a:p>
        </p:txBody>
      </p:sp>
      <p:sp>
        <p:nvSpPr>
          <p:cNvPr id="79" name="Google Shape;79;g26b660e92d5_0_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90E1-980A-1999-AC3D-EE4217802F7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A804BABA-BB28-57AE-51F0-E182646C9368}"/>
              </a:ext>
            </a:extLst>
          </p:cNvPr>
          <p:cNvSpPr>
            <a:spLocks noGrp="1"/>
          </p:cNvSpPr>
          <p:nvPr>
            <p:ph type="body" idx="1"/>
          </p:nvPr>
        </p:nvSpPr>
        <p:spPr>
          <a:xfrm>
            <a:off x="457200" y="931333"/>
            <a:ext cx="8229600" cy="4526100"/>
          </a:xfrm>
        </p:spPr>
        <p:txBody>
          <a:bodyPr/>
          <a:lstStyle/>
          <a:p>
            <a:pPr marL="114300" indent="0" algn="l">
              <a:buNone/>
            </a:pPr>
            <a:endParaRPr lang="en-US" sz="2000" b="0" i="0" dirty="0">
              <a:solidFill>
                <a:schemeClr val="bg1"/>
              </a:solidFill>
              <a:effectLst/>
              <a:highlight>
                <a:srgbClr val="212121"/>
              </a:highlight>
              <a:latin typeface="Söhne"/>
            </a:endParaRPr>
          </a:p>
          <a:p>
            <a:pPr marL="571500" indent="-457200">
              <a:buAutoNum type="arabicPeriod" startAt="5"/>
            </a:pPr>
            <a:r>
              <a:rPr lang="en-IN" sz="2300" dirty="0"/>
              <a:t>Search Functions : Functions to enable users to search for products within the website, including</a:t>
            </a:r>
            <a:r>
              <a:rPr lang="en-IN" sz="2000" dirty="0"/>
              <a:t>  </a:t>
            </a:r>
            <a:r>
              <a:rPr lang="en-IN" sz="2300" dirty="0"/>
              <a:t>implementing search filters</a:t>
            </a:r>
            <a:r>
              <a:rPr lang="en-IN" sz="2000" dirty="0"/>
              <a:t> </a:t>
            </a:r>
            <a:r>
              <a:rPr lang="en-IN" sz="2300" dirty="0"/>
              <a:t>and displaying search results.</a:t>
            </a:r>
          </a:p>
          <a:p>
            <a:pPr marL="571500" indent="-457200">
              <a:buAutoNum type="arabicPeriod" startAt="5"/>
            </a:pPr>
            <a:endParaRPr lang="en-IN" sz="2300" dirty="0"/>
          </a:p>
          <a:p>
            <a:pPr marL="571500" indent="-457200">
              <a:buAutoNum type="arabicPeriod" startAt="5"/>
            </a:pPr>
            <a:r>
              <a:rPr lang="en-IN" sz="2300" dirty="0"/>
              <a:t>Newsletter Signup : Allow users to subscribe to newsletter to receive updates on new arrivals, promotions and exclusive deals</a:t>
            </a:r>
          </a:p>
          <a:p>
            <a:pPr marL="571500" indent="-457200">
              <a:buAutoNum type="arabicPeriod" startAt="5"/>
            </a:pPr>
            <a:endParaRPr lang="en-IN" sz="2300" dirty="0"/>
          </a:p>
          <a:p>
            <a:pPr marL="571500" indent="-457200">
              <a:buAutoNum type="arabicPeriod" startAt="5"/>
            </a:pPr>
            <a:r>
              <a:rPr lang="en-IN" sz="2300" dirty="0"/>
              <a:t>Cross - Selling and Up Selling : Implement features to suggest related or complementary products to customers during the shopping journey , increasing average order value.</a:t>
            </a:r>
          </a:p>
        </p:txBody>
      </p:sp>
    </p:spTree>
    <p:extLst>
      <p:ext uri="{BB962C8B-B14F-4D97-AF65-F5344CB8AC3E}">
        <p14:creationId xmlns:p14="http://schemas.microsoft.com/office/powerpoint/2010/main" val="417351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26b660e92d5_0_45"/>
          <p:cNvSpPr txBox="1">
            <a:spLocks noGrp="1"/>
          </p:cNvSpPr>
          <p:nvPr>
            <p:ph type="title"/>
          </p:nvPr>
        </p:nvSpPr>
        <p:spPr>
          <a:xfrm>
            <a:off x="76200" y="282698"/>
            <a:ext cx="6477000" cy="838200"/>
          </a:xfrm>
          <a:prstGeom prst="rect">
            <a:avLst/>
          </a:prstGeom>
          <a:noFill/>
          <a:ln>
            <a:noFill/>
          </a:ln>
        </p:spPr>
        <p:txBody>
          <a:bodyPr spcFirstLastPara="1" wrap="square" lIns="91425" tIns="45700" rIns="91425" bIns="45700" anchor="ctr" anchorCtr="0">
            <a:noAutofit/>
          </a:bodyPr>
          <a:lstStyle/>
          <a:p>
            <a:r>
              <a:rPr lang="en-IN" sz="4400" dirty="0"/>
              <a:t>HOME PAGE</a:t>
            </a:r>
            <a:br>
              <a:rPr lang="en-IN" sz="4400" dirty="0"/>
            </a:br>
            <a:endParaRPr sz="4400" dirty="0"/>
          </a:p>
        </p:txBody>
      </p:sp>
      <p:sp>
        <p:nvSpPr>
          <p:cNvPr id="87" name="Google Shape;87;g26b660e92d5_0_4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3" name="Picture 2">
            <a:extLst>
              <a:ext uri="{FF2B5EF4-FFF2-40B4-BE49-F238E27FC236}">
                <a16:creationId xmlns:a16="http://schemas.microsoft.com/office/drawing/2014/main" id="{B19F0FDF-9640-E8F4-050B-2EF7C475335C}"/>
              </a:ext>
            </a:extLst>
          </p:cNvPr>
          <p:cNvPicPr>
            <a:picLocks noChangeAspect="1"/>
          </p:cNvPicPr>
          <p:nvPr/>
        </p:nvPicPr>
        <p:blipFill>
          <a:blip r:embed="rId3"/>
          <a:stretch>
            <a:fillRect/>
          </a:stretch>
        </p:blipFill>
        <p:spPr>
          <a:xfrm>
            <a:off x="0" y="1181775"/>
            <a:ext cx="9144000" cy="5174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6b660e92d5_0_54"/>
          <p:cNvSpPr txBox="1">
            <a:spLocks noGrp="1"/>
          </p:cNvSpPr>
          <p:nvPr>
            <p:ph type="title"/>
          </p:nvPr>
        </p:nvSpPr>
        <p:spPr>
          <a:xfrm>
            <a:off x="76200" y="322751"/>
            <a:ext cx="6477000" cy="838200"/>
          </a:xfrm>
          <a:prstGeom prst="rect">
            <a:avLst/>
          </a:prstGeom>
          <a:noFill/>
          <a:ln>
            <a:noFill/>
          </a:ln>
        </p:spPr>
        <p:txBody>
          <a:bodyPr spcFirstLastPara="1" wrap="square" lIns="91425" tIns="45700" rIns="91425" bIns="45700" anchor="ctr" anchorCtr="0">
            <a:noAutofit/>
          </a:bodyPr>
          <a:lstStyle/>
          <a:p>
            <a:r>
              <a:rPr lang="en-US" sz="4000" b="1" dirty="0"/>
              <a:t>PRODUCT CATALOG</a:t>
            </a:r>
            <a:br>
              <a:rPr lang="en-US" sz="4000" dirty="0"/>
            </a:br>
            <a:endParaRPr sz="4000" dirty="0"/>
          </a:p>
        </p:txBody>
      </p:sp>
      <p:sp>
        <p:nvSpPr>
          <p:cNvPr id="96" name="Google Shape;96;g26b660e92d5_0_5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pic>
        <p:nvPicPr>
          <p:cNvPr id="3" name="Picture 2">
            <a:extLst>
              <a:ext uri="{FF2B5EF4-FFF2-40B4-BE49-F238E27FC236}">
                <a16:creationId xmlns:a16="http://schemas.microsoft.com/office/drawing/2014/main" id="{1A80B291-CED0-B8F3-6701-8A85B64AB1A4}"/>
              </a:ext>
            </a:extLst>
          </p:cNvPr>
          <p:cNvPicPr>
            <a:picLocks noChangeAspect="1"/>
          </p:cNvPicPr>
          <p:nvPr/>
        </p:nvPicPr>
        <p:blipFill>
          <a:blip r:embed="rId3"/>
          <a:stretch>
            <a:fillRect/>
          </a:stretch>
        </p:blipFill>
        <p:spPr>
          <a:xfrm>
            <a:off x="0" y="1676400"/>
            <a:ext cx="9144000" cy="49523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2AF5-A520-4463-682A-556664E168F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93119C4C-90E4-9368-65FC-4DCE48DDB85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439DDBE-22D2-55A2-9F12-71C11992B0E3}"/>
              </a:ext>
            </a:extLst>
          </p:cNvPr>
          <p:cNvPicPr>
            <a:picLocks noChangeAspect="1"/>
          </p:cNvPicPr>
          <p:nvPr/>
        </p:nvPicPr>
        <p:blipFill>
          <a:blip r:embed="rId2"/>
          <a:stretch>
            <a:fillRect/>
          </a:stretch>
        </p:blipFill>
        <p:spPr>
          <a:xfrm>
            <a:off x="0" y="1136857"/>
            <a:ext cx="9144000" cy="5247009"/>
          </a:xfrm>
          <a:prstGeom prst="rect">
            <a:avLst/>
          </a:prstGeom>
        </p:spPr>
      </p:pic>
    </p:spTree>
    <p:extLst>
      <p:ext uri="{BB962C8B-B14F-4D97-AF65-F5344CB8AC3E}">
        <p14:creationId xmlns:p14="http://schemas.microsoft.com/office/powerpoint/2010/main" val="350142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6b660e92d5_0_6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dirty="0"/>
              <a:t>CHECK OUT PAGE</a:t>
            </a:r>
            <a:endParaRPr sz="4000" dirty="0"/>
          </a:p>
        </p:txBody>
      </p:sp>
      <p:sp>
        <p:nvSpPr>
          <p:cNvPr id="104" name="Google Shape;104;g26b660e92d5_0_69"/>
          <p:cNvSpPr txBox="1">
            <a:spLocks noGrp="1"/>
          </p:cNvSpPr>
          <p:nvPr>
            <p:ph type="body" idx="1"/>
          </p:nvPr>
        </p:nvSpPr>
        <p:spPr>
          <a:xfrm>
            <a:off x="152400" y="1093175"/>
            <a:ext cx="5757600" cy="16065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endParaRPr sz="3000"/>
          </a:p>
        </p:txBody>
      </p:sp>
      <p:sp>
        <p:nvSpPr>
          <p:cNvPr id="105" name="Google Shape;105;g26b660e92d5_0_6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pic>
        <p:nvPicPr>
          <p:cNvPr id="3" name="Picture 2">
            <a:extLst>
              <a:ext uri="{FF2B5EF4-FFF2-40B4-BE49-F238E27FC236}">
                <a16:creationId xmlns:a16="http://schemas.microsoft.com/office/drawing/2014/main" id="{F1D16A73-CEC7-B82F-5898-BB682E199B8C}"/>
              </a:ext>
            </a:extLst>
          </p:cNvPr>
          <p:cNvPicPr>
            <a:picLocks noChangeAspect="1"/>
          </p:cNvPicPr>
          <p:nvPr/>
        </p:nvPicPr>
        <p:blipFill>
          <a:blip r:embed="rId3"/>
          <a:stretch>
            <a:fillRect/>
          </a:stretch>
        </p:blipFill>
        <p:spPr>
          <a:xfrm>
            <a:off x="0" y="1123250"/>
            <a:ext cx="9144000" cy="51336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84C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324</Words>
  <Application>Microsoft Office PowerPoint</Application>
  <PresentationFormat>On-screen Show (4:3)</PresentationFormat>
  <Paragraphs>64</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Söhne</vt:lpstr>
      <vt:lpstr>Roboto</vt:lpstr>
      <vt:lpstr>Times New Roman</vt:lpstr>
      <vt:lpstr>Calibri</vt:lpstr>
      <vt:lpstr>Arial</vt:lpstr>
      <vt:lpstr>Office Theme</vt:lpstr>
      <vt:lpstr>PowerPoint Presentation</vt:lpstr>
      <vt:lpstr>Outline</vt:lpstr>
      <vt:lpstr>Overview</vt:lpstr>
      <vt:lpstr>Key Features</vt:lpstr>
      <vt:lpstr>PowerPoint Presentation</vt:lpstr>
      <vt:lpstr>HOME PAGE </vt:lpstr>
      <vt:lpstr>PRODUCT CATALOG </vt:lpstr>
      <vt:lpstr>PowerPoint Presentation</vt:lpstr>
      <vt:lpstr>CHECK OUT PAGE</vt:lpstr>
      <vt:lpstr>Tech Stack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Kartik Verma</cp:lastModifiedBy>
  <cp:revision>3</cp:revision>
  <dcterms:created xsi:type="dcterms:W3CDTF">2022-11-30T04:57:23Z</dcterms:created>
  <dcterms:modified xsi:type="dcterms:W3CDTF">2024-05-03T04:41:13Z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CD6E254D00B44B399858679B5C752696</vt:lpwstr>
  </property>
  <property fmtid="{D5CDD505-2E9C-101B-9397-08002B2CF9AE}" pid="3" name="KSOProductBuildVer">
    <vt:lpwstr>1033-11.2.0.11417</vt:lpwstr>
  </property>
</Properties>
</file>