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642C-BC08-E41F-F029-B866DDC15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AF24-538C-DCE4-76F7-1E6B8FE68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6AC3-8ABB-E86E-0E3F-EC4DBB8D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95F1-0C97-F43A-4937-DD1167A9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C9C51-0886-25CB-8A88-4761ACBB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3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ACFB-69EC-0B67-6DD5-4A3D8D91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DC13-1DA4-6309-A163-30C4A79E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DAB0-BDED-F0EF-DCE3-213BF262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B269-D7A8-4AA4-9851-E62E5145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7C3D7-7280-06A7-C8D8-BFB779A4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71088-483C-DDB9-1617-7805B4504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7588A-F805-6165-3565-A26F449E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D3DC-7CCB-7C4F-BEAB-F14B8EE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E664-703C-9426-CEED-E6070275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4CC6-F1F6-ED79-D043-966B92D5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160F-053F-68C1-F08D-2C121189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824-4E5F-DC94-AED9-8DC0D5F3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5AEB-70A8-8BE7-7DF3-A1476831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8134-AA32-1E88-1C38-C2E366FC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2F2D-03D0-AC8C-614A-21C7E8A8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9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811E-2C89-24CE-705D-DB99A804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2680-F3A9-F211-32E8-7BDB7F2D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2520-7B6C-0E0A-5AA3-4ACBBFD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4295-1A34-B68D-A358-FE923BF3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5A5D7-E96C-907C-64E3-66E05376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4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EC51-4171-83EB-054C-B1FCDED8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BE10-069B-E5A2-C66C-404339896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329F6-293D-CC10-789F-486014C2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677D-7BCB-9AA6-FF0C-E749A8DA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A4ABF-188C-BB4E-0920-28667A4F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81A1-2205-E2CB-E8B3-7E1D6E0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4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CD34-026E-1EA3-94EB-EF2F6828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9EE92-18FF-999D-B22E-C319E130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9CF7-7F6B-743A-EADF-AF30CDA4F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7E442-4CF1-5481-C76A-280967616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A3F56-0D23-F1C1-4C3E-01D69087C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13621-7C7F-61B0-055E-A4B1A65D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CC75F-4230-2B88-8664-916CF819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7B9AE-CEA5-234D-532F-39B34CDA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21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FEC5-C028-4251-7D97-78E1D696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5A9A-0977-27A2-7041-BF8848CD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C1C06-8AE2-8819-6CB1-8C0DCA82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51EE-934D-6E70-C6AE-34F7B67E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6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8FB18-9D09-59C6-BBAE-B8F7DC39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F72C9-991A-EC43-2C4C-ED5F08B5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E9ACF-F624-F6FA-1EE1-F1D84289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40A1-F09C-B33C-832B-6154AEE9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021-C23A-5A0F-9B4B-276CEEA9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F27CC-F0EF-F4F5-5E78-CD37C06B6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1DCDB-C331-C038-68EA-62C00C71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83A87-2EA7-74E4-9AFF-0A3F54C6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08053-BB72-F348-F09C-F202B339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4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4CCB-F342-705B-648B-99A16D35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BB6CF-7B75-6038-D38C-E3ED50AB5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D4C0D-F901-1DDD-11D6-9161CB6A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DC4B6-A67E-3E85-5C84-80516D86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B31F-5B52-8CBA-965B-60162BB8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080E9-7220-7F67-7AB8-267EE4EB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91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47665-B86E-5C3A-CEFD-DD965688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2B0C8-FBB3-A73B-53F3-D462AE16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9193-2EAF-0258-38B9-A6A63B63C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3533-F433-4FC0-BCD4-5C67FF145DE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3371-F1BC-D4A7-C8AE-C8C0D10E2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927A-67A3-C49F-3C7E-4E9618D1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95D7-B929-499F-99E1-635242C0F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4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0CEE0-45AE-7DB7-10EB-D657AF110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6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BE58D-5F30-5C49-BD5A-86D6F8849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27"/>
            <a:ext cx="12192000" cy="68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1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C1265-7AF7-01D9-7A0E-23822F5F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3E2DC-9A24-4F4E-9B2C-EBBECAC91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8"/>
            <a:ext cx="12192000" cy="68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9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C33E8-C5C1-2089-2DC1-43E82694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0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51613-4E22-EEF7-136B-AE7ADC7E1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9"/>
            <a:ext cx="12192000" cy="68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2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F6382D-400F-77C1-89AE-F2DE04B3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0"/>
            <a:ext cx="12192000" cy="68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9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25AAC-ECC9-2AE3-47FD-43A51297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"/>
            <a:ext cx="12192000" cy="68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8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F2DF2-A0F3-BC85-72D9-B80D9FA46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3"/>
            <a:ext cx="12192000" cy="68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8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52C9F-2597-70B9-49F6-0DB2E75E0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4"/>
            <a:ext cx="12192000" cy="682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a</dc:creator>
  <cp:lastModifiedBy>kartik a</cp:lastModifiedBy>
  <cp:revision>2</cp:revision>
  <dcterms:created xsi:type="dcterms:W3CDTF">2025-08-04T15:15:42Z</dcterms:created>
  <dcterms:modified xsi:type="dcterms:W3CDTF">2025-08-04T15:18:20Z</dcterms:modified>
</cp:coreProperties>
</file>