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verma" userId="33168c40b5e5c6d2" providerId="LiveId" clId="{9A387CA0-64FF-436D-BCB2-E184F293D2BA}"/>
    <pc:docChg chg="undo custSel modSld">
      <pc:chgData name="kartik verma" userId="33168c40b5e5c6d2" providerId="LiveId" clId="{9A387CA0-64FF-436D-BCB2-E184F293D2BA}" dt="2022-06-24T10:30:31.581" v="153"/>
      <pc:docMkLst>
        <pc:docMk/>
      </pc:docMkLst>
      <pc:sldChg chg="addSp delSp modSp mod">
        <pc:chgData name="kartik verma" userId="33168c40b5e5c6d2" providerId="LiveId" clId="{9A387CA0-64FF-436D-BCB2-E184F293D2BA}" dt="2022-06-24T10:30:31.581" v="153"/>
        <pc:sldMkLst>
          <pc:docMk/>
          <pc:sldMk cId="1148841733" sldId="260"/>
        </pc:sldMkLst>
        <pc:grpChg chg="del mod">
          <ac:chgData name="kartik verma" userId="33168c40b5e5c6d2" providerId="LiveId" clId="{9A387CA0-64FF-436D-BCB2-E184F293D2BA}" dt="2022-06-24T09:48:28.006" v="25"/>
          <ac:grpSpMkLst>
            <pc:docMk/>
            <pc:sldMk cId="1148841733" sldId="260"/>
            <ac:grpSpMk id="19" creationId="{14106C02-4ECD-0CB1-9C35-A87ABBEAF3C9}"/>
          </ac:grpSpMkLst>
        </pc:grpChg>
        <pc:grpChg chg="del mod">
          <ac:chgData name="kartik verma" userId="33168c40b5e5c6d2" providerId="LiveId" clId="{9A387CA0-64FF-436D-BCB2-E184F293D2BA}" dt="2022-06-24T09:48:28.661" v="27"/>
          <ac:grpSpMkLst>
            <pc:docMk/>
            <pc:sldMk cId="1148841733" sldId="260"/>
            <ac:grpSpMk id="22" creationId="{47BE4FC6-7CB1-0A7C-9699-D3C88F76005F}"/>
          </ac:grpSpMkLst>
        </pc:grpChg>
        <pc:grpChg chg="del mod">
          <ac:chgData name="kartik verma" userId="33168c40b5e5c6d2" providerId="LiveId" clId="{9A387CA0-64FF-436D-BCB2-E184F293D2BA}" dt="2022-06-24T09:48:36.157" v="30"/>
          <ac:grpSpMkLst>
            <pc:docMk/>
            <pc:sldMk cId="1148841733" sldId="260"/>
            <ac:grpSpMk id="24" creationId="{31C941A3-8B1A-FF46-E420-88C32FA9B717}"/>
          </ac:grpSpMkLst>
        </pc:grpChg>
        <pc:grpChg chg="del mod">
          <ac:chgData name="kartik verma" userId="33168c40b5e5c6d2" providerId="LiveId" clId="{9A387CA0-64FF-436D-BCB2-E184F293D2BA}" dt="2022-06-24T09:48:41.505" v="33"/>
          <ac:grpSpMkLst>
            <pc:docMk/>
            <pc:sldMk cId="1148841733" sldId="260"/>
            <ac:grpSpMk id="27" creationId="{A7BECB03-CB93-2B37-DB52-DA7A43251221}"/>
          </ac:grpSpMkLst>
        </pc:grpChg>
        <pc:grpChg chg="del mod">
          <ac:chgData name="kartik verma" userId="33168c40b5e5c6d2" providerId="LiveId" clId="{9A387CA0-64FF-436D-BCB2-E184F293D2BA}" dt="2022-06-24T09:48:57.661" v="38"/>
          <ac:grpSpMkLst>
            <pc:docMk/>
            <pc:sldMk cId="1148841733" sldId="260"/>
            <ac:grpSpMk id="30" creationId="{470000C2-02E4-63F6-DBC3-EFFC60EE7DF3}"/>
          </ac:grpSpMkLst>
        </pc:grpChg>
        <pc:grpChg chg="del mod">
          <ac:chgData name="kartik verma" userId="33168c40b5e5c6d2" providerId="LiveId" clId="{9A387CA0-64FF-436D-BCB2-E184F293D2BA}" dt="2022-06-24T09:48:57.661" v="38"/>
          <ac:grpSpMkLst>
            <pc:docMk/>
            <pc:sldMk cId="1148841733" sldId="260"/>
            <ac:grpSpMk id="33" creationId="{3F319365-FCD6-E5CD-C577-228FBB97AC28}"/>
          </ac:grpSpMkLst>
        </pc:grpChg>
        <pc:grpChg chg="add del mod">
          <ac:chgData name="kartik verma" userId="33168c40b5e5c6d2" providerId="LiveId" clId="{9A387CA0-64FF-436D-BCB2-E184F293D2BA}" dt="2022-06-24T10:30:30.797" v="152"/>
          <ac:grpSpMkLst>
            <pc:docMk/>
            <pc:sldMk cId="1148841733" sldId="260"/>
            <ac:grpSpMk id="35" creationId="{EB13A26B-7F8E-A907-F20A-26EFF4101DFF}"/>
          </ac:grpSpMkLst>
        </pc:grpChg>
        <pc:grpChg chg="mod">
          <ac:chgData name="kartik verma" userId="33168c40b5e5c6d2" providerId="LiveId" clId="{9A387CA0-64FF-436D-BCB2-E184F293D2BA}" dt="2022-06-24T09:49:06.752" v="45"/>
          <ac:grpSpMkLst>
            <pc:docMk/>
            <pc:sldMk cId="1148841733" sldId="260"/>
            <ac:grpSpMk id="40" creationId="{305FB2B5-E201-AF05-56E6-F1AC16C784AB}"/>
          </ac:grpSpMkLst>
        </pc:grpChg>
        <pc:inkChg chg="add del">
          <ac:chgData name="kartik verma" userId="33168c40b5e5c6d2" providerId="LiveId" clId="{9A387CA0-64FF-436D-BCB2-E184F293D2BA}" dt="2022-06-24T09:12:19.777" v="15" actId="9405"/>
          <ac:inkMkLst>
            <pc:docMk/>
            <pc:sldMk cId="1148841733" sldId="260"/>
            <ac:inkMk id="3" creationId="{B7714755-57D7-1755-756C-66CB9D9C0C18}"/>
          </ac:inkMkLst>
        </pc:inkChg>
        <pc:inkChg chg="add del">
          <ac:chgData name="kartik verma" userId="33168c40b5e5c6d2" providerId="LiveId" clId="{9A387CA0-64FF-436D-BCB2-E184F293D2BA}" dt="2022-06-24T09:12:19.404" v="14" actId="9405"/>
          <ac:inkMkLst>
            <pc:docMk/>
            <pc:sldMk cId="1148841733" sldId="260"/>
            <ac:inkMk id="4" creationId="{9D76BA75-5173-7C6B-4886-44E6CC868055}"/>
          </ac:inkMkLst>
        </pc:inkChg>
        <pc:inkChg chg="add del">
          <ac:chgData name="kartik verma" userId="33168c40b5e5c6d2" providerId="LiveId" clId="{9A387CA0-64FF-436D-BCB2-E184F293D2BA}" dt="2022-06-24T09:12:18.973" v="13" actId="9405"/>
          <ac:inkMkLst>
            <pc:docMk/>
            <pc:sldMk cId="1148841733" sldId="260"/>
            <ac:inkMk id="5" creationId="{2A787422-8FDA-3D18-348D-EC067B26DB65}"/>
          </ac:inkMkLst>
        </pc:inkChg>
        <pc:inkChg chg="add del">
          <ac:chgData name="kartik verma" userId="33168c40b5e5c6d2" providerId="LiveId" clId="{9A387CA0-64FF-436D-BCB2-E184F293D2BA}" dt="2022-06-24T09:12:18.714" v="12" actId="9405"/>
          <ac:inkMkLst>
            <pc:docMk/>
            <pc:sldMk cId="1148841733" sldId="260"/>
            <ac:inkMk id="6" creationId="{57D18281-3DA4-BFEA-BD11-07F96406F19B}"/>
          </ac:inkMkLst>
        </pc:inkChg>
        <pc:inkChg chg="add del">
          <ac:chgData name="kartik verma" userId="33168c40b5e5c6d2" providerId="LiveId" clId="{9A387CA0-64FF-436D-BCB2-E184F293D2BA}" dt="2022-06-24T09:12:18.416" v="11" actId="9405"/>
          <ac:inkMkLst>
            <pc:docMk/>
            <pc:sldMk cId="1148841733" sldId="260"/>
            <ac:inkMk id="8" creationId="{0A6408B8-A67B-8962-1EC4-21C53A920C88}"/>
          </ac:inkMkLst>
        </pc:inkChg>
        <pc:inkChg chg="add del">
          <ac:chgData name="kartik verma" userId="33168c40b5e5c6d2" providerId="LiveId" clId="{9A387CA0-64FF-436D-BCB2-E184F293D2BA}" dt="2022-06-24T09:12:18.128" v="10" actId="9405"/>
          <ac:inkMkLst>
            <pc:docMk/>
            <pc:sldMk cId="1148841733" sldId="260"/>
            <ac:inkMk id="9" creationId="{32F4EB24-2B8B-6A6B-49A8-50C9F6C750EE}"/>
          </ac:inkMkLst>
        </pc:inkChg>
        <pc:inkChg chg="add del">
          <ac:chgData name="kartik verma" userId="33168c40b5e5c6d2" providerId="LiveId" clId="{9A387CA0-64FF-436D-BCB2-E184F293D2BA}" dt="2022-06-24T09:12:17.628" v="9" actId="9405"/>
          <ac:inkMkLst>
            <pc:docMk/>
            <pc:sldMk cId="1148841733" sldId="260"/>
            <ac:inkMk id="10" creationId="{B8347846-B913-3D54-9EDF-C5BC0E0A1C48}"/>
          </ac:inkMkLst>
        </pc:inkChg>
        <pc:inkChg chg="add del">
          <ac:chgData name="kartik verma" userId="33168c40b5e5c6d2" providerId="LiveId" clId="{9A387CA0-64FF-436D-BCB2-E184F293D2BA}" dt="2022-06-24T09:12:16.183" v="8" actId="9405"/>
          <ac:inkMkLst>
            <pc:docMk/>
            <pc:sldMk cId="1148841733" sldId="260"/>
            <ac:inkMk id="12" creationId="{0BC75037-71A7-AE88-9A2C-C479747B8F3F}"/>
          </ac:inkMkLst>
        </pc:inkChg>
        <pc:inkChg chg="add del">
          <ac:chgData name="kartik verma" userId="33168c40b5e5c6d2" providerId="LiveId" clId="{9A387CA0-64FF-436D-BCB2-E184F293D2BA}" dt="2022-06-24T10:30:26.947" v="137"/>
          <ac:inkMkLst>
            <pc:docMk/>
            <pc:sldMk cId="1148841733" sldId="260"/>
            <ac:inkMk id="13" creationId="{0F48C3A0-39C1-2760-C915-6E5A1268FE0D}"/>
          </ac:inkMkLst>
        </pc:inkChg>
        <pc:inkChg chg="add del">
          <ac:chgData name="kartik verma" userId="33168c40b5e5c6d2" providerId="LiveId" clId="{9A387CA0-64FF-436D-BCB2-E184F293D2BA}" dt="2022-06-24T10:30:29.904" v="149"/>
          <ac:inkMkLst>
            <pc:docMk/>
            <pc:sldMk cId="1148841733" sldId="260"/>
            <ac:inkMk id="14" creationId="{B7B4EA71-185A-4455-2120-29D6DE38ACA5}"/>
          </ac:inkMkLst>
        </pc:inkChg>
        <pc:inkChg chg="add del mod">
          <ac:chgData name="kartik verma" userId="33168c40b5e5c6d2" providerId="LiveId" clId="{9A387CA0-64FF-436D-BCB2-E184F293D2BA}" dt="2022-06-24T10:30:29.904" v="148"/>
          <ac:inkMkLst>
            <pc:docMk/>
            <pc:sldMk cId="1148841733" sldId="260"/>
            <ac:inkMk id="15" creationId="{769F0C17-0673-038E-CEA1-F689EDD9DACA}"/>
          </ac:inkMkLst>
        </pc:inkChg>
        <pc:inkChg chg="add del mod">
          <ac:chgData name="kartik verma" userId="33168c40b5e5c6d2" providerId="LiveId" clId="{9A387CA0-64FF-436D-BCB2-E184F293D2BA}" dt="2022-06-24T10:30:30.797" v="152"/>
          <ac:inkMkLst>
            <pc:docMk/>
            <pc:sldMk cId="1148841733" sldId="260"/>
            <ac:inkMk id="16" creationId="{3DF5FC67-AF1E-34EC-7881-D7C494A988DF}"/>
          </ac:inkMkLst>
        </pc:inkChg>
        <pc:inkChg chg="add del mod">
          <ac:chgData name="kartik verma" userId="33168c40b5e5c6d2" providerId="LiveId" clId="{9A387CA0-64FF-436D-BCB2-E184F293D2BA}" dt="2022-06-24T10:30:30.446" v="151"/>
          <ac:inkMkLst>
            <pc:docMk/>
            <pc:sldMk cId="1148841733" sldId="260"/>
            <ac:inkMk id="17" creationId="{04A1E392-EAC8-95D4-AD29-EABA4435E7A5}"/>
          </ac:inkMkLst>
        </pc:inkChg>
        <pc:inkChg chg="add del mod">
          <ac:chgData name="kartik verma" userId="33168c40b5e5c6d2" providerId="LiveId" clId="{9A387CA0-64FF-436D-BCB2-E184F293D2BA}" dt="2022-06-24T10:30:30.446" v="150"/>
          <ac:inkMkLst>
            <pc:docMk/>
            <pc:sldMk cId="1148841733" sldId="260"/>
            <ac:inkMk id="18" creationId="{95815CA6-6B5B-5B1A-61A7-AD33CF038CA5}"/>
          </ac:inkMkLst>
        </pc:inkChg>
        <pc:inkChg chg="add del mod">
          <ac:chgData name="kartik verma" userId="33168c40b5e5c6d2" providerId="LiveId" clId="{9A387CA0-64FF-436D-BCB2-E184F293D2BA}" dt="2022-06-24T10:30:26.947" v="138"/>
          <ac:inkMkLst>
            <pc:docMk/>
            <pc:sldMk cId="1148841733" sldId="260"/>
            <ac:inkMk id="20" creationId="{D4BE81A8-C668-EBA4-9864-F24D5B7024C5}"/>
          </ac:inkMkLst>
        </pc:inkChg>
        <pc:inkChg chg="add del mod">
          <ac:chgData name="kartik verma" userId="33168c40b5e5c6d2" providerId="LiveId" clId="{9A387CA0-64FF-436D-BCB2-E184F293D2BA}" dt="2022-06-24T10:30:26.948" v="139"/>
          <ac:inkMkLst>
            <pc:docMk/>
            <pc:sldMk cId="1148841733" sldId="260"/>
            <ac:inkMk id="21" creationId="{479D9839-BA96-FC6E-484A-968AFC9F7104}"/>
          </ac:inkMkLst>
        </pc:inkChg>
        <pc:inkChg chg="add del mod">
          <ac:chgData name="kartik verma" userId="33168c40b5e5c6d2" providerId="LiveId" clId="{9A387CA0-64FF-436D-BCB2-E184F293D2BA}" dt="2022-06-24T10:30:26.949" v="140"/>
          <ac:inkMkLst>
            <pc:docMk/>
            <pc:sldMk cId="1148841733" sldId="260"/>
            <ac:inkMk id="23" creationId="{57586663-277B-A059-9772-E14129513F0E}"/>
          </ac:inkMkLst>
        </pc:inkChg>
        <pc:inkChg chg="add del mod">
          <ac:chgData name="kartik verma" userId="33168c40b5e5c6d2" providerId="LiveId" clId="{9A387CA0-64FF-436D-BCB2-E184F293D2BA}" dt="2022-06-24T10:30:26.949" v="141"/>
          <ac:inkMkLst>
            <pc:docMk/>
            <pc:sldMk cId="1148841733" sldId="260"/>
            <ac:inkMk id="25" creationId="{ABC4EE73-F4E0-3843-BA14-BDF69CA7190E}"/>
          </ac:inkMkLst>
        </pc:inkChg>
        <pc:inkChg chg="add del mod">
          <ac:chgData name="kartik verma" userId="33168c40b5e5c6d2" providerId="LiveId" clId="{9A387CA0-64FF-436D-BCB2-E184F293D2BA}" dt="2022-06-24T10:30:31.581" v="153"/>
          <ac:inkMkLst>
            <pc:docMk/>
            <pc:sldMk cId="1148841733" sldId="260"/>
            <ac:inkMk id="26" creationId="{58E65F2D-F886-C097-18F6-5425A57F9B3B}"/>
          </ac:inkMkLst>
        </pc:inkChg>
        <pc:inkChg chg="add del mod">
          <ac:chgData name="kartik verma" userId="33168c40b5e5c6d2" providerId="LiveId" clId="{9A387CA0-64FF-436D-BCB2-E184F293D2BA}" dt="2022-06-24T09:49:14.615" v="46"/>
          <ac:inkMkLst>
            <pc:docMk/>
            <pc:sldMk cId="1148841733" sldId="260"/>
            <ac:inkMk id="28" creationId="{88AFC951-BEFB-7F73-E116-42F9C0C1C282}"/>
          </ac:inkMkLst>
        </pc:inkChg>
        <pc:inkChg chg="add del mod">
          <ac:chgData name="kartik verma" userId="33168c40b5e5c6d2" providerId="LiveId" clId="{9A387CA0-64FF-436D-BCB2-E184F293D2BA}" dt="2022-06-24T09:49:15.265" v="47"/>
          <ac:inkMkLst>
            <pc:docMk/>
            <pc:sldMk cId="1148841733" sldId="260"/>
            <ac:inkMk id="29" creationId="{8E60CDC5-F9A1-2DD0-2F59-5DE88C05E851}"/>
          </ac:inkMkLst>
        </pc:inkChg>
        <pc:inkChg chg="add del mod">
          <ac:chgData name="kartik verma" userId="33168c40b5e5c6d2" providerId="LiveId" clId="{9A387CA0-64FF-436D-BCB2-E184F293D2BA}" dt="2022-06-24T10:30:27.473" v="142"/>
          <ac:inkMkLst>
            <pc:docMk/>
            <pc:sldMk cId="1148841733" sldId="260"/>
            <ac:inkMk id="31" creationId="{132E2DB2-5AC2-FB4B-C2E0-D2D0F7B2E20D}"/>
          </ac:inkMkLst>
        </pc:inkChg>
        <pc:inkChg chg="add del mod">
          <ac:chgData name="kartik verma" userId="33168c40b5e5c6d2" providerId="LiveId" clId="{9A387CA0-64FF-436D-BCB2-E184F293D2BA}" dt="2022-06-24T10:30:27.473" v="144"/>
          <ac:inkMkLst>
            <pc:docMk/>
            <pc:sldMk cId="1148841733" sldId="260"/>
            <ac:inkMk id="32" creationId="{E7D6C445-ED05-E398-67AA-84A78E72D7E2}"/>
          </ac:inkMkLst>
        </pc:inkChg>
        <pc:inkChg chg="add del mod">
          <ac:chgData name="kartik verma" userId="33168c40b5e5c6d2" providerId="LiveId" clId="{9A387CA0-64FF-436D-BCB2-E184F293D2BA}" dt="2022-06-24T10:30:27.473" v="143"/>
          <ac:inkMkLst>
            <pc:docMk/>
            <pc:sldMk cId="1148841733" sldId="260"/>
            <ac:inkMk id="34" creationId="{BE96C0E8-A2B9-F03D-FF14-C80B01485D8A}"/>
          </ac:inkMkLst>
        </pc:inkChg>
        <pc:inkChg chg="add del mod">
          <ac:chgData name="kartik verma" userId="33168c40b5e5c6d2" providerId="LiveId" clId="{9A387CA0-64FF-436D-BCB2-E184F293D2BA}" dt="2022-06-24T10:30:28.274" v="145"/>
          <ac:inkMkLst>
            <pc:docMk/>
            <pc:sldMk cId="1148841733" sldId="260"/>
            <ac:inkMk id="36" creationId="{64E35678-4749-48A2-79B4-E57AA2A137FF}"/>
          </ac:inkMkLst>
        </pc:inkChg>
        <pc:inkChg chg="add del mod">
          <ac:chgData name="kartik verma" userId="33168c40b5e5c6d2" providerId="LiveId" clId="{9A387CA0-64FF-436D-BCB2-E184F293D2BA}" dt="2022-06-24T10:30:28.850" v="146"/>
          <ac:inkMkLst>
            <pc:docMk/>
            <pc:sldMk cId="1148841733" sldId="260"/>
            <ac:inkMk id="37" creationId="{8948C2BA-5785-BB8D-2F42-FD61AEE3A207}"/>
          </ac:inkMkLst>
        </pc:inkChg>
        <pc:inkChg chg="add del mod">
          <ac:chgData name="kartik verma" userId="33168c40b5e5c6d2" providerId="LiveId" clId="{9A387CA0-64FF-436D-BCB2-E184F293D2BA}" dt="2022-06-24T10:30:29.346" v="147"/>
          <ac:inkMkLst>
            <pc:docMk/>
            <pc:sldMk cId="1148841733" sldId="260"/>
            <ac:inkMk id="38" creationId="{0DADA765-11F2-7096-AAD5-8FE84A3B6865}"/>
          </ac:inkMkLst>
        </pc:inkChg>
        <pc:inkChg chg="add del mod">
          <ac:chgData name="kartik verma" userId="33168c40b5e5c6d2" providerId="LiveId" clId="{9A387CA0-64FF-436D-BCB2-E184F293D2BA}" dt="2022-06-24T09:49:06.752" v="45"/>
          <ac:inkMkLst>
            <pc:docMk/>
            <pc:sldMk cId="1148841733" sldId="260"/>
            <ac:inkMk id="39" creationId="{E57E80DF-740A-5A8D-6E81-5D199AB0D382}"/>
          </ac:inkMkLst>
        </pc:inkChg>
      </pc:sldChg>
      <pc:sldChg chg="addSp delSp modSp mod">
        <pc:chgData name="kartik verma" userId="33168c40b5e5c6d2" providerId="LiveId" clId="{9A387CA0-64FF-436D-BCB2-E184F293D2BA}" dt="2022-06-24T10:30:14.333" v="121"/>
        <pc:sldMkLst>
          <pc:docMk/>
          <pc:sldMk cId="182966457" sldId="261"/>
        </pc:sldMkLst>
        <pc:grpChg chg="mod">
          <ac:chgData name="kartik verma" userId="33168c40b5e5c6d2" providerId="LiveId" clId="{9A387CA0-64FF-436D-BCB2-E184F293D2BA}" dt="2022-06-24T10:29:57.934" v="115"/>
          <ac:grpSpMkLst>
            <pc:docMk/>
            <pc:sldMk cId="182966457" sldId="261"/>
            <ac:grpSpMk id="6" creationId="{29F72200-C4E6-9306-6566-A2BB9D46103F}"/>
          </ac:grpSpMkLst>
        </pc:grpChg>
        <pc:inkChg chg="add del mod">
          <ac:chgData name="kartik verma" userId="33168c40b5e5c6d2" providerId="LiveId" clId="{9A387CA0-64FF-436D-BCB2-E184F293D2BA}" dt="2022-06-24T10:30:14.333" v="121"/>
          <ac:inkMkLst>
            <pc:docMk/>
            <pc:sldMk cId="182966457" sldId="261"/>
            <ac:inkMk id="2" creationId="{2E382A41-7C4D-3F19-FADB-C5F230570288}"/>
          </ac:inkMkLst>
        </pc:inkChg>
        <pc:inkChg chg="add del mod">
          <ac:chgData name="kartik verma" userId="33168c40b5e5c6d2" providerId="LiveId" clId="{9A387CA0-64FF-436D-BCB2-E184F293D2BA}" dt="2022-06-24T10:29:58.468" v="117" actId="9405"/>
          <ac:inkMkLst>
            <pc:docMk/>
            <pc:sldMk cId="182966457" sldId="261"/>
            <ac:inkMk id="3" creationId="{EC4B4111-6754-A547-56FD-4788258CD2A4}"/>
          </ac:inkMkLst>
        </pc:inkChg>
        <pc:inkChg chg="add del mod">
          <ac:chgData name="kartik verma" userId="33168c40b5e5c6d2" providerId="LiveId" clId="{9A387CA0-64FF-436D-BCB2-E184F293D2BA}" dt="2022-06-24T10:29:58.207" v="116" actId="9405"/>
          <ac:inkMkLst>
            <pc:docMk/>
            <pc:sldMk cId="182966457" sldId="261"/>
            <ac:inkMk id="4" creationId="{0F4D60DE-6522-CE68-4736-082365022170}"/>
          </ac:inkMkLst>
        </pc:inkChg>
        <pc:inkChg chg="add del mod">
          <ac:chgData name="kartik verma" userId="33168c40b5e5c6d2" providerId="LiveId" clId="{9A387CA0-64FF-436D-BCB2-E184F293D2BA}" dt="2022-06-24T10:29:57.934" v="115"/>
          <ac:inkMkLst>
            <pc:docMk/>
            <pc:sldMk cId="182966457" sldId="261"/>
            <ac:inkMk id="5" creationId="{6BD5343F-ABAE-F555-B673-38DE8F400035}"/>
          </ac:inkMkLst>
        </pc:inkChg>
        <pc:inkChg chg="add del">
          <ac:chgData name="kartik verma" userId="33168c40b5e5c6d2" providerId="LiveId" clId="{9A387CA0-64FF-436D-BCB2-E184F293D2BA}" dt="2022-06-24T10:30:06.812" v="119" actId="9405"/>
          <ac:inkMkLst>
            <pc:docMk/>
            <pc:sldMk cId="182966457" sldId="261"/>
            <ac:inkMk id="7" creationId="{601632E7-AF60-71CB-01F4-07348F7E49C7}"/>
          </ac:inkMkLst>
        </pc:inkChg>
      </pc:sldChg>
      <pc:sldChg chg="addSp delSp modSp mod">
        <pc:chgData name="kartik verma" userId="33168c40b5e5c6d2" providerId="LiveId" clId="{9A387CA0-64FF-436D-BCB2-E184F293D2BA}" dt="2022-06-24T10:30:24.101" v="136"/>
        <pc:sldMkLst>
          <pc:docMk/>
          <pc:sldMk cId="2589396833" sldId="262"/>
        </pc:sldMkLst>
        <pc:grpChg chg="del mod">
          <ac:chgData name="kartik verma" userId="33168c40b5e5c6d2" providerId="LiveId" clId="{9A387CA0-64FF-436D-BCB2-E184F293D2BA}" dt="2022-06-24T09:51:23.600" v="59"/>
          <ac:grpSpMkLst>
            <pc:docMk/>
            <pc:sldMk cId="2589396833" sldId="262"/>
            <ac:grpSpMk id="9" creationId="{7C29D176-F45A-2B38-90D8-3FB8A31A76C8}"/>
          </ac:grpSpMkLst>
        </pc:grpChg>
        <pc:grpChg chg="del mod">
          <ac:chgData name="kartik verma" userId="33168c40b5e5c6d2" providerId="LiveId" clId="{9A387CA0-64FF-436D-BCB2-E184F293D2BA}" dt="2022-06-24T09:51:40.355" v="61"/>
          <ac:grpSpMkLst>
            <pc:docMk/>
            <pc:sldMk cId="2589396833" sldId="262"/>
            <ac:grpSpMk id="14" creationId="{4F7B426E-A4B9-D805-36CF-3515525A83AF}"/>
          </ac:grpSpMkLst>
        </pc:grpChg>
        <pc:grpChg chg="del mod">
          <ac:chgData name="kartik verma" userId="33168c40b5e5c6d2" providerId="LiveId" clId="{9A387CA0-64FF-436D-BCB2-E184F293D2BA}" dt="2022-06-24T09:51:42.222" v="63"/>
          <ac:grpSpMkLst>
            <pc:docMk/>
            <pc:sldMk cId="2589396833" sldId="262"/>
            <ac:grpSpMk id="16" creationId="{0CCACD36-636A-89A8-D479-E8E868CA0459}"/>
          </ac:grpSpMkLst>
        </pc:grpChg>
        <pc:grpChg chg="del mod">
          <ac:chgData name="kartik verma" userId="33168c40b5e5c6d2" providerId="LiveId" clId="{9A387CA0-64FF-436D-BCB2-E184F293D2BA}" dt="2022-06-24T09:51:48.220" v="65"/>
          <ac:grpSpMkLst>
            <pc:docMk/>
            <pc:sldMk cId="2589396833" sldId="262"/>
            <ac:grpSpMk id="18" creationId="{BE85E90C-08F7-0B07-5BBD-132D9223C5AC}"/>
          </ac:grpSpMkLst>
        </pc:grpChg>
        <pc:grpChg chg="del mod">
          <ac:chgData name="kartik verma" userId="33168c40b5e5c6d2" providerId="LiveId" clId="{9A387CA0-64FF-436D-BCB2-E184F293D2BA}" dt="2022-06-24T09:51:49.201" v="68"/>
          <ac:grpSpMkLst>
            <pc:docMk/>
            <pc:sldMk cId="2589396833" sldId="262"/>
            <ac:grpSpMk id="20" creationId="{8FABC064-C5D5-9753-B2AD-C8AD4CC69A44}"/>
          </ac:grpSpMkLst>
        </pc:grpChg>
        <pc:grpChg chg="del mod">
          <ac:chgData name="kartik verma" userId="33168c40b5e5c6d2" providerId="LiveId" clId="{9A387CA0-64FF-436D-BCB2-E184F293D2BA}" dt="2022-06-24T09:51:50.977" v="70"/>
          <ac:grpSpMkLst>
            <pc:docMk/>
            <pc:sldMk cId="2589396833" sldId="262"/>
            <ac:grpSpMk id="23" creationId="{B784E09A-6AA5-A20E-4F15-C2708AEBAE17}"/>
          </ac:grpSpMkLst>
        </pc:grpChg>
        <pc:grpChg chg="del mod">
          <ac:chgData name="kartik verma" userId="33168c40b5e5c6d2" providerId="LiveId" clId="{9A387CA0-64FF-436D-BCB2-E184F293D2BA}" dt="2022-06-24T09:51:52.503" v="72"/>
          <ac:grpSpMkLst>
            <pc:docMk/>
            <pc:sldMk cId="2589396833" sldId="262"/>
            <ac:grpSpMk id="25" creationId="{1E9D0256-2350-3665-F893-014E4C58E368}"/>
          </ac:grpSpMkLst>
        </pc:grpChg>
        <pc:grpChg chg="del mod">
          <ac:chgData name="kartik verma" userId="33168c40b5e5c6d2" providerId="LiveId" clId="{9A387CA0-64FF-436D-BCB2-E184F293D2BA}" dt="2022-06-24T10:30:22.659" v="135"/>
          <ac:grpSpMkLst>
            <pc:docMk/>
            <pc:sldMk cId="2589396833" sldId="262"/>
            <ac:grpSpMk id="27" creationId="{9762476E-E460-6F1A-7E0F-6CAE92B167DA}"/>
          </ac:grpSpMkLst>
        </pc:grpChg>
        <pc:inkChg chg="add del">
          <ac:chgData name="kartik verma" userId="33168c40b5e5c6d2" providerId="LiveId" clId="{9A387CA0-64FF-436D-BCB2-E184F293D2BA}" dt="2022-06-24T10:30:21.601" v="134"/>
          <ac:inkMkLst>
            <pc:docMk/>
            <pc:sldMk cId="2589396833" sldId="262"/>
            <ac:inkMk id="2" creationId="{E8FD4126-75AB-FB2A-BF7E-563D19381447}"/>
          </ac:inkMkLst>
        </pc:inkChg>
        <pc:inkChg chg="add del">
          <ac:chgData name="kartik verma" userId="33168c40b5e5c6d2" providerId="LiveId" clId="{9A387CA0-64FF-436D-BCB2-E184F293D2BA}" dt="2022-06-24T09:50:29.764" v="50" actId="9405"/>
          <ac:inkMkLst>
            <pc:docMk/>
            <pc:sldMk cId="2589396833" sldId="262"/>
            <ac:inkMk id="3" creationId="{40E9C766-5BD7-2A5C-6725-274C53C28FB4}"/>
          </ac:inkMkLst>
        </pc:inkChg>
        <pc:inkChg chg="add del mod">
          <ac:chgData name="kartik verma" userId="33168c40b5e5c6d2" providerId="LiveId" clId="{9A387CA0-64FF-436D-BCB2-E184F293D2BA}" dt="2022-06-24T10:30:22.659" v="135"/>
          <ac:inkMkLst>
            <pc:docMk/>
            <pc:sldMk cId="2589396833" sldId="262"/>
            <ac:inkMk id="4" creationId="{00229697-72C9-668B-1A3F-D4A58B21BF81}"/>
          </ac:inkMkLst>
        </pc:inkChg>
        <pc:inkChg chg="add del mod">
          <ac:chgData name="kartik verma" userId="33168c40b5e5c6d2" providerId="LiveId" clId="{9A387CA0-64FF-436D-BCB2-E184F293D2BA}" dt="2022-06-24T10:30:15.797" v="124"/>
          <ac:inkMkLst>
            <pc:docMk/>
            <pc:sldMk cId="2589396833" sldId="262"/>
            <ac:inkMk id="5" creationId="{1C33BBF8-757D-7EA8-EDA6-336EBB01E7C7}"/>
          </ac:inkMkLst>
        </pc:inkChg>
        <pc:inkChg chg="add del mod">
          <ac:chgData name="kartik verma" userId="33168c40b5e5c6d2" providerId="LiveId" clId="{9A387CA0-64FF-436D-BCB2-E184F293D2BA}" dt="2022-06-24T10:30:17.076" v="126"/>
          <ac:inkMkLst>
            <pc:docMk/>
            <pc:sldMk cId="2589396833" sldId="262"/>
            <ac:inkMk id="6" creationId="{EE6500CD-CF79-C14A-3D53-04EB8AD3ED27}"/>
          </ac:inkMkLst>
        </pc:inkChg>
        <pc:inkChg chg="add del mod">
          <ac:chgData name="kartik verma" userId="33168c40b5e5c6d2" providerId="LiveId" clId="{9A387CA0-64FF-436D-BCB2-E184F293D2BA}" dt="2022-06-24T10:30:24.101" v="136"/>
          <ac:inkMkLst>
            <pc:docMk/>
            <pc:sldMk cId="2589396833" sldId="262"/>
            <ac:inkMk id="10" creationId="{C9DBF8C4-72CF-3ED1-7510-D10DE57D1011}"/>
          </ac:inkMkLst>
        </pc:inkChg>
        <pc:inkChg chg="add del mod">
          <ac:chgData name="kartik verma" userId="33168c40b5e5c6d2" providerId="LiveId" clId="{9A387CA0-64FF-436D-BCB2-E184F293D2BA}" dt="2022-06-24T10:30:18.456" v="128"/>
          <ac:inkMkLst>
            <pc:docMk/>
            <pc:sldMk cId="2589396833" sldId="262"/>
            <ac:inkMk id="11" creationId="{05142664-8E0E-BC33-4AFF-5BD0949D3AFE}"/>
          </ac:inkMkLst>
        </pc:inkChg>
        <pc:inkChg chg="add del mod">
          <ac:chgData name="kartik verma" userId="33168c40b5e5c6d2" providerId="LiveId" clId="{9A387CA0-64FF-436D-BCB2-E184F293D2BA}" dt="2022-06-24T10:30:15.780" v="122"/>
          <ac:inkMkLst>
            <pc:docMk/>
            <pc:sldMk cId="2589396833" sldId="262"/>
            <ac:inkMk id="12" creationId="{55649072-8AB3-8AE7-6B4D-76C9CE5DE57C}"/>
          </ac:inkMkLst>
        </pc:inkChg>
        <pc:inkChg chg="add del mod">
          <ac:chgData name="kartik verma" userId="33168c40b5e5c6d2" providerId="LiveId" clId="{9A387CA0-64FF-436D-BCB2-E184F293D2BA}" dt="2022-06-24T10:30:21.310" v="133"/>
          <ac:inkMkLst>
            <pc:docMk/>
            <pc:sldMk cId="2589396833" sldId="262"/>
            <ac:inkMk id="13" creationId="{5F1C4AEC-6842-E1C9-043B-F23363A52515}"/>
          </ac:inkMkLst>
        </pc:inkChg>
        <pc:inkChg chg="add del mod">
          <ac:chgData name="kartik verma" userId="33168c40b5e5c6d2" providerId="LiveId" clId="{9A387CA0-64FF-436D-BCB2-E184F293D2BA}" dt="2022-06-24T10:30:17.785" v="127"/>
          <ac:inkMkLst>
            <pc:docMk/>
            <pc:sldMk cId="2589396833" sldId="262"/>
            <ac:inkMk id="15" creationId="{46EC2F62-EF62-EA47-0DC5-0C1F81A148E5}"/>
          </ac:inkMkLst>
        </pc:inkChg>
        <pc:inkChg chg="add del mod">
          <ac:chgData name="kartik verma" userId="33168c40b5e5c6d2" providerId="LiveId" clId="{9A387CA0-64FF-436D-BCB2-E184F293D2BA}" dt="2022-06-24T10:30:19.391" v="129"/>
          <ac:inkMkLst>
            <pc:docMk/>
            <pc:sldMk cId="2589396833" sldId="262"/>
            <ac:inkMk id="17" creationId="{CBFC3996-248B-7A3B-3568-9A0D2266DAEB}"/>
          </ac:inkMkLst>
        </pc:inkChg>
        <pc:inkChg chg="add del mod">
          <ac:chgData name="kartik verma" userId="33168c40b5e5c6d2" providerId="LiveId" clId="{9A387CA0-64FF-436D-BCB2-E184F293D2BA}" dt="2022-06-24T10:30:15.781" v="123"/>
          <ac:inkMkLst>
            <pc:docMk/>
            <pc:sldMk cId="2589396833" sldId="262"/>
            <ac:inkMk id="19" creationId="{4B6240A0-627C-81DD-4F65-281B1B6DF5A2}"/>
          </ac:inkMkLst>
        </pc:inkChg>
        <pc:inkChg chg="add del mod">
          <ac:chgData name="kartik verma" userId="33168c40b5e5c6d2" providerId="LiveId" clId="{9A387CA0-64FF-436D-BCB2-E184F293D2BA}" dt="2022-06-24T10:30:16.803" v="125"/>
          <ac:inkMkLst>
            <pc:docMk/>
            <pc:sldMk cId="2589396833" sldId="262"/>
            <ac:inkMk id="21" creationId="{4452CB77-598F-425C-8C71-A1A6BD8189AC}"/>
          </ac:inkMkLst>
        </pc:inkChg>
        <pc:inkChg chg="add del mod">
          <ac:chgData name="kartik verma" userId="33168c40b5e5c6d2" providerId="LiveId" clId="{9A387CA0-64FF-436D-BCB2-E184F293D2BA}" dt="2022-06-24T10:30:21.037" v="132"/>
          <ac:inkMkLst>
            <pc:docMk/>
            <pc:sldMk cId="2589396833" sldId="262"/>
            <ac:inkMk id="22" creationId="{6B0407C8-1C91-8CDB-779D-49EBD3E93CDE}"/>
          </ac:inkMkLst>
        </pc:inkChg>
        <pc:inkChg chg="add del mod">
          <ac:chgData name="kartik verma" userId="33168c40b5e5c6d2" providerId="LiveId" clId="{9A387CA0-64FF-436D-BCB2-E184F293D2BA}" dt="2022-06-24T10:30:21.037" v="131"/>
          <ac:inkMkLst>
            <pc:docMk/>
            <pc:sldMk cId="2589396833" sldId="262"/>
            <ac:inkMk id="24" creationId="{3CC2BDF9-49E9-A481-F432-6C1FEBCA9C70}"/>
          </ac:inkMkLst>
        </pc:inkChg>
        <pc:inkChg chg="add del mod">
          <ac:chgData name="kartik verma" userId="33168c40b5e5c6d2" providerId="LiveId" clId="{9A387CA0-64FF-436D-BCB2-E184F293D2BA}" dt="2022-06-24T10:30:20.004" v="130"/>
          <ac:inkMkLst>
            <pc:docMk/>
            <pc:sldMk cId="2589396833" sldId="262"/>
            <ac:inkMk id="26" creationId="{39FC84C7-FF9F-9D9B-7A61-947EDAB609F3}"/>
          </ac:inkMkLst>
        </pc:inkChg>
      </pc:sldChg>
      <pc:sldChg chg="addSp delSp mod">
        <pc:chgData name="kartik verma" userId="33168c40b5e5c6d2" providerId="LiveId" clId="{9A387CA0-64FF-436D-BCB2-E184F293D2BA}" dt="2022-06-24T10:29:56.048" v="113" actId="9405"/>
        <pc:sldMkLst>
          <pc:docMk/>
          <pc:sldMk cId="12449921" sldId="263"/>
        </pc:sldMkLst>
        <pc:inkChg chg="add del">
          <ac:chgData name="kartik verma" userId="33168c40b5e5c6d2" providerId="LiveId" clId="{9A387CA0-64FF-436D-BCB2-E184F293D2BA}" dt="2022-06-24T10:29:56.048" v="113" actId="9405"/>
          <ac:inkMkLst>
            <pc:docMk/>
            <pc:sldMk cId="12449921" sldId="263"/>
            <ac:inkMk id="3" creationId="{194F44A7-F448-02E0-03D7-5AD27B5ABC52}"/>
          </ac:inkMkLst>
        </pc:inkChg>
        <pc:inkChg chg="add del">
          <ac:chgData name="kartik verma" userId="33168c40b5e5c6d2" providerId="LiveId" clId="{9A387CA0-64FF-436D-BCB2-E184F293D2BA}" dt="2022-06-24T10:29:55.800" v="112" actId="9405"/>
          <ac:inkMkLst>
            <pc:docMk/>
            <pc:sldMk cId="12449921" sldId="263"/>
            <ac:inkMk id="4" creationId="{939D8366-F8A8-672B-094A-434AAF7660E1}"/>
          </ac:inkMkLst>
        </pc:inkChg>
        <pc:inkChg chg="add del">
          <ac:chgData name="kartik verma" userId="33168c40b5e5c6d2" providerId="LiveId" clId="{9A387CA0-64FF-436D-BCB2-E184F293D2BA}" dt="2022-06-24T10:29:55.548" v="111" actId="9405"/>
          <ac:inkMkLst>
            <pc:docMk/>
            <pc:sldMk cId="12449921" sldId="263"/>
            <ac:inkMk id="5" creationId="{FFA16997-5784-50AE-D113-158FAECE25F0}"/>
          </ac:inkMkLst>
        </pc:inkChg>
        <pc:inkChg chg="add del">
          <ac:chgData name="kartik verma" userId="33168c40b5e5c6d2" providerId="LiveId" clId="{9A387CA0-64FF-436D-BCB2-E184F293D2BA}" dt="2022-06-24T10:29:55.308" v="110" actId="9405"/>
          <ac:inkMkLst>
            <pc:docMk/>
            <pc:sldMk cId="12449921" sldId="263"/>
            <ac:inkMk id="6" creationId="{015BE57B-82F6-6661-9433-750918FE4393}"/>
          </ac:inkMkLst>
        </pc:inkChg>
        <pc:inkChg chg="add del">
          <ac:chgData name="kartik verma" userId="33168c40b5e5c6d2" providerId="LiveId" clId="{9A387CA0-64FF-436D-BCB2-E184F293D2BA}" dt="2022-06-24T10:29:55.036" v="109" actId="9405"/>
          <ac:inkMkLst>
            <pc:docMk/>
            <pc:sldMk cId="12449921" sldId="263"/>
            <ac:inkMk id="7" creationId="{A062A4D1-FF5D-C65F-B6C2-533E2CBE2E78}"/>
          </ac:inkMkLst>
        </pc:inkChg>
        <pc:inkChg chg="add del">
          <ac:chgData name="kartik verma" userId="33168c40b5e5c6d2" providerId="LiveId" clId="{9A387CA0-64FF-436D-BCB2-E184F293D2BA}" dt="2022-06-24T10:29:54.704" v="108" actId="9405"/>
          <ac:inkMkLst>
            <pc:docMk/>
            <pc:sldMk cId="12449921" sldId="263"/>
            <ac:inkMk id="8" creationId="{60592ADA-FE66-7DE3-A4BB-EB13BD0E6F37}"/>
          </ac:inkMkLst>
        </pc:inkChg>
        <pc:inkChg chg="add del">
          <ac:chgData name="kartik verma" userId="33168c40b5e5c6d2" providerId="LiveId" clId="{9A387CA0-64FF-436D-BCB2-E184F293D2BA}" dt="2022-06-24T10:29:54.384" v="107" actId="9405"/>
          <ac:inkMkLst>
            <pc:docMk/>
            <pc:sldMk cId="12449921" sldId="263"/>
            <ac:inkMk id="10" creationId="{10978B25-6A99-6C0A-9AD2-B4E9E2325F62}"/>
          </ac:inkMkLst>
        </pc:inkChg>
      </pc:sldChg>
      <pc:sldChg chg="addSp delSp modSp mod">
        <pc:chgData name="kartik verma" userId="33168c40b5e5c6d2" providerId="LiveId" clId="{9A387CA0-64FF-436D-BCB2-E184F293D2BA}" dt="2022-06-24T10:29:52.213" v="106" actId="9405"/>
        <pc:sldMkLst>
          <pc:docMk/>
          <pc:sldMk cId="2248812490" sldId="264"/>
        </pc:sldMkLst>
        <pc:grpChg chg="mod">
          <ac:chgData name="kartik verma" userId="33168c40b5e5c6d2" providerId="LiveId" clId="{9A387CA0-64FF-436D-BCB2-E184F293D2BA}" dt="2022-06-24T10:29:51.456" v="103"/>
          <ac:grpSpMkLst>
            <pc:docMk/>
            <pc:sldMk cId="2248812490" sldId="264"/>
            <ac:grpSpMk id="8" creationId="{1B22BD7E-6A21-7473-95CB-A23C64661D33}"/>
          </ac:grpSpMkLst>
        </pc:grpChg>
        <pc:inkChg chg="add del">
          <ac:chgData name="kartik verma" userId="33168c40b5e5c6d2" providerId="LiveId" clId="{9A387CA0-64FF-436D-BCB2-E184F293D2BA}" dt="2022-06-24T10:29:52.213" v="106" actId="9405"/>
          <ac:inkMkLst>
            <pc:docMk/>
            <pc:sldMk cId="2248812490" sldId="264"/>
            <ac:inkMk id="3" creationId="{6B41C859-EAA4-ED58-0341-A73ED8060676}"/>
          </ac:inkMkLst>
        </pc:inkChg>
        <pc:inkChg chg="add del">
          <ac:chgData name="kartik verma" userId="33168c40b5e5c6d2" providerId="LiveId" clId="{9A387CA0-64FF-436D-BCB2-E184F293D2BA}" dt="2022-06-24T10:29:51.956" v="105" actId="9405"/>
          <ac:inkMkLst>
            <pc:docMk/>
            <pc:sldMk cId="2248812490" sldId="264"/>
            <ac:inkMk id="4" creationId="{845EA38E-6C98-2ECA-B461-0C791432914B}"/>
          </ac:inkMkLst>
        </pc:inkChg>
        <pc:inkChg chg="add del mod">
          <ac:chgData name="kartik verma" userId="33168c40b5e5c6d2" providerId="LiveId" clId="{9A387CA0-64FF-436D-BCB2-E184F293D2BA}" dt="2022-06-24T10:29:51.716" v="104" actId="9405"/>
          <ac:inkMkLst>
            <pc:docMk/>
            <pc:sldMk cId="2248812490" sldId="264"/>
            <ac:inkMk id="6" creationId="{3D276570-A58C-AB23-752E-C57A6A867B59}"/>
          </ac:inkMkLst>
        </pc:inkChg>
        <pc:inkChg chg="add del mod">
          <ac:chgData name="kartik verma" userId="33168c40b5e5c6d2" providerId="LiveId" clId="{9A387CA0-64FF-436D-BCB2-E184F293D2BA}" dt="2022-06-24T10:29:51.456" v="103"/>
          <ac:inkMkLst>
            <pc:docMk/>
            <pc:sldMk cId="2248812490" sldId="264"/>
            <ac:inkMk id="7" creationId="{992DFF8E-C66D-7D70-2D29-A8E69E47AC05}"/>
          </ac:inkMkLst>
        </pc:inkChg>
        <pc:inkChg chg="add del">
          <ac:chgData name="kartik verma" userId="33168c40b5e5c6d2" providerId="LiveId" clId="{9A387CA0-64FF-436D-BCB2-E184F293D2BA}" dt="2022-06-24T10:29:51.219" v="101" actId="9405"/>
          <ac:inkMkLst>
            <pc:docMk/>
            <pc:sldMk cId="2248812490" sldId="264"/>
            <ac:inkMk id="9" creationId="{871C2545-94BE-95D5-EA99-EB2127823EA8}"/>
          </ac:inkMkLst>
        </pc:inkChg>
        <pc:inkChg chg="add del">
          <ac:chgData name="kartik verma" userId="33168c40b5e5c6d2" providerId="LiveId" clId="{9A387CA0-64FF-436D-BCB2-E184F293D2BA}" dt="2022-06-24T10:29:50.899" v="100" actId="9405"/>
          <ac:inkMkLst>
            <pc:docMk/>
            <pc:sldMk cId="2248812490" sldId="264"/>
            <ac:inkMk id="10" creationId="{C1B04120-0374-575D-DB7E-7632412A9A53}"/>
          </ac:inkMkLst>
        </pc:inkChg>
        <pc:inkChg chg="add del">
          <ac:chgData name="kartik verma" userId="33168c40b5e5c6d2" providerId="LiveId" clId="{9A387CA0-64FF-436D-BCB2-E184F293D2BA}" dt="2022-06-24T10:29:50.128" v="99" actId="9405"/>
          <ac:inkMkLst>
            <pc:docMk/>
            <pc:sldMk cId="2248812490" sldId="264"/>
            <ac:inkMk id="11" creationId="{B6576029-7F53-E858-3732-45A14C23B6B9}"/>
          </ac:inkMkLst>
        </pc:inkChg>
      </pc:sldChg>
      <pc:sldChg chg="addSp delSp mod">
        <pc:chgData name="kartik verma" userId="33168c40b5e5c6d2" providerId="LiveId" clId="{9A387CA0-64FF-436D-BCB2-E184F293D2BA}" dt="2022-06-24T10:29:47.543" v="98" actId="9405"/>
        <pc:sldMkLst>
          <pc:docMk/>
          <pc:sldMk cId="777331469" sldId="265"/>
        </pc:sldMkLst>
        <pc:inkChg chg="add del">
          <ac:chgData name="kartik verma" userId="33168c40b5e5c6d2" providerId="LiveId" clId="{9A387CA0-64FF-436D-BCB2-E184F293D2BA}" dt="2022-06-24T10:29:47.543" v="98" actId="9405"/>
          <ac:inkMkLst>
            <pc:docMk/>
            <pc:sldMk cId="777331469" sldId="265"/>
            <ac:inkMk id="4" creationId="{3791C6EF-9AFB-F9DF-5E0C-D628F5E354F7}"/>
          </ac:inkMkLst>
        </pc:inkChg>
        <pc:inkChg chg="add del">
          <ac:chgData name="kartik verma" userId="33168c40b5e5c6d2" providerId="LiveId" clId="{9A387CA0-64FF-436D-BCB2-E184F293D2BA}" dt="2022-06-24T10:29:47.251" v="97" actId="9405"/>
          <ac:inkMkLst>
            <pc:docMk/>
            <pc:sldMk cId="777331469" sldId="265"/>
            <ac:inkMk id="5" creationId="{E09833DB-1CDF-9EAB-8A23-88A534A6DC6F}"/>
          </ac:inkMkLst>
        </pc:inkChg>
        <pc:inkChg chg="add del">
          <ac:chgData name="kartik verma" userId="33168c40b5e5c6d2" providerId="LiveId" clId="{9A387CA0-64FF-436D-BCB2-E184F293D2BA}" dt="2022-06-24T10:29:46.940" v="96" actId="9405"/>
          <ac:inkMkLst>
            <pc:docMk/>
            <pc:sldMk cId="777331469" sldId="265"/>
            <ac:inkMk id="6" creationId="{12854BC1-C5E5-D78C-76F8-21455DBAE3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9:52:2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451 351 24575,'-5'2'0,"0"1"0,0 0 0,1 0 0,-1 0 0,1 0 0,0 1 0,0 0 0,0-1 0,0 2 0,-2 3 0,3-5 0,-29 38 0,1 2 0,-34 63 0,0 0 0,52-86 0,-78 128 0,82-131 0,1 1 0,1 0 0,0 0 0,2 1 0,0-1 0,-5 37 0,6-23 0,-16 58 0,13-63 0,1 0 0,1 0 0,-2 41 0,8 499 0,1-542 0,0 1 0,1-1 0,2 1 0,0-1 0,2 0 0,1-1 0,1 0 0,1 0 0,0-1 0,2 0 0,1-1 0,1 0 0,20 24 0,-18-29 0,1-1 0,1-1 0,0 0 0,38 22 0,-49-33 0,0 0 0,1-1 0,-1 0 0,0-1 0,1 0 0,0 0 0,-1 0 0,1-1 0,0 0 0,0 0 0,0-1 0,0 0 0,0-1 0,-1 0 0,1 0 0,0 0 0,0-1 0,-1 0 0,1-1 0,-1 0 0,14-7 0,9-6 0,-1-2 0,-1-1 0,45-41 0,-49 40 0,-2 0 0,-1 0 0,-1-2 0,-1 0 0,-1-2 0,-1 0 0,-1 0 0,-2-2 0,0 0 0,10-27 0,22-45 0,-29 66 0,-2-1 0,0-1 0,15-58 0,-21 58 0,23-56 0,-18 55 0,12-46 0,-20 43 0,-1-1 0,-2 1 0,-2-1 0,-5-47 0,2-1 0,-11-232 0,5 243 0,-4 1 0,-24-88 0,22 112 0,-4-13 0,-26-65 0,37 112 0,0 0 0,-2 1 0,0 0 0,-1 0 0,0 1 0,-2 0 0,1 1 0,-24-22 0,30 32 15,0 0 0,0 1 0,-1 0 0,1-1 0,-1 1 0,0 1 0,-7-3 0,11 4-86,-1 0 1,1 1-1,0-1 0,-1 1 0,1 0 1,-1-1-1,1 1 0,-1 0 1,1 0-1,-1 1 0,1-1 0,0 0 1,-1 1-1,1 0 0,-1-1 1,1 1-1,0 0 0,-1 0 0,1 0 1,-4 3-1,-5 7-6755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0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78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9FA2-CCD0-4242-A55A-95D464BE43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67FA6C-0145-4DF2-9206-930AA68E8D9C}"/>
              </a:ext>
            </a:extLst>
          </p:cNvPr>
          <p:cNvSpPr/>
          <p:nvPr/>
        </p:nvSpPr>
        <p:spPr>
          <a:xfrm>
            <a:off x="2970621" y="438144"/>
            <a:ext cx="5083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 Everyone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5A36D-08D5-45C7-9F56-4EE603621767}"/>
              </a:ext>
            </a:extLst>
          </p:cNvPr>
          <p:cNvSpPr/>
          <p:nvPr/>
        </p:nvSpPr>
        <p:spPr>
          <a:xfrm>
            <a:off x="1406918" y="2889514"/>
            <a:ext cx="8385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Today we will learn about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Stack D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ata Structure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48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060-D059-4243-950C-92362D64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E25A-D068-4A6D-BCAC-62B7566A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from which a stack can be implemented in Python. Stack in Python can be implemented using the following ways: </a:t>
            </a:r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 err="1"/>
              <a:t>Collections.deque</a:t>
            </a:r>
            <a:endParaRPr lang="en-US" dirty="0"/>
          </a:p>
          <a:p>
            <a:r>
              <a:rPr lang="en-US" dirty="0" err="1"/>
              <a:t>queue.LifoQueue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7733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DF1DF7D-1597-4216-8EB0-0606559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8355"/>
            <a:ext cx="8596668" cy="1216565"/>
          </a:xfrm>
        </p:spPr>
        <p:txBody>
          <a:bodyPr/>
          <a:lstStyle/>
          <a:p>
            <a:r>
              <a:rPr lang="en-US" dirty="0"/>
              <a:t>Todays 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0BC9CC-0B27-4C2F-9947-1C8403AC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83703"/>
            <a:ext cx="8596668" cy="4457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Data Structure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Stack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Theoretical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Programming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167072-EFE9-4AE2-8AD2-ABE994966F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546837"/>
            <a:ext cx="7440613" cy="4967287"/>
          </a:xfrm>
        </p:spPr>
      </p:pic>
    </p:spTree>
    <p:extLst>
      <p:ext uri="{BB962C8B-B14F-4D97-AF65-F5344CB8AC3E}">
        <p14:creationId xmlns:p14="http://schemas.microsoft.com/office/powerpoint/2010/main" val="11352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B6203-A920-4F70-93F4-E1F01CDC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31" y="1715686"/>
            <a:ext cx="6486525" cy="2867025"/>
          </a:xfrm>
        </p:spPr>
      </p:pic>
    </p:spTree>
    <p:extLst>
      <p:ext uri="{BB962C8B-B14F-4D97-AF65-F5344CB8AC3E}">
        <p14:creationId xmlns:p14="http://schemas.microsoft.com/office/powerpoint/2010/main" val="2805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4CA-2DFB-4D52-B8F8-6A03545C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Stack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15078-ABD4-4E20-8C55-EB6F2886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en-US" dirty="0"/>
              <a:t>Stack is a linear data structure which follows a particular order in which the operations are performed. The order may be LIFO(Last In First Out) or FILO(First In Last Out).</a:t>
            </a:r>
          </a:p>
          <a:p>
            <a:r>
              <a:rPr lang="en-US" dirty="0"/>
              <a:t>In stack, a new element is added at one end and an element is removed from that end only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40BAD4-B57E-4651-975E-E0E73C0E43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1155"/>
            <a:ext cx="2972586" cy="3780148"/>
          </a:xfrm>
        </p:spPr>
      </p:pic>
    </p:spTree>
    <p:extLst>
      <p:ext uri="{BB962C8B-B14F-4D97-AF65-F5344CB8AC3E}">
        <p14:creationId xmlns:p14="http://schemas.microsoft.com/office/powerpoint/2010/main" val="11488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7CEC01-D9D4-41AD-9A77-F7BA766B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 associated with stack are: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0D3D2D-CEA9-4329-AC0F-DB992DFC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empty() – Returns whether the stack is empty – Time Complexity: O(1)</a:t>
            </a:r>
          </a:p>
          <a:p>
            <a:r>
              <a:rPr lang="en-US" dirty="0"/>
              <a:t>size() – Returns the size of the stack – Time Complexity: O(1)</a:t>
            </a:r>
          </a:p>
          <a:p>
            <a:r>
              <a:rPr lang="en-US" dirty="0"/>
              <a:t>top() – Returns a reference to the topmost element of the stack – Time Complexity: O(1)</a:t>
            </a:r>
          </a:p>
          <a:p>
            <a:r>
              <a:rPr lang="en-US" dirty="0"/>
              <a:t>push(a) – Inserts the element ‘a’ at the top of the stack – Time Complexity: O(1)</a:t>
            </a:r>
          </a:p>
          <a:p>
            <a:r>
              <a:rPr lang="en-US" dirty="0"/>
              <a:t>pop() – Deletes the topmost element of the stack – 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25893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321B9B2-723B-4294-9664-A2EB463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operation of stack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517884-F497-4665-9217-AE6EEAF6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2205872"/>
            <a:ext cx="8171066" cy="272172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382A41-7C4D-3F19-FADB-C5F230570288}"/>
                  </a:ext>
                </a:extLst>
              </p14:cNvPr>
              <p14:cNvContentPartPr/>
              <p14:nvPr/>
            </p14:nvContentPartPr>
            <p14:xfrm>
              <a:off x="9116301" y="4320459"/>
              <a:ext cx="370800" cy="84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382A41-7C4D-3F19-FADB-C5F230570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7661" y="4311459"/>
                <a:ext cx="38844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3378-8F39-41AE-845B-CA7917C8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55CC2E-C12D-430D-97CB-027325D0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25" y="2073897"/>
            <a:ext cx="6872776" cy="3157979"/>
          </a:xfrm>
        </p:spPr>
      </p:pic>
    </p:spTree>
    <p:extLst>
      <p:ext uri="{BB962C8B-B14F-4D97-AF65-F5344CB8AC3E}">
        <p14:creationId xmlns:p14="http://schemas.microsoft.com/office/powerpoint/2010/main" val="124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4B40-6905-42FE-AE0A-BF9D0DE7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2CF34-08AA-49A9-877A-3F43A7E2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0" y="2121030"/>
            <a:ext cx="6606718" cy="3070521"/>
          </a:xfrm>
        </p:spPr>
      </p:pic>
    </p:spTree>
    <p:extLst>
      <p:ext uri="{BB962C8B-B14F-4D97-AF65-F5344CB8AC3E}">
        <p14:creationId xmlns:p14="http://schemas.microsoft.com/office/powerpoint/2010/main" val="2248812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243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Todays agenda</vt:lpstr>
      <vt:lpstr>PowerPoint Presentation</vt:lpstr>
      <vt:lpstr>PowerPoint Presentation</vt:lpstr>
      <vt:lpstr>What is Stack </vt:lpstr>
      <vt:lpstr>The functions associated with stack are:</vt:lpstr>
      <vt:lpstr>What are the operation of stack</vt:lpstr>
      <vt:lpstr>Push operation</vt:lpstr>
      <vt:lpstr>Pop operation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verma</dc:creator>
  <cp:lastModifiedBy>kartik verma</cp:lastModifiedBy>
  <cp:revision>2</cp:revision>
  <dcterms:created xsi:type="dcterms:W3CDTF">2022-04-26T13:50:11Z</dcterms:created>
  <dcterms:modified xsi:type="dcterms:W3CDTF">2022-06-24T10:30:36Z</dcterms:modified>
</cp:coreProperties>
</file>