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0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788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9FA2-CCD0-4242-A55A-95D464BE434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4A57CE-4A3B-43CA-9480-C4477168B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67FA6C-0145-4DF2-9206-930AA68E8D9C}"/>
              </a:ext>
            </a:extLst>
          </p:cNvPr>
          <p:cNvSpPr/>
          <p:nvPr/>
        </p:nvSpPr>
        <p:spPr>
          <a:xfrm>
            <a:off x="2970621" y="438144"/>
            <a:ext cx="5083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 Everyone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5A36D-08D5-45C7-9F56-4EE603621767}"/>
              </a:ext>
            </a:extLst>
          </p:cNvPr>
          <p:cNvSpPr/>
          <p:nvPr/>
        </p:nvSpPr>
        <p:spPr>
          <a:xfrm>
            <a:off x="1406918" y="2889514"/>
            <a:ext cx="8385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Today we will learn about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Stack D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ata Structure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48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060-D059-4243-950C-92362D64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E25A-D068-4A6D-BCAC-62B7566A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from which a stack can be implemented in Python. Stack in Python can be implemented using the following ways: </a:t>
            </a:r>
          </a:p>
          <a:p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 err="1"/>
              <a:t>Collections.deque</a:t>
            </a:r>
            <a:endParaRPr lang="en-US" dirty="0"/>
          </a:p>
          <a:p>
            <a:r>
              <a:rPr lang="en-US" dirty="0" err="1"/>
              <a:t>queue.LifoQueue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7733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DF1DF7D-1597-4216-8EB0-0606559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8355"/>
            <a:ext cx="8596668" cy="1216565"/>
          </a:xfrm>
        </p:spPr>
        <p:txBody>
          <a:bodyPr/>
          <a:lstStyle/>
          <a:p>
            <a:r>
              <a:rPr lang="en-US" dirty="0"/>
              <a:t>Todays 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0BC9CC-0B27-4C2F-9947-1C8403AC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83703"/>
            <a:ext cx="8596668" cy="4457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Data Structure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Stack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Theoretical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Programming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167072-EFE9-4AE2-8AD2-ABE994966F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546837"/>
            <a:ext cx="7440613" cy="4967287"/>
          </a:xfrm>
        </p:spPr>
      </p:pic>
    </p:spTree>
    <p:extLst>
      <p:ext uri="{BB962C8B-B14F-4D97-AF65-F5344CB8AC3E}">
        <p14:creationId xmlns:p14="http://schemas.microsoft.com/office/powerpoint/2010/main" val="11352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B6203-A920-4F70-93F4-E1F01CDC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31" y="1715686"/>
            <a:ext cx="6486525" cy="2867025"/>
          </a:xfrm>
        </p:spPr>
      </p:pic>
    </p:spTree>
    <p:extLst>
      <p:ext uri="{BB962C8B-B14F-4D97-AF65-F5344CB8AC3E}">
        <p14:creationId xmlns:p14="http://schemas.microsoft.com/office/powerpoint/2010/main" val="2805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4CA-2DFB-4D52-B8F8-6A03545C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Stack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15078-ABD4-4E20-8C55-EB6F2886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79"/>
          </a:xfrm>
        </p:spPr>
        <p:txBody>
          <a:bodyPr/>
          <a:lstStyle/>
          <a:p>
            <a:r>
              <a:rPr lang="en-US" dirty="0"/>
              <a:t>Stack is a linear data structure which follows a particular order in which the operations are performed. The order may be LIFO(Last In First Out) or FILO(First In Last Out).</a:t>
            </a:r>
          </a:p>
          <a:p>
            <a:r>
              <a:rPr lang="en-US" dirty="0"/>
              <a:t>In stack, a new element is added at one end and an element is removed from that end only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40BAD4-B57E-4651-975E-E0E73C0E43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1155"/>
            <a:ext cx="2972586" cy="3780148"/>
          </a:xfrm>
        </p:spPr>
      </p:pic>
    </p:spTree>
    <p:extLst>
      <p:ext uri="{BB962C8B-B14F-4D97-AF65-F5344CB8AC3E}">
        <p14:creationId xmlns:p14="http://schemas.microsoft.com/office/powerpoint/2010/main" val="11488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7CEC01-D9D4-41AD-9A77-F7BA766B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functions associated with stack are: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0D3D2D-CEA9-4329-AC0F-DB992DFC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empty() – Returns whether the stack is empty – Time Complexity: O(1)</a:t>
            </a:r>
          </a:p>
          <a:p>
            <a:r>
              <a:rPr lang="en-US" dirty="0"/>
              <a:t>size() – Returns the size of the stack – Time Complexity: O(1)</a:t>
            </a:r>
          </a:p>
          <a:p>
            <a:r>
              <a:rPr lang="en-US" dirty="0"/>
              <a:t>top() – Returns a reference to the topmost element of the stack – Time Complexity: O(1)</a:t>
            </a:r>
          </a:p>
          <a:p>
            <a:r>
              <a:rPr lang="en-US" dirty="0"/>
              <a:t>push(a) – Inserts the element ‘a’ at the top of the stack – Time Complexity: O(1)</a:t>
            </a:r>
          </a:p>
          <a:p>
            <a:r>
              <a:rPr lang="en-US" dirty="0"/>
              <a:t>pop() – Deletes the topmost element of the stack – 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25893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321B9B2-723B-4294-9664-A2EB463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operation of stack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517884-F497-4665-9217-AE6EEAF6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6" y="2205872"/>
            <a:ext cx="8171066" cy="2721729"/>
          </a:xfrm>
        </p:spPr>
      </p:pic>
    </p:spTree>
    <p:extLst>
      <p:ext uri="{BB962C8B-B14F-4D97-AF65-F5344CB8AC3E}">
        <p14:creationId xmlns:p14="http://schemas.microsoft.com/office/powerpoint/2010/main" val="1829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3378-8F39-41AE-845B-CA7917C8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55CC2E-C12D-430D-97CB-027325D0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25" y="2073897"/>
            <a:ext cx="6872776" cy="3157979"/>
          </a:xfrm>
        </p:spPr>
      </p:pic>
    </p:spTree>
    <p:extLst>
      <p:ext uri="{BB962C8B-B14F-4D97-AF65-F5344CB8AC3E}">
        <p14:creationId xmlns:p14="http://schemas.microsoft.com/office/powerpoint/2010/main" val="124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4B40-6905-42FE-AE0A-BF9D0DE7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2CF34-08AA-49A9-877A-3F43A7E2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0" y="2121030"/>
            <a:ext cx="6606718" cy="3070521"/>
          </a:xfrm>
        </p:spPr>
      </p:pic>
    </p:spTree>
    <p:extLst>
      <p:ext uri="{BB962C8B-B14F-4D97-AF65-F5344CB8AC3E}">
        <p14:creationId xmlns:p14="http://schemas.microsoft.com/office/powerpoint/2010/main" val="2248812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243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Todays agenda</vt:lpstr>
      <vt:lpstr>PowerPoint Presentation</vt:lpstr>
      <vt:lpstr>PowerPoint Presentation</vt:lpstr>
      <vt:lpstr>What is Stack </vt:lpstr>
      <vt:lpstr>The functions associated with stack are:</vt:lpstr>
      <vt:lpstr>What are the operation of stack</vt:lpstr>
      <vt:lpstr>Push operation</vt:lpstr>
      <vt:lpstr>Pop operation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verma</dc:creator>
  <cp:lastModifiedBy>kartik verma</cp:lastModifiedBy>
  <cp:revision>1</cp:revision>
  <dcterms:created xsi:type="dcterms:W3CDTF">2022-04-26T13:50:11Z</dcterms:created>
  <dcterms:modified xsi:type="dcterms:W3CDTF">2022-04-26T15:10:39Z</dcterms:modified>
</cp:coreProperties>
</file>