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34"/>
  </p:notesMasterIdLst>
  <p:handoutMasterIdLst>
    <p:handoutMasterId r:id="rId35"/>
  </p:handoutMasterIdLst>
  <p:sldIdLst>
    <p:sldId id="256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8" r:id="rId22"/>
    <p:sldId id="287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7" r:id="rId31"/>
    <p:sldId id="299" r:id="rId32"/>
    <p:sldId id="269" r:id="rId33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2819" autoAdjust="0"/>
  </p:normalViewPr>
  <p:slideViewPr>
    <p:cSldViewPr snapToGrid="0">
      <p:cViewPr varScale="1">
        <p:scale>
          <a:sx n="89" d="100"/>
          <a:sy n="89" d="100"/>
        </p:scale>
        <p:origin x="828" y="60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78902" y="3361185"/>
            <a:ext cx="5556738" cy="61318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  <a:latin typeface="Centaur" panose="02030504050205020304" pitchFamily="18" charset="0"/>
              </a:rPr>
              <a:t>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latin typeface="Centaur" panose="02030504050205020304" pitchFamily="18" charset="0"/>
              </a:rPr>
              <a:t>Dhrumil</a:t>
            </a:r>
            <a:r>
              <a:rPr lang="en-US" dirty="0">
                <a:solidFill>
                  <a:srgbClr val="002060"/>
                </a:solidFill>
                <a:latin typeface="Centaur" panose="02030504050205020304" pitchFamily="18" charset="0"/>
              </a:rPr>
              <a:t> Shah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Centaur" panose="02030504050205020304" pitchFamily="18" charset="0"/>
              </a:rPr>
              <a:t>Kaushal Nahata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latin typeface="Centaur" panose="02030504050205020304" pitchFamily="18" charset="0"/>
              </a:rPr>
              <a:t>Shivali</a:t>
            </a:r>
            <a:r>
              <a:rPr lang="en-US" dirty="0">
                <a:solidFill>
                  <a:srgbClr val="002060"/>
                </a:solidFill>
                <a:latin typeface="Centaur" panose="02030504050205020304" pitchFamily="18" charset="0"/>
              </a:rPr>
              <a:t> Kamath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Centaur" panose="02030504050205020304" pitchFamily="18" charset="0"/>
              </a:rPr>
              <a:t>Mohini Saraf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Centaur" panose="02030504050205020304" pitchFamily="18" charset="0"/>
              </a:rPr>
              <a:t>Rishabh Shetty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Centaur" panose="02030504050205020304" pitchFamily="18" charset="0"/>
              </a:rPr>
              <a:t>Shilpa Rajput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Centaur" panose="02030504050205020304" pitchFamily="18" charset="0"/>
              </a:rPr>
              <a:t>Viral </a:t>
            </a:r>
            <a:r>
              <a:rPr lang="en-US" dirty="0" err="1">
                <a:solidFill>
                  <a:srgbClr val="002060"/>
                </a:solidFill>
                <a:latin typeface="Centaur" panose="02030504050205020304" pitchFamily="18" charset="0"/>
              </a:rPr>
              <a:t>Savla</a:t>
            </a:r>
            <a:endParaRPr lang="en-US" dirty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3826" y="1044836"/>
            <a:ext cx="5561624" cy="430887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2060"/>
                </a:solidFill>
                <a:latin typeface="Centaur" panose="02030504050205020304" pitchFamily="18" charset="0"/>
              </a:rPr>
              <a:t>KARTIN-Online Shopping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8C35-1D22-4815-B131-2F328CB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D7D36-A994-4137-9B2F-1BF4FEA35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8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8C35-1D22-4815-B131-2F328CB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DA915-92E0-41D6-B631-F12AEC0D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55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8C35-1D22-4815-B131-2F328CB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837C1-739A-4381-A2BE-0BF10197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5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8C35-1D22-4815-B131-2F328CB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A8AD6-EEE9-45A8-99CF-0C2E82F9C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427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8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8C35-1D22-4815-B131-2F328CB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 Password Page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DECD3-A005-4A5F-AE32-FDFB40256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37" b="6907"/>
          <a:stretch/>
        </p:blipFill>
        <p:spPr>
          <a:xfrm>
            <a:off x="0" y="625148"/>
            <a:ext cx="9144000" cy="481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45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8C35-1D22-4815-B131-2F328CB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OTP Verification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8CF93-A782-4D43-85B2-EB6F3B1B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482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78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8C35-1D22-4815-B131-2F328CB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Cart Page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FD995-D4A5-4210-904A-1CC6FA9D9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291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27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8C35-1D22-4815-B131-2F328CB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0A801-3438-4AC9-9B61-0250B97C3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" y="926413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8C35-1D22-4815-B131-2F328CB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CDE51-88EC-413E-A2B6-CB97D468B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78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8C35-1D22-4815-B131-2F328CB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Loaded Cart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29030-BA9C-4D8C-8FC1-7AA72A50A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29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6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401792"/>
            <a:ext cx="8024283" cy="384721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BD966-F256-4EF7-A996-18BA9D2F0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791" r="1764" b="17419"/>
          <a:stretch/>
        </p:blipFill>
        <p:spPr>
          <a:xfrm>
            <a:off x="80682" y="527125"/>
            <a:ext cx="8982635" cy="461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89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8C35-1D22-4815-B131-2F328CB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BBC48-8DD4-41A0-AB62-9A88AA1A9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15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8C35-1D22-4815-B131-2F328CB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Page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FA08D-327B-4D44-9C82-1EAFE311A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259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38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8C35-1D22-4815-B131-2F328CB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BD428-C7AA-4767-BC66-C5C7D4EAF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99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8C35-1D22-4815-B131-2F328CB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Summary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87955-430E-4EE4-B941-7F35CEDE7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048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44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8C35-1D22-4815-B131-2F328CB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Invoice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9BEB6-DF5A-4FA2-85BF-CF8FA9B20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2017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97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8C35-1D22-4815-B131-2F328CB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Payment Gateway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CA003-DAF6-4FD9-A4D7-BF40189E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7321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80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8C35-1D22-4815-B131-2F328CB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F07C8-181E-4B71-87E4-91DAB15C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84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8C35-1D22-4815-B131-2F328CB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 Page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8F2EB-B346-4485-9DEB-A7B261DA3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036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B5BC90-6A55-4BC1-9E7D-35924774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AE2EA-7181-4E11-A901-781DC287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9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23F33D-DDF6-4E2D-8DE3-F9577756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E344EE-31CD-4E80-8ABB-F1E99486A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4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8C35-1D22-4815-B131-2F328CB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Page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E49F3-AC87-4130-B76B-89E55918C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30" b="26142"/>
          <a:stretch/>
        </p:blipFill>
        <p:spPr>
          <a:xfrm>
            <a:off x="0" y="871369"/>
            <a:ext cx="9144000" cy="42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3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8C35-1D22-4815-B131-2F328CB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F1300-4873-40D8-A9C2-1738F0E8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122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7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8C35-1D22-4815-B131-2F328CB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9186D-EC3C-4E93-B0BE-F60DFDE69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4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8C35-1D22-4815-B131-2F328CB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05B10-FD7A-41BF-99BF-E75A8431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29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6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8C35-1D22-4815-B131-2F328CB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B066B-3DE5-4006-BCF8-2FFA1D0C0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10557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71bf3f0a-df54-467d-89c2-87f8d534ba77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23506</TotalTime>
  <Words>48</Words>
  <Application>Microsoft Office PowerPoint</Application>
  <PresentationFormat>On-screen Show (16:9)</PresentationFormat>
  <Paragraphs>24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STKaiti</vt:lpstr>
      <vt:lpstr>Arial</vt:lpstr>
      <vt:lpstr>Calibri Light</vt:lpstr>
      <vt:lpstr>Centaur</vt:lpstr>
      <vt:lpstr>Geneva</vt:lpstr>
      <vt:lpstr>Symbol</vt:lpstr>
      <vt:lpstr>Wingdings</vt:lpstr>
      <vt:lpstr>ヒラギノ角ゴ Pro W3</vt:lpstr>
      <vt:lpstr>L&amp;T Infotech</vt:lpstr>
      <vt:lpstr>Custom Design</vt:lpstr>
      <vt:lpstr>KARTIN-Online Shopping</vt:lpstr>
      <vt:lpstr>Home Page</vt:lpstr>
      <vt:lpstr>PowerPoint Presentation</vt:lpstr>
      <vt:lpstr>PowerPoint Presentation</vt:lpstr>
      <vt:lpstr>Register Page</vt:lpstr>
      <vt:lpstr>Login Page</vt:lpstr>
      <vt:lpstr>PowerPoint Presentation</vt:lpstr>
      <vt:lpstr>Validations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Forget Password Page</vt:lpstr>
      <vt:lpstr>OTP Verification</vt:lpstr>
      <vt:lpstr>Empty Cart Page</vt:lpstr>
      <vt:lpstr>Product Page</vt:lpstr>
      <vt:lpstr>PowerPoint Presentation</vt:lpstr>
      <vt:lpstr>Loaded Cart</vt:lpstr>
      <vt:lpstr>PowerPoint Presentation</vt:lpstr>
      <vt:lpstr>Payment Page</vt:lpstr>
      <vt:lpstr>PowerPoint Presentation</vt:lpstr>
      <vt:lpstr>Order Summary</vt:lpstr>
      <vt:lpstr>Invoice</vt:lpstr>
      <vt:lpstr>Integrated Payment Gateway</vt:lpstr>
      <vt:lpstr>PowerPoint Presentation</vt:lpstr>
      <vt:lpstr>User Profile Page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Kaushal Nahata</cp:lastModifiedBy>
  <cp:revision>1877</cp:revision>
  <cp:lastPrinted>2015-11-28T12:28:20Z</cp:lastPrinted>
  <dcterms:created xsi:type="dcterms:W3CDTF">2007-05-25T22:38:05Z</dcterms:created>
  <dcterms:modified xsi:type="dcterms:W3CDTF">2018-08-28T15:00:44Z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