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300" r:id="rId4"/>
    <p:sldId id="301" r:id="rId5"/>
    <p:sldId id="302" r:id="rId6"/>
    <p:sldId id="308" r:id="rId7"/>
    <p:sldId id="307" r:id="rId8"/>
    <p:sldId id="281" r:id="rId9"/>
    <p:sldId id="285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F8D190-AE94-4720-BC30-796840BAD172}">
          <p14:sldIdLst>
            <p14:sldId id="256"/>
          </p14:sldIdLst>
        </p14:section>
        <p14:section name="Business and Data Understanding" id="{6858A9F5-1ED8-4FD5-B792-D956AA08C75C}">
          <p14:sldIdLst>
            <p14:sldId id="268"/>
          </p14:sldIdLst>
        </p14:section>
        <p14:section name="Data Preparation" id="{497AA43D-37E3-458B-B7D3-233C51B1D0CE}">
          <p14:sldIdLst>
            <p14:sldId id="300"/>
            <p14:sldId id="301"/>
          </p14:sldIdLst>
        </p14:section>
        <p14:section name="Modeling" id="{120130AF-5461-40BE-A853-AF7DCCAB3B85}">
          <p14:sldIdLst>
            <p14:sldId id="302"/>
          </p14:sldIdLst>
        </p14:section>
        <p14:section name="Deployment" id="{85EA89B2-34B4-48AE-AF76-0DA02022E440}">
          <p14:sldIdLst>
            <p14:sldId id="308"/>
            <p14:sldId id="307"/>
          </p14:sldIdLst>
        </p14:section>
        <p14:section name="Evaluation" id="{7F0119DE-ECFB-4ACC-967A-9DB6AEF5657D}">
          <p14:sldIdLst>
            <p14:sldId id="281"/>
          </p14:sldIdLst>
        </p14:section>
        <p14:section name="Monitoring and Maintenance" id="{B049937A-D662-46BB-919F-FB27E6CC5458}">
          <p14:sldIdLst>
            <p14:sldId id="28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E8EA"/>
    <a:srgbClr val="53D6D9"/>
    <a:srgbClr val="E3E1E1"/>
    <a:srgbClr val="27ACAF"/>
    <a:srgbClr val="B9D9A3"/>
    <a:srgbClr val="87BF61"/>
    <a:srgbClr val="2AAC20"/>
    <a:srgbClr val="208218"/>
    <a:srgbClr val="002D86"/>
    <a:srgbClr val="A56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2603" autoAdjust="0"/>
  </p:normalViewPr>
  <p:slideViewPr>
    <p:cSldViewPr snapToGrid="0">
      <p:cViewPr varScale="1">
        <p:scale>
          <a:sx n="59" d="100"/>
          <a:sy n="59" d="100"/>
        </p:scale>
        <p:origin x="27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9A1594-A26B-44C6-9298-AE72C5228897}" type="doc">
      <dgm:prSet loTypeId="urn:microsoft.com/office/officeart/2005/8/layout/bList2" loCatId="list" qsTypeId="urn:microsoft.com/office/officeart/2005/8/quickstyle/simple5" qsCatId="simple" csTypeId="urn:microsoft.com/office/officeart/2005/8/colors/colorful1" csCatId="colorful" phldr="1"/>
      <dgm:spPr/>
    </dgm:pt>
    <dgm:pt modelId="{E7ADDF06-BA4E-42E1-8D80-B207A24009FA}">
      <dgm:prSet phldrT="[Text]" custT="1"/>
      <dgm:spPr/>
      <dgm:t>
        <a:bodyPr/>
        <a:lstStyle/>
        <a:p>
          <a:pPr algn="l"/>
          <a:r>
            <a:rPr lang="en-IN" sz="1400" b="1" dirty="0">
              <a:latin typeface="Abadi" panose="020B0604020104020204" pitchFamily="34" charset="0"/>
              <a:cs typeface="Aharoni" panose="02010803020104030203" pitchFamily="2" charset="-79"/>
            </a:rPr>
            <a:t>Business Objective</a:t>
          </a:r>
          <a:endParaRPr lang="en-IN" sz="1400" b="1" dirty="0">
            <a:latin typeface="Abadi" panose="020B0604020104020204" pitchFamily="34" charset="0"/>
          </a:endParaRPr>
        </a:p>
      </dgm:t>
    </dgm:pt>
    <dgm:pt modelId="{D7CEC83F-FEAF-4365-A9B1-7694B27E7002}" type="parTrans" cxnId="{486C6F8A-6ABD-4ECE-9A75-187EAEE85365}">
      <dgm:prSet/>
      <dgm:spPr/>
      <dgm:t>
        <a:bodyPr/>
        <a:lstStyle/>
        <a:p>
          <a:endParaRPr lang="en-IN"/>
        </a:p>
      </dgm:t>
    </dgm:pt>
    <dgm:pt modelId="{76C6482C-E16E-45FF-8166-B2A1DC775D24}" type="sibTrans" cxnId="{486C6F8A-6ABD-4ECE-9A75-187EAEE85365}">
      <dgm:prSet/>
      <dgm:spPr/>
      <dgm:t>
        <a:bodyPr/>
        <a:lstStyle/>
        <a:p>
          <a:endParaRPr lang="en-IN"/>
        </a:p>
      </dgm:t>
    </dgm:pt>
    <dgm:pt modelId="{B6330E53-B463-4B9E-BF4F-0C4B2AA4C8D0}">
      <dgm:prSet phldrT="[Text]" custT="1"/>
      <dgm:spPr/>
      <dgm:t>
        <a:bodyPr/>
        <a:lstStyle/>
        <a:p>
          <a:r>
            <a:rPr lang="en-IN" sz="1600" b="1" dirty="0">
              <a:latin typeface="Abadi" panose="020B0604020104020204" pitchFamily="34" charset="0"/>
            </a:rPr>
            <a:t>Data Collection</a:t>
          </a:r>
        </a:p>
      </dgm:t>
    </dgm:pt>
    <dgm:pt modelId="{573614AA-DFBF-4DC2-8209-88E4132695FE}" type="parTrans" cxnId="{1D4F49FA-4123-427D-B688-97ABEEBF63F1}">
      <dgm:prSet/>
      <dgm:spPr/>
      <dgm:t>
        <a:bodyPr/>
        <a:lstStyle/>
        <a:p>
          <a:endParaRPr lang="en-IN"/>
        </a:p>
      </dgm:t>
    </dgm:pt>
    <dgm:pt modelId="{FC893E08-4E11-46C8-B145-D13E23AAAD07}" type="sibTrans" cxnId="{1D4F49FA-4123-427D-B688-97ABEEBF63F1}">
      <dgm:prSet/>
      <dgm:spPr/>
      <dgm:t>
        <a:bodyPr/>
        <a:lstStyle/>
        <a:p>
          <a:endParaRPr lang="en-IN"/>
        </a:p>
      </dgm:t>
    </dgm:pt>
    <dgm:pt modelId="{627B7E20-CEFC-4AE7-91F2-2FDFB59A7515}">
      <dgm:prSet phldrT="[Text]" custT="1"/>
      <dgm:spPr/>
      <dgm:t>
        <a:bodyPr/>
        <a:lstStyle/>
        <a:p>
          <a:r>
            <a:rPr lang="en-IN" sz="1600" b="1" dirty="0">
              <a:latin typeface="Abadi" panose="020B0604020104020204" pitchFamily="34" charset="0"/>
            </a:rPr>
            <a:t>Success Criteria</a:t>
          </a:r>
        </a:p>
      </dgm:t>
    </dgm:pt>
    <dgm:pt modelId="{6B687DCF-DDB9-419D-A2C5-67E269E79090}" type="parTrans" cxnId="{8330EC91-F5F7-4DFD-86A6-0CFF2508416D}">
      <dgm:prSet/>
      <dgm:spPr/>
      <dgm:t>
        <a:bodyPr/>
        <a:lstStyle/>
        <a:p>
          <a:endParaRPr lang="en-IN"/>
        </a:p>
      </dgm:t>
    </dgm:pt>
    <dgm:pt modelId="{ABF61F38-AD57-43AE-8E4C-2620DAA3875B}" type="sibTrans" cxnId="{8330EC91-F5F7-4DFD-86A6-0CFF2508416D}">
      <dgm:prSet/>
      <dgm:spPr/>
      <dgm:t>
        <a:bodyPr/>
        <a:lstStyle/>
        <a:p>
          <a:endParaRPr lang="en-IN"/>
        </a:p>
      </dgm:t>
    </dgm:pt>
    <dgm:pt modelId="{881E9F10-5CD4-458D-945D-6343AEED6078}">
      <dgm:prSet phldrT="[Text]" custT="1"/>
      <dgm:spPr/>
      <dgm:t>
        <a:bodyPr/>
        <a:lstStyle/>
        <a:p>
          <a:r>
            <a:rPr lang="en-IN" sz="1600" b="1" dirty="0">
              <a:latin typeface="Abadi" panose="020B0604020104020204" pitchFamily="34" charset="0"/>
            </a:rPr>
            <a:t>Feasibility</a:t>
          </a:r>
        </a:p>
      </dgm:t>
    </dgm:pt>
    <dgm:pt modelId="{850682B3-B8AA-4147-9B51-C6DE3B0ABE09}" type="parTrans" cxnId="{6D9BCD1E-C2E5-4A4D-B3ED-E221B692D31A}">
      <dgm:prSet/>
      <dgm:spPr/>
      <dgm:t>
        <a:bodyPr/>
        <a:lstStyle/>
        <a:p>
          <a:endParaRPr lang="en-IN"/>
        </a:p>
      </dgm:t>
    </dgm:pt>
    <dgm:pt modelId="{C8B94CC4-FFCF-4418-92FB-1559BA0A886C}" type="sibTrans" cxnId="{6D9BCD1E-C2E5-4A4D-B3ED-E221B692D31A}">
      <dgm:prSet/>
      <dgm:spPr/>
      <dgm:t>
        <a:bodyPr/>
        <a:lstStyle/>
        <a:p>
          <a:endParaRPr lang="en-IN"/>
        </a:p>
      </dgm:t>
    </dgm:pt>
    <dgm:pt modelId="{EE7739E4-4B69-47E0-9DE2-F9B701A45F89}">
      <dgm:prSet phldrT="[Text]" custT="1"/>
      <dgm:spPr/>
      <dgm:t>
        <a:bodyPr/>
        <a:lstStyle/>
        <a:p>
          <a:r>
            <a:rPr lang="en-IN" sz="1600" b="1" dirty="0">
              <a:latin typeface="Abadi" panose="020B0604020104020204" pitchFamily="34" charset="0"/>
            </a:rPr>
            <a:t>Data Quality Verification</a:t>
          </a:r>
        </a:p>
      </dgm:t>
    </dgm:pt>
    <dgm:pt modelId="{127E07D1-604F-4625-972A-74E58BA2EDF0}" type="parTrans" cxnId="{002E3CC4-6C4B-4BEA-BF6A-7AE7B6D6BC0A}">
      <dgm:prSet/>
      <dgm:spPr/>
      <dgm:t>
        <a:bodyPr/>
        <a:lstStyle/>
        <a:p>
          <a:endParaRPr lang="en-IN"/>
        </a:p>
      </dgm:t>
    </dgm:pt>
    <dgm:pt modelId="{483FC75D-9624-4E34-AC02-81A303FE6CC4}" type="sibTrans" cxnId="{002E3CC4-6C4B-4BEA-BF6A-7AE7B6D6BC0A}">
      <dgm:prSet/>
      <dgm:spPr/>
      <dgm:t>
        <a:bodyPr/>
        <a:lstStyle/>
        <a:p>
          <a:endParaRPr lang="en-IN"/>
        </a:p>
      </dgm:t>
    </dgm:pt>
    <dgm:pt modelId="{9B08FA5B-3390-4698-936F-2D0A072D11B3}">
      <dgm:prSet custT="1"/>
      <dgm:spPr/>
      <dgm:t>
        <a:bodyPr/>
        <a:lstStyle/>
        <a:p>
          <a:pPr algn="just">
            <a:buNone/>
          </a:pPr>
          <a:r>
            <a:rPr lang="en-US" sz="1400" dirty="0">
              <a:latin typeface="Abadi" panose="020B0604020104020204" pitchFamily="34" charset="0"/>
              <a:cs typeface="Aharoni" panose="02010803020104030203" pitchFamily="2" charset="-79"/>
            </a:rPr>
            <a:t>Minimizing cost</a:t>
          </a:r>
          <a:endParaRPr lang="en-IN" sz="1400" dirty="0">
            <a:latin typeface="Abadi" panose="020B0604020104020204" pitchFamily="34" charset="0"/>
            <a:cs typeface="Aharoni" panose="02010803020104030203" pitchFamily="2" charset="-79"/>
          </a:endParaRPr>
        </a:p>
      </dgm:t>
    </dgm:pt>
    <dgm:pt modelId="{4F527F77-05D0-4E1C-A2B1-122B25306CD8}" type="parTrans" cxnId="{64372B40-8A7A-48D6-8ED6-343FD99FFD57}">
      <dgm:prSet/>
      <dgm:spPr/>
      <dgm:t>
        <a:bodyPr/>
        <a:lstStyle/>
        <a:p>
          <a:endParaRPr lang="en-IN"/>
        </a:p>
      </dgm:t>
    </dgm:pt>
    <dgm:pt modelId="{0C11E1FB-F2CD-4145-903A-BF24DC82ABEC}" type="sibTrans" cxnId="{64372B40-8A7A-48D6-8ED6-343FD99FFD57}">
      <dgm:prSet/>
      <dgm:spPr/>
      <dgm:t>
        <a:bodyPr/>
        <a:lstStyle/>
        <a:p>
          <a:endParaRPr lang="en-IN"/>
        </a:p>
      </dgm:t>
    </dgm:pt>
    <dgm:pt modelId="{26147EBE-84EA-47E1-9D52-4F88D3755BB7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Secondary source: External</a:t>
          </a:r>
        </a:p>
      </dgm:t>
    </dgm:pt>
    <dgm:pt modelId="{9171F3D3-D3DB-4940-98F4-3D1D9B06210D}" type="parTrans" cxnId="{B81B002F-75CA-4AF2-A200-F862A4185E32}">
      <dgm:prSet/>
      <dgm:spPr/>
      <dgm:t>
        <a:bodyPr/>
        <a:lstStyle/>
        <a:p>
          <a:endParaRPr lang="en-IN"/>
        </a:p>
      </dgm:t>
    </dgm:pt>
    <dgm:pt modelId="{2B0EC3AB-7C83-4FAF-894A-46D58F827F2D}" type="sibTrans" cxnId="{B81B002F-75CA-4AF2-A200-F862A4185E32}">
      <dgm:prSet/>
      <dgm:spPr/>
      <dgm:t>
        <a:bodyPr/>
        <a:lstStyle/>
        <a:p>
          <a:endParaRPr lang="en-IN"/>
        </a:p>
      </dgm:t>
    </dgm:pt>
    <dgm:pt modelId="{073D8D08-9861-4759-9AE9-836543B76FC7}">
      <dgm:prSet custT="1"/>
      <dgm:spPr/>
      <dgm:t>
        <a:bodyPr/>
        <a:lstStyle/>
        <a:p>
          <a:pPr>
            <a:buNone/>
          </a:pPr>
          <a:r>
            <a:rPr lang="en-US" sz="1400" dirty="0">
              <a:latin typeface="Abadi" panose="020B0604020104020204" pitchFamily="34" charset="0"/>
            </a:rPr>
            <a:t>Limited data scraping</a:t>
          </a:r>
          <a:endParaRPr lang="en-IN" sz="1400" dirty="0">
            <a:latin typeface="Abadi" panose="020B0604020104020204" pitchFamily="34" charset="0"/>
          </a:endParaRPr>
        </a:p>
      </dgm:t>
    </dgm:pt>
    <dgm:pt modelId="{D8E5F850-6BC7-4441-B63D-85EC6734790A}" type="parTrans" cxnId="{4AD66030-C818-4946-A9BE-BCB2C0EC09E2}">
      <dgm:prSet/>
      <dgm:spPr/>
      <dgm:t>
        <a:bodyPr/>
        <a:lstStyle/>
        <a:p>
          <a:endParaRPr lang="en-IN"/>
        </a:p>
      </dgm:t>
    </dgm:pt>
    <dgm:pt modelId="{EAF1D254-253F-4838-9218-29B8E3FCDDDA}" type="sibTrans" cxnId="{4AD66030-C818-4946-A9BE-BCB2C0EC09E2}">
      <dgm:prSet/>
      <dgm:spPr/>
      <dgm:t>
        <a:bodyPr/>
        <a:lstStyle/>
        <a:p>
          <a:endParaRPr lang="en-IN"/>
        </a:p>
      </dgm:t>
    </dgm:pt>
    <dgm:pt modelId="{85389B84-77CA-4CA5-B2A2-C0C7FDFAD0D6}">
      <dgm:prSet custT="1"/>
      <dgm:spPr/>
      <dgm:t>
        <a:bodyPr/>
        <a:lstStyle/>
        <a:p>
          <a:pPr>
            <a:buNone/>
          </a:pPr>
          <a:r>
            <a:rPr lang="en-IN" sz="1400" dirty="0">
              <a:latin typeface="Abadi" panose="020B0604020104020204" pitchFamily="34" charset="0"/>
            </a:rPr>
            <a:t> </a:t>
          </a:r>
        </a:p>
      </dgm:t>
    </dgm:pt>
    <dgm:pt modelId="{A4E27E42-FDFC-4CCD-A188-E4FFDA542D86}" type="parTrans" cxnId="{32922EB0-42A9-4D83-B18C-52D704E69A72}">
      <dgm:prSet/>
      <dgm:spPr/>
      <dgm:t>
        <a:bodyPr/>
        <a:lstStyle/>
        <a:p>
          <a:endParaRPr lang="en-IN"/>
        </a:p>
      </dgm:t>
    </dgm:pt>
    <dgm:pt modelId="{0946D6CF-D475-4084-91CC-3D3D79632518}" type="sibTrans" cxnId="{32922EB0-42A9-4D83-B18C-52D704E69A72}">
      <dgm:prSet/>
      <dgm:spPr/>
      <dgm:t>
        <a:bodyPr/>
        <a:lstStyle/>
        <a:p>
          <a:endParaRPr lang="en-IN"/>
        </a:p>
      </dgm:t>
    </dgm:pt>
    <dgm:pt modelId="{F3198BCA-F8BF-4DBE-888E-06754B8276E1}">
      <dgm:prSet custT="1"/>
      <dgm:spPr/>
      <dgm:t>
        <a:bodyPr/>
        <a:lstStyle/>
        <a:p>
          <a:pPr algn="l"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NLP based data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gm:t>
    </dgm:pt>
    <dgm:pt modelId="{72026B31-5CBF-485B-BE76-56DDF02E8965}" type="parTrans" cxnId="{339B9F38-36C3-422F-84BB-8F3D1AD0A888}">
      <dgm:prSet/>
      <dgm:spPr/>
      <dgm:t>
        <a:bodyPr/>
        <a:lstStyle/>
        <a:p>
          <a:endParaRPr lang="en-IN"/>
        </a:p>
      </dgm:t>
    </dgm:pt>
    <dgm:pt modelId="{F481E863-4E4E-41FC-A988-72435986D7B0}" type="sibTrans" cxnId="{339B9F38-36C3-422F-84BB-8F3D1AD0A888}">
      <dgm:prSet/>
      <dgm:spPr/>
      <dgm:t>
        <a:bodyPr/>
        <a:lstStyle/>
        <a:p>
          <a:endParaRPr lang="en-IN"/>
        </a:p>
      </dgm:t>
    </dgm:pt>
    <dgm:pt modelId="{7FDF014E-D68A-4BCE-AF59-AF97448E3388}">
      <dgm:prSet custT="1"/>
      <dgm:spPr/>
      <dgm:t>
        <a:bodyPr/>
        <a:lstStyle/>
        <a:p>
          <a:pPr algn="l"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converted to structured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gm:t>
    </dgm:pt>
    <dgm:pt modelId="{AD914409-FA24-4A0A-8EFA-1096A2004E5B}" type="parTrans" cxnId="{F9843EE4-3FF1-478F-9B49-CBDE84B3E21E}">
      <dgm:prSet/>
      <dgm:spPr/>
      <dgm:t>
        <a:bodyPr/>
        <a:lstStyle/>
        <a:p>
          <a:endParaRPr lang="en-IN"/>
        </a:p>
      </dgm:t>
    </dgm:pt>
    <dgm:pt modelId="{9A9E9B7F-7014-4B63-9EB3-688744492A28}" type="sibTrans" cxnId="{F9843EE4-3FF1-478F-9B49-CBDE84B3E21E}">
      <dgm:prSet/>
      <dgm:spPr/>
      <dgm:t>
        <a:bodyPr/>
        <a:lstStyle/>
        <a:p>
          <a:endParaRPr lang="en-IN"/>
        </a:p>
      </dgm:t>
    </dgm:pt>
    <dgm:pt modelId="{7DC50ABF-0510-401C-B0D8-F9656782FFDA}">
      <dgm:prSet custT="1"/>
      <dgm:spPr/>
      <dgm:t>
        <a:bodyPr/>
        <a:lstStyle/>
        <a:p>
          <a:pPr algn="l"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Format.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gm:t>
    </dgm:pt>
    <dgm:pt modelId="{B8B22682-84FB-46CD-A03B-D205EB2BB3F3}" type="parTrans" cxnId="{D88A7566-BD84-449A-8D97-B20119B6E019}">
      <dgm:prSet/>
      <dgm:spPr/>
      <dgm:t>
        <a:bodyPr/>
        <a:lstStyle/>
        <a:p>
          <a:endParaRPr lang="en-IN"/>
        </a:p>
      </dgm:t>
    </dgm:pt>
    <dgm:pt modelId="{A5581329-1A0E-4CB9-A4D6-AB315B4AFCB4}" type="sibTrans" cxnId="{D88A7566-BD84-449A-8D97-B20119B6E019}">
      <dgm:prSet/>
      <dgm:spPr/>
      <dgm:t>
        <a:bodyPr/>
        <a:lstStyle/>
        <a:p>
          <a:endParaRPr lang="en-IN"/>
        </a:p>
      </dgm:t>
    </dgm:pt>
    <dgm:pt modelId="{5ECC5670-FA49-475F-8E56-B25F63C489DA}">
      <dgm:prSet custT="1"/>
      <dgm:spPr/>
      <dgm:t>
        <a:bodyPr/>
        <a:lstStyle/>
        <a:p>
          <a:pPr algn="l"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Skillset list design using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gm:t>
    </dgm:pt>
    <dgm:pt modelId="{CD8FAC7C-BC19-4E20-91CF-E0E0D396A840}" type="parTrans" cxnId="{CB154AD1-6F5E-49B6-953C-57E27323D6DB}">
      <dgm:prSet/>
      <dgm:spPr/>
      <dgm:t>
        <a:bodyPr/>
        <a:lstStyle/>
        <a:p>
          <a:endParaRPr lang="en-IN"/>
        </a:p>
      </dgm:t>
    </dgm:pt>
    <dgm:pt modelId="{46A2E375-F5BB-40CD-B8BC-F4CC08CB2044}" type="sibTrans" cxnId="{CB154AD1-6F5E-49B6-953C-57E27323D6DB}">
      <dgm:prSet/>
      <dgm:spPr/>
      <dgm:t>
        <a:bodyPr/>
        <a:lstStyle/>
        <a:p>
          <a:endParaRPr lang="en-IN"/>
        </a:p>
      </dgm:t>
    </dgm:pt>
    <dgm:pt modelId="{5A1C2501-7A13-4630-9421-DCAE0C4B5DFB}">
      <dgm:prSet custT="1"/>
      <dgm:spPr/>
      <dgm:t>
        <a:bodyPr/>
        <a:lstStyle/>
        <a:p>
          <a:pPr algn="l"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Project.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gm:t>
    </dgm:pt>
    <dgm:pt modelId="{9C609639-8355-4E8F-90BA-CFE95755AE80}" type="parTrans" cxnId="{67D6FD6A-F70D-4933-A6ED-D2F480CC0B73}">
      <dgm:prSet/>
      <dgm:spPr/>
      <dgm:t>
        <a:bodyPr/>
        <a:lstStyle/>
        <a:p>
          <a:endParaRPr lang="en-IN"/>
        </a:p>
      </dgm:t>
    </dgm:pt>
    <dgm:pt modelId="{19B71FB8-1B11-4EFA-895C-B2B075B57BBF}" type="sibTrans" cxnId="{67D6FD6A-F70D-4933-A6ED-D2F480CC0B73}">
      <dgm:prSet/>
      <dgm:spPr/>
      <dgm:t>
        <a:bodyPr/>
        <a:lstStyle/>
        <a:p>
          <a:endParaRPr lang="en-IN"/>
        </a:p>
      </dgm:t>
    </dgm:pt>
    <dgm:pt modelId="{AA6E45E9-F32B-41C5-B8EF-FA69C13B1C3E}">
      <dgm:prSet custT="1"/>
      <dgm:spPr/>
      <dgm:t>
        <a:bodyPr/>
        <a:lstStyle/>
        <a:p>
          <a:pPr>
            <a:buNone/>
          </a:pPr>
          <a:endParaRPr lang="en-IN" sz="1400" dirty="0">
            <a:latin typeface="Abadi" panose="020B0604020104020204" pitchFamily="34" charset="0"/>
          </a:endParaRPr>
        </a:p>
      </dgm:t>
    </dgm:pt>
    <dgm:pt modelId="{D6F3AE10-27AB-4F54-879B-FAE48C893876}" type="parTrans" cxnId="{D2EDD898-D41E-498E-BB2B-5004ED853827}">
      <dgm:prSet/>
      <dgm:spPr/>
      <dgm:t>
        <a:bodyPr/>
        <a:lstStyle/>
        <a:p>
          <a:endParaRPr lang="en-IN"/>
        </a:p>
      </dgm:t>
    </dgm:pt>
    <dgm:pt modelId="{3EECE4F1-C6E8-4D9A-AFF6-B10A483AE182}" type="sibTrans" cxnId="{D2EDD898-D41E-498E-BB2B-5004ED853827}">
      <dgm:prSet/>
      <dgm:spPr/>
      <dgm:t>
        <a:bodyPr/>
        <a:lstStyle/>
        <a:p>
          <a:endParaRPr lang="en-IN"/>
        </a:p>
      </dgm:t>
    </dgm:pt>
    <dgm:pt modelId="{3E7D9F78-B63E-41A0-A6DB-DF093246ED06}">
      <dgm:prSet custT="1"/>
      <dgm:spPr/>
      <dgm:t>
        <a:bodyPr/>
        <a:lstStyle/>
        <a:p>
          <a:pPr algn="l">
            <a:buNone/>
          </a:pPr>
          <a:r>
            <a:rPr lang="en-US" sz="1200" b="1" dirty="0">
              <a:latin typeface="Abadi" panose="020B0604020104020204" pitchFamily="34" charset="0"/>
            </a:rPr>
            <a:t>Business: </a:t>
          </a:r>
          <a:r>
            <a:rPr lang="en-US" sz="1200" dirty="0">
              <a:latin typeface="Abadi" panose="020B0604020104020204" pitchFamily="34" charset="0"/>
            </a:rPr>
            <a:t>To reduce the time of</a:t>
          </a:r>
          <a:endParaRPr lang="en-IN" sz="1200" dirty="0">
            <a:latin typeface="Abadi" panose="020B0604020104020204" pitchFamily="34" charset="0"/>
          </a:endParaRPr>
        </a:p>
      </dgm:t>
    </dgm:pt>
    <dgm:pt modelId="{F0D869BE-5BA7-4F9C-91BF-0F7E98B7E65F}" type="parTrans" cxnId="{B5816533-F2C0-4866-85D1-FDD23AF7D9E0}">
      <dgm:prSet/>
      <dgm:spPr/>
      <dgm:t>
        <a:bodyPr/>
        <a:lstStyle/>
        <a:p>
          <a:endParaRPr lang="en-IN"/>
        </a:p>
      </dgm:t>
    </dgm:pt>
    <dgm:pt modelId="{12B7A2A2-236B-4E0B-A599-67A4CBDB7240}" type="sibTrans" cxnId="{B5816533-F2C0-4866-85D1-FDD23AF7D9E0}">
      <dgm:prSet/>
      <dgm:spPr/>
      <dgm:t>
        <a:bodyPr/>
        <a:lstStyle/>
        <a:p>
          <a:endParaRPr lang="en-IN"/>
        </a:p>
      </dgm:t>
    </dgm:pt>
    <dgm:pt modelId="{8815F837-932A-4E7A-98F4-EAE9041D1F5E}">
      <dgm:prSet custT="1"/>
      <dgm:spPr/>
      <dgm:t>
        <a:bodyPr/>
        <a:lstStyle/>
        <a:p>
          <a:pPr>
            <a:buNone/>
          </a:pPr>
          <a:r>
            <a:rPr lang="en-US" sz="1400" dirty="0">
              <a:latin typeface="Abadi" panose="020B0604020104020204" pitchFamily="34" charset="0"/>
            </a:rPr>
            <a:t>Most job portals doesn't</a:t>
          </a:r>
          <a:endParaRPr lang="en-IN" sz="1400" dirty="0">
            <a:latin typeface="Abadi" panose="020B0604020104020204" pitchFamily="34" charset="0"/>
          </a:endParaRPr>
        </a:p>
      </dgm:t>
    </dgm:pt>
    <dgm:pt modelId="{31109096-908D-4E99-9255-DEFC50B8098E}" type="parTrans" cxnId="{5C292BAE-E811-4B77-879D-610BEEAD6E76}">
      <dgm:prSet/>
      <dgm:spPr/>
      <dgm:t>
        <a:bodyPr/>
        <a:lstStyle/>
        <a:p>
          <a:endParaRPr lang="en-IN"/>
        </a:p>
      </dgm:t>
    </dgm:pt>
    <dgm:pt modelId="{8FD6EE9E-F14B-46D4-B4B9-C93C4D8F9F96}" type="sibTrans" cxnId="{5C292BAE-E811-4B77-879D-610BEEAD6E76}">
      <dgm:prSet/>
      <dgm:spPr/>
      <dgm:t>
        <a:bodyPr/>
        <a:lstStyle/>
        <a:p>
          <a:endParaRPr lang="en-IN"/>
        </a:p>
      </dgm:t>
    </dgm:pt>
    <dgm:pt modelId="{0AA17B64-C85F-4AB9-A8BA-A10294307141}">
      <dgm:prSet custT="1"/>
      <dgm:spPr/>
      <dgm:t>
        <a:bodyPr/>
        <a:lstStyle/>
        <a:p>
          <a:pPr>
            <a:buNone/>
          </a:pPr>
          <a:r>
            <a:rPr lang="en-US" sz="1400" dirty="0">
              <a:latin typeface="Abadi" panose="020B0604020104020204" pitchFamily="34" charset="0"/>
            </a:rPr>
            <a:t>Data received from HR</a:t>
          </a:r>
          <a:endParaRPr lang="en-IN" sz="1400" dirty="0">
            <a:latin typeface="Abadi" panose="020B0604020104020204" pitchFamily="34" charset="0"/>
          </a:endParaRPr>
        </a:p>
      </dgm:t>
    </dgm:pt>
    <dgm:pt modelId="{EA96C880-521E-4EBE-B671-E0FEB5FC2404}" type="parTrans" cxnId="{5E94E48D-B3D6-4D5A-9A6B-E0B4CEFB751E}">
      <dgm:prSet/>
      <dgm:spPr/>
      <dgm:t>
        <a:bodyPr/>
        <a:lstStyle/>
        <a:p>
          <a:endParaRPr lang="en-IN"/>
        </a:p>
      </dgm:t>
    </dgm:pt>
    <dgm:pt modelId="{7384EC8B-F84B-4437-A21A-B315C78A2402}" type="sibTrans" cxnId="{5E94E48D-B3D6-4D5A-9A6B-E0B4CEFB751E}">
      <dgm:prSet/>
      <dgm:spPr/>
      <dgm:t>
        <a:bodyPr/>
        <a:lstStyle/>
        <a:p>
          <a:endParaRPr lang="en-IN"/>
        </a:p>
      </dgm:t>
    </dgm:pt>
    <dgm:pt modelId="{E7F3DFC2-EFFB-402F-827D-BE6B269AA5A0}">
      <dgm:prSet custT="1"/>
      <dgm:spPr/>
      <dgm:t>
        <a:bodyPr/>
        <a:lstStyle/>
        <a:p>
          <a:pPr>
            <a:buNone/>
          </a:pPr>
          <a:endParaRPr lang="en-IN" sz="1400" dirty="0">
            <a:latin typeface="Abadi" panose="020B0604020104020204" pitchFamily="34" charset="0"/>
          </a:endParaRPr>
        </a:p>
      </dgm:t>
    </dgm:pt>
    <dgm:pt modelId="{7F509E6D-A075-4ED8-BBD7-A020249390F7}" type="parTrans" cxnId="{6A5B7CC1-4C2C-4AD5-A918-F932BC21220E}">
      <dgm:prSet/>
      <dgm:spPr/>
      <dgm:t>
        <a:bodyPr/>
        <a:lstStyle/>
        <a:p>
          <a:endParaRPr lang="en-IN"/>
        </a:p>
      </dgm:t>
    </dgm:pt>
    <dgm:pt modelId="{C31CA27D-61C8-461E-A787-A3C83BF8CF6D}" type="sibTrans" cxnId="{6A5B7CC1-4C2C-4AD5-A918-F932BC21220E}">
      <dgm:prSet/>
      <dgm:spPr/>
      <dgm:t>
        <a:bodyPr/>
        <a:lstStyle/>
        <a:p>
          <a:endParaRPr lang="en-IN"/>
        </a:p>
      </dgm:t>
    </dgm:pt>
    <dgm:pt modelId="{91F41F84-3D74-45DD-B5B0-A20852156CB5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Primary source: Job portal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Aharoni" panose="02010803020104030203" pitchFamily="2" charset="-79"/>
          </a:endParaRPr>
        </a:p>
      </dgm:t>
    </dgm:pt>
    <dgm:pt modelId="{1FCDF536-E5D0-406B-AD69-2E7B3A58D59F}" type="parTrans" cxnId="{E0CFD26A-0A5B-44CF-8EBA-4670877EC4CA}">
      <dgm:prSet/>
      <dgm:spPr/>
      <dgm:t>
        <a:bodyPr/>
        <a:lstStyle/>
        <a:p>
          <a:endParaRPr lang="en-IN"/>
        </a:p>
      </dgm:t>
    </dgm:pt>
    <dgm:pt modelId="{A7F06A91-2524-43A5-9DBF-12C2A328C287}" type="sibTrans" cxnId="{E0CFD26A-0A5B-44CF-8EBA-4670877EC4CA}">
      <dgm:prSet/>
      <dgm:spPr/>
      <dgm:t>
        <a:bodyPr/>
        <a:lstStyle/>
        <a:p>
          <a:endParaRPr lang="en-IN"/>
        </a:p>
      </dgm:t>
    </dgm:pt>
    <dgm:pt modelId="{E26B8644-77CE-42BE-911A-E014B49D54AC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data from HR consultancy.</a:t>
          </a:r>
        </a:p>
      </dgm:t>
    </dgm:pt>
    <dgm:pt modelId="{5BD4027C-4287-4152-87FD-D89260AFE041}" type="parTrans" cxnId="{A51D8DE6-0436-4B75-82D4-266EBBECF4EB}">
      <dgm:prSet/>
      <dgm:spPr/>
      <dgm:t>
        <a:bodyPr/>
        <a:lstStyle/>
        <a:p>
          <a:endParaRPr lang="en-IN"/>
        </a:p>
      </dgm:t>
    </dgm:pt>
    <dgm:pt modelId="{1858B2E3-B33D-49D8-8AC8-79441E1B1140}" type="sibTrans" cxnId="{A51D8DE6-0436-4B75-82D4-266EBBECF4EB}">
      <dgm:prSet/>
      <dgm:spPr/>
      <dgm:t>
        <a:bodyPr/>
        <a:lstStyle/>
        <a:p>
          <a:endParaRPr lang="en-IN"/>
        </a:p>
      </dgm:t>
    </dgm:pt>
    <dgm:pt modelId="{9F5AD85A-AF6B-4C02-8E10-F024BFBD859B}">
      <dgm:prSet custT="1"/>
      <dgm:spPr/>
      <dgm:t>
        <a:bodyPr/>
        <a:lstStyle/>
        <a:p>
          <a:pPr>
            <a:buNone/>
          </a:pPr>
          <a:r>
            <a:rPr lang="en-US" sz="1400" dirty="0">
              <a:latin typeface="Abadi" panose="020B0604020104020204" pitchFamily="34" charset="0"/>
            </a:rPr>
            <a:t>from Indeed.</a:t>
          </a:r>
          <a:endParaRPr lang="en-IN" sz="1400" dirty="0">
            <a:latin typeface="Abadi" panose="020B0604020104020204" pitchFamily="34" charset="0"/>
          </a:endParaRPr>
        </a:p>
      </dgm:t>
    </dgm:pt>
    <dgm:pt modelId="{8304E4CC-96F9-42E3-B22D-F9590B930286}" type="parTrans" cxnId="{FD1C7A41-FECA-47B1-A70D-BB1954955074}">
      <dgm:prSet/>
      <dgm:spPr/>
      <dgm:t>
        <a:bodyPr/>
        <a:lstStyle/>
        <a:p>
          <a:endParaRPr lang="en-IN"/>
        </a:p>
      </dgm:t>
    </dgm:pt>
    <dgm:pt modelId="{F0BDC25C-64CD-4DCF-9FBE-57148B453010}" type="sibTrans" cxnId="{FD1C7A41-FECA-47B1-A70D-BB1954955074}">
      <dgm:prSet/>
      <dgm:spPr/>
      <dgm:t>
        <a:bodyPr/>
        <a:lstStyle/>
        <a:p>
          <a:endParaRPr lang="en-IN"/>
        </a:p>
      </dgm:t>
    </dgm:pt>
    <dgm:pt modelId="{9C958435-0E09-4AFA-8B3D-CAD32AFA43C7}">
      <dgm:prSet custT="1"/>
      <dgm:spPr/>
      <dgm:t>
        <a:bodyPr/>
        <a:lstStyle/>
        <a:p>
          <a:pPr>
            <a:buNone/>
          </a:pPr>
          <a:r>
            <a:rPr lang="en-US" sz="1400" dirty="0">
              <a:latin typeface="Abadi" panose="020B0604020104020204" pitchFamily="34" charset="0"/>
            </a:rPr>
            <a:t>allow data scraping.</a:t>
          </a:r>
          <a:endParaRPr lang="en-IN" sz="1400" dirty="0">
            <a:latin typeface="Abadi" panose="020B0604020104020204" pitchFamily="34" charset="0"/>
          </a:endParaRPr>
        </a:p>
      </dgm:t>
    </dgm:pt>
    <dgm:pt modelId="{F2254589-3EFF-40C6-9744-244199195BF9}" type="parTrans" cxnId="{5016D76B-B004-407E-AFB6-F1EFC0C8A977}">
      <dgm:prSet/>
      <dgm:spPr/>
      <dgm:t>
        <a:bodyPr/>
        <a:lstStyle/>
        <a:p>
          <a:endParaRPr lang="en-IN"/>
        </a:p>
      </dgm:t>
    </dgm:pt>
    <dgm:pt modelId="{E0BF337C-1800-4C50-824F-7B1D08F3CABF}" type="sibTrans" cxnId="{5016D76B-B004-407E-AFB6-F1EFC0C8A977}">
      <dgm:prSet/>
      <dgm:spPr/>
      <dgm:t>
        <a:bodyPr/>
        <a:lstStyle/>
        <a:p>
          <a:endParaRPr lang="en-IN"/>
        </a:p>
      </dgm:t>
    </dgm:pt>
    <dgm:pt modelId="{1AD256D6-DC94-479B-822C-CB884C0904F1}">
      <dgm:prSet custT="1"/>
      <dgm:spPr/>
      <dgm:t>
        <a:bodyPr/>
        <a:lstStyle/>
        <a:p>
          <a:pPr>
            <a:buNone/>
          </a:pPr>
          <a:r>
            <a:rPr lang="en-US" sz="1400" dirty="0">
              <a:latin typeface="Abadi" panose="020B0604020104020204" pitchFamily="34" charset="0"/>
            </a:rPr>
            <a:t>consultancy firms are</a:t>
          </a:r>
          <a:endParaRPr lang="en-IN" sz="1400" dirty="0">
            <a:latin typeface="Abadi" panose="020B0604020104020204" pitchFamily="34" charset="0"/>
          </a:endParaRPr>
        </a:p>
      </dgm:t>
    </dgm:pt>
    <dgm:pt modelId="{720CA58F-9924-4F43-8AF6-5FFB8A453C65}" type="parTrans" cxnId="{B75CCCC0-5886-4243-BA1C-9907D26C65A3}">
      <dgm:prSet/>
      <dgm:spPr/>
      <dgm:t>
        <a:bodyPr/>
        <a:lstStyle/>
        <a:p>
          <a:endParaRPr lang="en-IN"/>
        </a:p>
      </dgm:t>
    </dgm:pt>
    <dgm:pt modelId="{D13DED35-95D7-4014-A48B-7578369719F1}" type="sibTrans" cxnId="{B75CCCC0-5886-4243-BA1C-9907D26C65A3}">
      <dgm:prSet/>
      <dgm:spPr/>
      <dgm:t>
        <a:bodyPr/>
        <a:lstStyle/>
        <a:p>
          <a:endParaRPr lang="en-IN"/>
        </a:p>
      </dgm:t>
    </dgm:pt>
    <dgm:pt modelId="{CA29275A-EBE2-45BF-92CF-EDB2F14CFBF5}">
      <dgm:prSet custT="1"/>
      <dgm:spPr/>
      <dgm:t>
        <a:bodyPr/>
        <a:lstStyle/>
        <a:p>
          <a:pPr>
            <a:buNone/>
          </a:pPr>
          <a:r>
            <a:rPr lang="en-US" sz="1400" dirty="0">
              <a:latin typeface="Abadi" panose="020B0604020104020204" pitchFamily="34" charset="0"/>
            </a:rPr>
            <a:t>confidential.</a:t>
          </a:r>
          <a:endParaRPr lang="en-IN" sz="1400" dirty="0">
            <a:latin typeface="Abadi" panose="020B0604020104020204" pitchFamily="34" charset="0"/>
          </a:endParaRPr>
        </a:p>
      </dgm:t>
    </dgm:pt>
    <dgm:pt modelId="{79AE9F08-AEF1-47E0-8B34-96B78F4E4894}" type="parTrans" cxnId="{135BED05-A35A-4FB8-B30A-1F48100E5A46}">
      <dgm:prSet/>
      <dgm:spPr/>
      <dgm:t>
        <a:bodyPr/>
        <a:lstStyle/>
        <a:p>
          <a:endParaRPr lang="en-IN"/>
        </a:p>
      </dgm:t>
    </dgm:pt>
    <dgm:pt modelId="{198AA26A-A008-4108-8FC7-CB3C9C1FD524}" type="sibTrans" cxnId="{135BED05-A35A-4FB8-B30A-1F48100E5A46}">
      <dgm:prSet/>
      <dgm:spPr/>
      <dgm:t>
        <a:bodyPr/>
        <a:lstStyle/>
        <a:p>
          <a:endParaRPr lang="en-IN"/>
        </a:p>
      </dgm:t>
    </dgm:pt>
    <dgm:pt modelId="{025C5AC4-35E8-4AF0-A187-61F1C7150045}">
      <dgm:prSet custT="1"/>
      <dgm:spPr/>
      <dgm:t>
        <a:bodyPr/>
        <a:lstStyle/>
        <a:p>
          <a:pPr algn="just">
            <a:buNone/>
          </a:pPr>
          <a:r>
            <a:rPr lang="en-US" sz="1400" dirty="0">
              <a:latin typeface="Abadi" panose="020B0604020104020204" pitchFamily="34" charset="0"/>
              <a:cs typeface="Aharoni" panose="02010803020104030203" pitchFamily="2" charset="-79"/>
            </a:rPr>
            <a:t>of recruitment process.</a:t>
          </a:r>
          <a:endParaRPr lang="en-IN" sz="1400" dirty="0">
            <a:latin typeface="Abadi" panose="020B0604020104020204" pitchFamily="34" charset="0"/>
            <a:cs typeface="Aharoni" panose="02010803020104030203" pitchFamily="2" charset="-79"/>
          </a:endParaRPr>
        </a:p>
      </dgm:t>
    </dgm:pt>
    <dgm:pt modelId="{D7955627-1C3A-4424-B8F8-EA22A0DCFD54}" type="parTrans" cxnId="{E4940278-A930-4D2F-A2EA-61073F10E6A3}">
      <dgm:prSet/>
      <dgm:spPr/>
      <dgm:t>
        <a:bodyPr/>
        <a:lstStyle/>
        <a:p>
          <a:endParaRPr lang="en-IN"/>
        </a:p>
      </dgm:t>
    </dgm:pt>
    <dgm:pt modelId="{0FF69239-1B41-46F4-9604-5A3A8A17592E}" type="sibTrans" cxnId="{E4940278-A930-4D2F-A2EA-61073F10E6A3}">
      <dgm:prSet/>
      <dgm:spPr/>
      <dgm:t>
        <a:bodyPr/>
        <a:lstStyle/>
        <a:p>
          <a:endParaRPr lang="en-IN"/>
        </a:p>
      </dgm:t>
    </dgm:pt>
    <dgm:pt modelId="{FA1DDF28-F92F-44AF-B561-791DB13AC798}">
      <dgm:prSet custT="1"/>
      <dgm:spPr/>
      <dgm:t>
        <a:bodyPr/>
        <a:lstStyle/>
        <a:p>
          <a:pPr algn="just">
            <a:buNone/>
          </a:pPr>
          <a:r>
            <a:rPr lang="en-US" sz="1400" b="1" dirty="0">
              <a:latin typeface="Abadi" panose="020B0604020104020204" pitchFamily="34" charset="0"/>
              <a:cs typeface="Aharoni" panose="02010803020104030203" pitchFamily="2" charset="-79"/>
            </a:rPr>
            <a:t>Business Constraints</a:t>
          </a:r>
          <a:endParaRPr lang="en-IN" sz="1400" b="1" dirty="0">
            <a:latin typeface="Abadi" panose="020B0604020104020204" pitchFamily="34" charset="0"/>
            <a:cs typeface="Aharoni" panose="02010803020104030203" pitchFamily="2" charset="-79"/>
          </a:endParaRPr>
        </a:p>
      </dgm:t>
    </dgm:pt>
    <dgm:pt modelId="{ABE2809B-E698-4C4C-969F-CE68BD9DB302}" type="parTrans" cxnId="{EBB8C44F-3DF7-434A-93A5-6056FE6F108A}">
      <dgm:prSet/>
      <dgm:spPr/>
      <dgm:t>
        <a:bodyPr/>
        <a:lstStyle/>
        <a:p>
          <a:endParaRPr lang="en-IN"/>
        </a:p>
      </dgm:t>
    </dgm:pt>
    <dgm:pt modelId="{138CB5D2-8527-47EC-B030-C6FD60E8947F}" type="sibTrans" cxnId="{EBB8C44F-3DF7-434A-93A5-6056FE6F108A}">
      <dgm:prSet/>
      <dgm:spPr/>
      <dgm:t>
        <a:bodyPr/>
        <a:lstStyle/>
        <a:p>
          <a:endParaRPr lang="en-IN"/>
        </a:p>
      </dgm:t>
    </dgm:pt>
    <dgm:pt modelId="{2B27C7A7-100B-4CC1-97B3-3D585D91F841}">
      <dgm:prSet custT="1"/>
      <dgm:spPr/>
      <dgm:t>
        <a:bodyPr/>
        <a:lstStyle/>
        <a:p>
          <a:pPr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for each candidate.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Aharoni" panose="02010803020104030203" pitchFamily="2" charset="-79"/>
          </a:endParaRPr>
        </a:p>
      </dgm:t>
    </dgm:pt>
    <dgm:pt modelId="{B9D00C9B-9874-4B02-B259-5F72BFD23E9C}" type="parTrans" cxnId="{C817DBC5-D162-45B0-9706-0772687FD3A6}">
      <dgm:prSet/>
      <dgm:spPr/>
      <dgm:t>
        <a:bodyPr/>
        <a:lstStyle/>
        <a:p>
          <a:endParaRPr lang="en-IN"/>
        </a:p>
      </dgm:t>
    </dgm:pt>
    <dgm:pt modelId="{066E0BCC-B5A2-48C6-9436-912B1C6CF2A6}" type="sibTrans" cxnId="{C817DBC5-D162-45B0-9706-0772687FD3A6}">
      <dgm:prSet/>
      <dgm:spPr/>
      <dgm:t>
        <a:bodyPr/>
        <a:lstStyle/>
        <a:p>
          <a:endParaRPr lang="en-IN"/>
        </a:p>
      </dgm:t>
    </dgm:pt>
    <dgm:pt modelId="{C1AE9BF1-3090-4C4A-A7B8-ABC78DA1C792}">
      <dgm:prSet custT="1"/>
      <dgm:spPr/>
      <dgm:t>
        <a:bodyPr/>
        <a:lstStyle/>
        <a:p>
          <a:pPr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Attributes influencing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Aharoni" panose="02010803020104030203" pitchFamily="2" charset="-79"/>
          </a:endParaRPr>
        </a:p>
      </dgm:t>
    </dgm:pt>
    <dgm:pt modelId="{651709D2-9557-4D80-8B03-8932E48B9290}" type="parTrans" cxnId="{6B728AC3-AE35-4B6D-AE14-B62B649544BA}">
      <dgm:prSet/>
      <dgm:spPr/>
      <dgm:t>
        <a:bodyPr/>
        <a:lstStyle/>
        <a:p>
          <a:endParaRPr lang="en-IN"/>
        </a:p>
      </dgm:t>
    </dgm:pt>
    <dgm:pt modelId="{713343B6-5059-469D-BF19-845F762ADB1F}" type="sibTrans" cxnId="{6B728AC3-AE35-4B6D-AE14-B62B649544BA}">
      <dgm:prSet/>
      <dgm:spPr/>
      <dgm:t>
        <a:bodyPr/>
        <a:lstStyle/>
        <a:p>
          <a:endParaRPr lang="en-IN"/>
        </a:p>
      </dgm:t>
    </dgm:pt>
    <dgm:pt modelId="{5F15BF0E-F035-4027-838A-1A4D01C65A4D}">
      <dgm:prSet custT="1"/>
      <dgm:spPr/>
      <dgm:t>
        <a:bodyPr/>
        <a:lstStyle/>
        <a:p>
          <a:pPr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acceptance are different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Aharoni" panose="02010803020104030203" pitchFamily="2" charset="-79"/>
          </a:endParaRPr>
        </a:p>
      </dgm:t>
    </dgm:pt>
    <dgm:pt modelId="{6309AF0B-88B9-4EDA-BA23-E39EC3D8339A}" type="parTrans" cxnId="{A26A4AF8-6466-4A11-8C56-F70879D66D7C}">
      <dgm:prSet/>
      <dgm:spPr/>
      <dgm:t>
        <a:bodyPr/>
        <a:lstStyle/>
        <a:p>
          <a:endParaRPr lang="en-IN"/>
        </a:p>
      </dgm:t>
    </dgm:pt>
    <dgm:pt modelId="{4DAB8FA5-2823-42D9-99B3-A2C35EA9E017}" type="sibTrans" cxnId="{A26A4AF8-6466-4A11-8C56-F70879D66D7C}">
      <dgm:prSet/>
      <dgm:spPr/>
      <dgm:t>
        <a:bodyPr/>
        <a:lstStyle/>
        <a:p>
          <a:endParaRPr lang="en-IN"/>
        </a:p>
      </dgm:t>
    </dgm:pt>
    <dgm:pt modelId="{A2837FFC-0666-4888-9A42-EB5FEBAE4C61}">
      <dgm:prSet custT="1"/>
      <dgm:spPr/>
      <dgm:t>
        <a:bodyPr/>
        <a:lstStyle/>
        <a:p>
          <a:pPr algn="l">
            <a:buNone/>
          </a:pPr>
          <a:r>
            <a:rPr lang="en-US" sz="1200" b="1" dirty="0">
              <a:latin typeface="Abadi" panose="020B0604020104020204" pitchFamily="34" charset="0"/>
            </a:rPr>
            <a:t>ML: </a:t>
          </a:r>
          <a:r>
            <a:rPr lang="en-US" sz="1200" dirty="0">
              <a:latin typeface="Abadi" panose="020B0604020104020204" pitchFamily="34" charset="0"/>
            </a:rPr>
            <a:t>Accuracy of our model</a:t>
          </a:r>
          <a:endParaRPr lang="en-IN" sz="1200" dirty="0">
            <a:latin typeface="Abadi" panose="020B0604020104020204" pitchFamily="34" charset="0"/>
          </a:endParaRPr>
        </a:p>
      </dgm:t>
    </dgm:pt>
    <dgm:pt modelId="{0805081D-0A0D-4319-A8A5-9206DC4E8B12}" type="parTrans" cxnId="{B6584FFC-C869-4C6F-87CB-654462C418E0}">
      <dgm:prSet/>
      <dgm:spPr/>
      <dgm:t>
        <a:bodyPr/>
        <a:lstStyle/>
        <a:p>
          <a:endParaRPr lang="en-IN"/>
        </a:p>
      </dgm:t>
    </dgm:pt>
    <dgm:pt modelId="{E12FED1D-857F-4CB3-8092-5AA2064512F4}" type="sibTrans" cxnId="{B6584FFC-C869-4C6F-87CB-654462C418E0}">
      <dgm:prSet/>
      <dgm:spPr/>
      <dgm:t>
        <a:bodyPr/>
        <a:lstStyle/>
        <a:p>
          <a:endParaRPr lang="en-IN"/>
        </a:p>
      </dgm:t>
    </dgm:pt>
    <dgm:pt modelId="{0D9CA029-25FD-476E-BD0D-0476396E565D}">
      <dgm:prSet custT="1"/>
      <dgm:spPr/>
      <dgm:t>
        <a:bodyPr/>
        <a:lstStyle/>
        <a:p>
          <a:pPr algn="l">
            <a:buNone/>
          </a:pPr>
          <a:r>
            <a:rPr lang="en-US" sz="1200" b="1" dirty="0">
              <a:latin typeface="Abadi" panose="020B0604020104020204" pitchFamily="34" charset="0"/>
            </a:rPr>
            <a:t>Economic: </a:t>
          </a:r>
          <a:r>
            <a:rPr lang="en-US" sz="1200" dirty="0">
              <a:latin typeface="Abadi" panose="020B0604020104020204" pitchFamily="34" charset="0"/>
            </a:rPr>
            <a:t>Costs of recruitment</a:t>
          </a:r>
          <a:endParaRPr lang="en-IN" sz="1200" dirty="0">
            <a:latin typeface="Abadi" panose="020B0604020104020204" pitchFamily="34" charset="0"/>
          </a:endParaRPr>
        </a:p>
      </dgm:t>
    </dgm:pt>
    <dgm:pt modelId="{C764B519-F155-4F8C-B348-0BDCC3043B47}" type="parTrans" cxnId="{4EA9739D-7070-48E5-BF3F-55589E20E2DB}">
      <dgm:prSet/>
      <dgm:spPr/>
      <dgm:t>
        <a:bodyPr/>
        <a:lstStyle/>
        <a:p>
          <a:endParaRPr lang="en-IN"/>
        </a:p>
      </dgm:t>
    </dgm:pt>
    <dgm:pt modelId="{EE742683-E045-4340-A509-9A3B852E134E}" type="sibTrans" cxnId="{4EA9739D-7070-48E5-BF3F-55589E20E2DB}">
      <dgm:prSet/>
      <dgm:spPr/>
      <dgm:t>
        <a:bodyPr/>
        <a:lstStyle/>
        <a:p>
          <a:endParaRPr lang="en-IN"/>
        </a:p>
      </dgm:t>
    </dgm:pt>
    <dgm:pt modelId="{1FD0007D-F452-406D-85AF-7E5FD4681139}">
      <dgm:prSet custT="1"/>
      <dgm:spPr/>
      <dgm:t>
        <a:bodyPr/>
        <a:lstStyle/>
        <a:p>
          <a:pPr algn="l">
            <a:buNone/>
          </a:pPr>
          <a:r>
            <a:rPr lang="en-US" sz="1200" dirty="0">
              <a:latin typeface="Abadi" panose="020B0604020104020204" pitchFamily="34" charset="0"/>
            </a:rPr>
            <a:t>should be more than 80%.</a:t>
          </a:r>
          <a:endParaRPr lang="en-IN" sz="1200" dirty="0">
            <a:latin typeface="Abadi" panose="020B0604020104020204" pitchFamily="34" charset="0"/>
          </a:endParaRPr>
        </a:p>
      </dgm:t>
    </dgm:pt>
    <dgm:pt modelId="{D29719F7-4293-4485-B151-33123CC06635}" type="parTrans" cxnId="{290BC21E-DA58-4171-B5E3-960A1E7BC8D7}">
      <dgm:prSet/>
      <dgm:spPr/>
      <dgm:t>
        <a:bodyPr/>
        <a:lstStyle/>
        <a:p>
          <a:endParaRPr lang="en-IN"/>
        </a:p>
      </dgm:t>
    </dgm:pt>
    <dgm:pt modelId="{12BD0CCF-48F9-4649-82EF-BDC75C1870A8}" type="sibTrans" cxnId="{290BC21E-DA58-4171-B5E3-960A1E7BC8D7}">
      <dgm:prSet/>
      <dgm:spPr/>
      <dgm:t>
        <a:bodyPr/>
        <a:lstStyle/>
        <a:p>
          <a:endParaRPr lang="en-IN"/>
        </a:p>
      </dgm:t>
    </dgm:pt>
    <dgm:pt modelId="{844D8A39-59D2-4FDB-8D17-F893FC925177}">
      <dgm:prSet custT="1"/>
      <dgm:spPr/>
      <dgm:t>
        <a:bodyPr/>
        <a:lstStyle/>
        <a:p>
          <a:pPr algn="l">
            <a:buNone/>
          </a:pPr>
          <a:r>
            <a:rPr lang="en-US" sz="1200" dirty="0">
              <a:latin typeface="Abadi" panose="020B0604020104020204" pitchFamily="34" charset="0"/>
            </a:rPr>
            <a:t>recruitment by half.</a:t>
          </a:r>
          <a:endParaRPr lang="en-IN" sz="1200" dirty="0">
            <a:latin typeface="Abadi" panose="020B0604020104020204" pitchFamily="34" charset="0"/>
          </a:endParaRPr>
        </a:p>
      </dgm:t>
    </dgm:pt>
    <dgm:pt modelId="{F111E9DB-5757-4E82-892F-2BFCF0D22B3D}" type="parTrans" cxnId="{6031DD66-46C4-44F5-8D8C-AD2CF63536A4}">
      <dgm:prSet/>
      <dgm:spPr/>
      <dgm:t>
        <a:bodyPr/>
        <a:lstStyle/>
        <a:p>
          <a:endParaRPr lang="en-IN"/>
        </a:p>
      </dgm:t>
    </dgm:pt>
    <dgm:pt modelId="{448588A7-7C88-4086-9EF0-BAC45E4D7AAD}" type="sibTrans" cxnId="{6031DD66-46C4-44F5-8D8C-AD2CF63536A4}">
      <dgm:prSet/>
      <dgm:spPr/>
      <dgm:t>
        <a:bodyPr/>
        <a:lstStyle/>
        <a:p>
          <a:endParaRPr lang="en-IN"/>
        </a:p>
      </dgm:t>
    </dgm:pt>
    <dgm:pt modelId="{94238A72-93CC-4546-B8CD-29450C4F3721}">
      <dgm:prSet custT="1"/>
      <dgm:spPr/>
      <dgm:t>
        <a:bodyPr/>
        <a:lstStyle/>
        <a:p>
          <a:pPr algn="l">
            <a:buNone/>
          </a:pPr>
          <a:r>
            <a:rPr lang="en-US" sz="1200" dirty="0">
              <a:latin typeface="Abadi" panose="020B0604020104020204" pitchFamily="34" charset="0"/>
            </a:rPr>
            <a:t>to be reduced by approx. </a:t>
          </a:r>
          <a:endParaRPr lang="en-IN" sz="1200" dirty="0">
            <a:latin typeface="Abadi" panose="020B0604020104020204" pitchFamily="34" charset="0"/>
          </a:endParaRPr>
        </a:p>
      </dgm:t>
    </dgm:pt>
    <dgm:pt modelId="{ADDC053D-5654-4657-94D3-C2D7F4A966B6}" type="parTrans" cxnId="{198862C9-6DDA-4A70-803B-602716FCCA97}">
      <dgm:prSet/>
      <dgm:spPr/>
      <dgm:t>
        <a:bodyPr/>
        <a:lstStyle/>
        <a:p>
          <a:endParaRPr lang="en-IN"/>
        </a:p>
      </dgm:t>
    </dgm:pt>
    <dgm:pt modelId="{31FAA110-F0AE-42B9-B6BF-F68F9221B858}" type="sibTrans" cxnId="{198862C9-6DDA-4A70-803B-602716FCCA97}">
      <dgm:prSet/>
      <dgm:spPr/>
      <dgm:t>
        <a:bodyPr/>
        <a:lstStyle/>
        <a:p>
          <a:endParaRPr lang="en-IN"/>
        </a:p>
      </dgm:t>
    </dgm:pt>
    <dgm:pt modelId="{8CC0A4CD-51A9-4A7D-9F44-150A9E97DDEA}">
      <dgm:prSet custT="1"/>
      <dgm:spPr/>
      <dgm:t>
        <a:bodyPr/>
        <a:lstStyle/>
        <a:p>
          <a:pPr algn="l">
            <a:buNone/>
          </a:pPr>
          <a:r>
            <a:rPr lang="en-US" sz="1200" dirty="0">
              <a:latin typeface="Abadi" panose="020B0604020104020204" pitchFamily="34" charset="0"/>
            </a:rPr>
            <a:t>40%.</a:t>
          </a:r>
          <a:endParaRPr lang="en-IN" sz="1200" dirty="0">
            <a:latin typeface="Abadi" panose="020B0604020104020204" pitchFamily="34" charset="0"/>
          </a:endParaRPr>
        </a:p>
      </dgm:t>
    </dgm:pt>
    <dgm:pt modelId="{FBF0A4EE-DBAC-4D45-ADB6-0857CF19F1FC}" type="parTrans" cxnId="{AC173178-FC8E-4668-BB72-EC166856CB74}">
      <dgm:prSet/>
      <dgm:spPr/>
      <dgm:t>
        <a:bodyPr/>
        <a:lstStyle/>
        <a:p>
          <a:endParaRPr lang="en-IN"/>
        </a:p>
      </dgm:t>
    </dgm:pt>
    <dgm:pt modelId="{42895D14-ECC2-4635-91E1-B6C9F4C03C80}" type="sibTrans" cxnId="{AC173178-FC8E-4668-BB72-EC166856CB74}">
      <dgm:prSet/>
      <dgm:spPr/>
      <dgm:t>
        <a:bodyPr/>
        <a:lstStyle/>
        <a:p>
          <a:endParaRPr lang="en-IN"/>
        </a:p>
      </dgm:t>
    </dgm:pt>
    <dgm:pt modelId="{979EF7F2-40FB-41F7-A841-736AF9301528}">
      <dgm:prSet custT="1"/>
      <dgm:spPr/>
      <dgm:t>
        <a:bodyPr/>
        <a:lstStyle/>
        <a:p>
          <a:pPr algn="l"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NER for validation of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gm:t>
    </dgm:pt>
    <dgm:pt modelId="{30DE869C-28BD-49AD-8D04-F803DC542FA6}" type="parTrans" cxnId="{FCFF9343-AB22-4341-BAF7-AC9B239AC084}">
      <dgm:prSet/>
      <dgm:spPr/>
      <dgm:t>
        <a:bodyPr/>
        <a:lstStyle/>
        <a:p>
          <a:endParaRPr lang="en-IN"/>
        </a:p>
      </dgm:t>
    </dgm:pt>
    <dgm:pt modelId="{90312C14-4DDA-4CF6-9C6E-835DF8EC30B3}" type="sibTrans" cxnId="{FCFF9343-AB22-4341-BAF7-AC9B239AC084}">
      <dgm:prSet/>
      <dgm:spPr/>
      <dgm:t>
        <a:bodyPr/>
        <a:lstStyle/>
        <a:p>
          <a:endParaRPr lang="en-IN"/>
        </a:p>
      </dgm:t>
    </dgm:pt>
    <dgm:pt modelId="{24A28DDF-89DF-4269-A29A-118F2B9F0C53}" type="pres">
      <dgm:prSet presAssocID="{1C9A1594-A26B-44C6-9298-AE72C5228897}" presName="diagram" presStyleCnt="0">
        <dgm:presLayoutVars>
          <dgm:dir/>
          <dgm:animLvl val="lvl"/>
          <dgm:resizeHandles val="exact"/>
        </dgm:presLayoutVars>
      </dgm:prSet>
      <dgm:spPr/>
    </dgm:pt>
    <dgm:pt modelId="{0CD534BD-D15F-4BA6-A09D-E3FF7D8CC4F1}" type="pres">
      <dgm:prSet presAssocID="{E7ADDF06-BA4E-42E1-8D80-B207A24009FA}" presName="compNode" presStyleCnt="0"/>
      <dgm:spPr/>
    </dgm:pt>
    <dgm:pt modelId="{194F1F4F-E253-4CD9-8C70-6ACFD5F6DB53}" type="pres">
      <dgm:prSet presAssocID="{E7ADDF06-BA4E-42E1-8D80-B207A24009FA}" presName="childRect" presStyleLbl="bgAcc1" presStyleIdx="0" presStyleCnt="6">
        <dgm:presLayoutVars>
          <dgm:bulletEnabled val="1"/>
        </dgm:presLayoutVars>
      </dgm:prSet>
      <dgm:spPr/>
    </dgm:pt>
    <dgm:pt modelId="{4FADDE7A-187C-4668-9BBB-DC3AC9701948}" type="pres">
      <dgm:prSet presAssocID="{E7ADDF06-BA4E-42E1-8D80-B207A24009F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F50CC39-085C-41B6-BBB8-3DEA16194C0E}" type="pres">
      <dgm:prSet presAssocID="{E7ADDF06-BA4E-42E1-8D80-B207A24009FA}" presName="parentRect" presStyleLbl="alignNode1" presStyleIdx="0" presStyleCnt="6"/>
      <dgm:spPr/>
    </dgm:pt>
    <dgm:pt modelId="{B37C7AF1-584C-4E1A-8ECF-2E99A62C418B}" type="pres">
      <dgm:prSet presAssocID="{E7ADDF06-BA4E-42E1-8D80-B207A24009FA}" presName="adorn" presStyleLbl="fgAccFollowNode1" presStyleIdx="0" presStyleCnt="6"/>
      <dgm:spPr>
        <a:solidFill>
          <a:schemeClr val="bg1"/>
        </a:solidFill>
        <a:ln w="28575">
          <a:solidFill>
            <a:schemeClr val="bg2">
              <a:lumMod val="50000"/>
              <a:alpha val="90000"/>
            </a:schemeClr>
          </a:solidFill>
        </a:ln>
      </dgm:spPr>
    </dgm:pt>
    <dgm:pt modelId="{DBABBD2A-6EAB-4CC7-A7B0-220AFF0B604D}" type="pres">
      <dgm:prSet presAssocID="{76C6482C-E16E-45FF-8166-B2A1DC775D24}" presName="sibTrans" presStyleLbl="sibTrans2D1" presStyleIdx="0" presStyleCnt="0"/>
      <dgm:spPr/>
    </dgm:pt>
    <dgm:pt modelId="{74F6ABC0-9022-4A6B-888F-264DA8D5633E}" type="pres">
      <dgm:prSet presAssocID="{FA1DDF28-F92F-44AF-B561-791DB13AC798}" presName="compNode" presStyleCnt="0"/>
      <dgm:spPr/>
    </dgm:pt>
    <dgm:pt modelId="{61DDDAF3-DC00-4075-AAAC-22B0355B6BEA}" type="pres">
      <dgm:prSet presAssocID="{FA1DDF28-F92F-44AF-B561-791DB13AC798}" presName="childRect" presStyleLbl="bgAcc1" presStyleIdx="1" presStyleCnt="6">
        <dgm:presLayoutVars>
          <dgm:bulletEnabled val="1"/>
        </dgm:presLayoutVars>
      </dgm:prSet>
      <dgm:spPr/>
    </dgm:pt>
    <dgm:pt modelId="{00DE2B77-C21D-4808-B6F4-3ED37BBE4F28}" type="pres">
      <dgm:prSet presAssocID="{FA1DDF28-F92F-44AF-B561-791DB13AC79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A79F6E0-E5A9-4ECF-B372-9F58285547EF}" type="pres">
      <dgm:prSet presAssocID="{FA1DDF28-F92F-44AF-B561-791DB13AC798}" presName="parentRect" presStyleLbl="alignNode1" presStyleIdx="1" presStyleCnt="6"/>
      <dgm:spPr/>
    </dgm:pt>
    <dgm:pt modelId="{C681B0BB-1671-44E7-9F60-5B836168A7D5}" type="pres">
      <dgm:prSet presAssocID="{FA1DDF28-F92F-44AF-B561-791DB13AC798}" presName="adorn" presStyleLbl="fgAccFollowNode1" presStyleIdx="1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E1E3AFF9-406D-4B13-A767-0F8E7194F75B}" type="pres">
      <dgm:prSet presAssocID="{138CB5D2-8527-47EC-B030-C6FD60E8947F}" presName="sibTrans" presStyleLbl="sibTrans2D1" presStyleIdx="0" presStyleCnt="0"/>
      <dgm:spPr/>
    </dgm:pt>
    <dgm:pt modelId="{1A238309-92CD-45A4-A9E5-12E1203F1F2A}" type="pres">
      <dgm:prSet presAssocID="{B6330E53-B463-4B9E-BF4F-0C4B2AA4C8D0}" presName="compNode" presStyleCnt="0"/>
      <dgm:spPr/>
    </dgm:pt>
    <dgm:pt modelId="{A0EFA8B3-6AC6-4BC2-884C-AEF3CB03EB28}" type="pres">
      <dgm:prSet presAssocID="{B6330E53-B463-4B9E-BF4F-0C4B2AA4C8D0}" presName="childRect" presStyleLbl="bgAcc1" presStyleIdx="2" presStyleCnt="6">
        <dgm:presLayoutVars>
          <dgm:bulletEnabled val="1"/>
        </dgm:presLayoutVars>
      </dgm:prSet>
      <dgm:spPr/>
    </dgm:pt>
    <dgm:pt modelId="{DC146230-C77F-4213-9B15-77C2634D743D}" type="pres">
      <dgm:prSet presAssocID="{B6330E53-B463-4B9E-BF4F-0C4B2AA4C8D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3AE3E53-05DF-4B3C-91AE-B649A0B294A8}" type="pres">
      <dgm:prSet presAssocID="{B6330E53-B463-4B9E-BF4F-0C4B2AA4C8D0}" presName="parentRect" presStyleLbl="alignNode1" presStyleIdx="2" presStyleCnt="6"/>
      <dgm:spPr/>
    </dgm:pt>
    <dgm:pt modelId="{8D006A82-1CFD-42AB-B38C-8339F90D6B22}" type="pres">
      <dgm:prSet presAssocID="{B6330E53-B463-4B9E-BF4F-0C4B2AA4C8D0}" presName="adorn" presStyleLbl="fgAccFollowNode1" presStyleIdx="2" presStyleCnt="6"/>
      <dgm:spPr>
        <a:solidFill>
          <a:schemeClr val="bg1"/>
        </a:solidFill>
        <a:ln w="28575">
          <a:solidFill>
            <a:schemeClr val="bg2">
              <a:lumMod val="50000"/>
              <a:alpha val="9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9F9A350C-ACDC-4EFA-862B-992367ECF0B5}" type="pres">
      <dgm:prSet presAssocID="{FC893E08-4E11-46C8-B145-D13E23AAAD07}" presName="sibTrans" presStyleLbl="sibTrans2D1" presStyleIdx="0" presStyleCnt="0"/>
      <dgm:spPr/>
    </dgm:pt>
    <dgm:pt modelId="{B1F753AD-0489-4388-9367-5A39733C6804}" type="pres">
      <dgm:prSet presAssocID="{627B7E20-CEFC-4AE7-91F2-2FDFB59A7515}" presName="compNode" presStyleCnt="0"/>
      <dgm:spPr/>
    </dgm:pt>
    <dgm:pt modelId="{85AE3802-79CA-4126-BACC-66CA607BE0FB}" type="pres">
      <dgm:prSet presAssocID="{627B7E20-CEFC-4AE7-91F2-2FDFB59A7515}" presName="childRect" presStyleLbl="bgAcc1" presStyleIdx="3" presStyleCnt="6">
        <dgm:presLayoutVars>
          <dgm:bulletEnabled val="1"/>
        </dgm:presLayoutVars>
      </dgm:prSet>
      <dgm:spPr/>
    </dgm:pt>
    <dgm:pt modelId="{FD78F982-980D-4FA8-9B42-2459A099CABA}" type="pres">
      <dgm:prSet presAssocID="{627B7E20-CEFC-4AE7-91F2-2FDFB59A751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B33F639-BABB-48DF-AE78-041CDA52F347}" type="pres">
      <dgm:prSet presAssocID="{627B7E20-CEFC-4AE7-91F2-2FDFB59A7515}" presName="parentRect" presStyleLbl="alignNode1" presStyleIdx="3" presStyleCnt="6"/>
      <dgm:spPr/>
    </dgm:pt>
    <dgm:pt modelId="{8CCBFC14-1BE9-449C-ABCD-7EBCCDABC2F3}" type="pres">
      <dgm:prSet presAssocID="{627B7E20-CEFC-4AE7-91F2-2FDFB59A7515}" presName="adorn" presStyleLbl="fgAccFollowNode1" presStyleIdx="3" presStyleCnt="6"/>
      <dgm:spPr>
        <a:solidFill>
          <a:schemeClr val="bg1"/>
        </a:solidFill>
        <a:ln w="28575">
          <a:solidFill>
            <a:schemeClr val="bg2">
              <a:lumMod val="50000"/>
              <a:alpha val="9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DAA31ACA-0F49-46C0-94FC-E94947BF1396}" type="pres">
      <dgm:prSet presAssocID="{ABF61F38-AD57-43AE-8E4C-2620DAA3875B}" presName="sibTrans" presStyleLbl="sibTrans2D1" presStyleIdx="0" presStyleCnt="0"/>
      <dgm:spPr/>
    </dgm:pt>
    <dgm:pt modelId="{FA407157-77B4-42CB-864C-8D7358672A10}" type="pres">
      <dgm:prSet presAssocID="{881E9F10-5CD4-458D-945D-6343AEED6078}" presName="compNode" presStyleCnt="0"/>
      <dgm:spPr/>
    </dgm:pt>
    <dgm:pt modelId="{669A210B-ACAB-4740-82A4-B6AD972A4B08}" type="pres">
      <dgm:prSet presAssocID="{881E9F10-5CD4-458D-945D-6343AEED6078}" presName="childRect" presStyleLbl="bgAcc1" presStyleIdx="4" presStyleCnt="6">
        <dgm:presLayoutVars>
          <dgm:bulletEnabled val="1"/>
        </dgm:presLayoutVars>
      </dgm:prSet>
      <dgm:spPr/>
    </dgm:pt>
    <dgm:pt modelId="{8901138F-169E-4C43-A97B-BFDF93D4E67B}" type="pres">
      <dgm:prSet presAssocID="{881E9F10-5CD4-458D-945D-6343AEED607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94FC510-815C-4E71-BA2D-8B4D50231C83}" type="pres">
      <dgm:prSet presAssocID="{881E9F10-5CD4-458D-945D-6343AEED6078}" presName="parentRect" presStyleLbl="alignNode1" presStyleIdx="4" presStyleCnt="6"/>
      <dgm:spPr/>
    </dgm:pt>
    <dgm:pt modelId="{8AEE1E84-3195-4BDE-875A-CC86B7CA43A2}" type="pres">
      <dgm:prSet presAssocID="{881E9F10-5CD4-458D-945D-6343AEED6078}" presName="adorn" presStyleLbl="fgAccFollowNode1" presStyleIdx="4" presStyleCnt="6"/>
      <dgm:spPr>
        <a:solidFill>
          <a:schemeClr val="bg1"/>
        </a:solidFill>
        <a:ln w="28575">
          <a:solidFill>
            <a:schemeClr val="bg2">
              <a:lumMod val="50000"/>
              <a:alpha val="9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Scales of justice with solid fill"/>
        </a:ext>
      </dgm:extLst>
    </dgm:pt>
    <dgm:pt modelId="{0E519EE6-B438-4311-B17A-596C08517DCF}" type="pres">
      <dgm:prSet presAssocID="{C8B94CC4-FFCF-4418-92FB-1559BA0A886C}" presName="sibTrans" presStyleLbl="sibTrans2D1" presStyleIdx="0" presStyleCnt="0"/>
      <dgm:spPr/>
    </dgm:pt>
    <dgm:pt modelId="{BA688C96-6EF4-4132-95CE-54E02C13971E}" type="pres">
      <dgm:prSet presAssocID="{EE7739E4-4B69-47E0-9DE2-F9B701A45F89}" presName="compNode" presStyleCnt="0"/>
      <dgm:spPr/>
    </dgm:pt>
    <dgm:pt modelId="{0644E0A9-5C26-4DAE-8F95-BD8752AA9388}" type="pres">
      <dgm:prSet presAssocID="{EE7739E4-4B69-47E0-9DE2-F9B701A45F89}" presName="childRect" presStyleLbl="bgAcc1" presStyleIdx="5" presStyleCnt="6">
        <dgm:presLayoutVars>
          <dgm:bulletEnabled val="1"/>
        </dgm:presLayoutVars>
      </dgm:prSet>
      <dgm:spPr/>
    </dgm:pt>
    <dgm:pt modelId="{05211270-DD20-4884-A1CA-351DD431E700}" type="pres">
      <dgm:prSet presAssocID="{EE7739E4-4B69-47E0-9DE2-F9B701A45F8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DD5A6E6-8CEC-4C77-91A8-1DD789304A55}" type="pres">
      <dgm:prSet presAssocID="{EE7739E4-4B69-47E0-9DE2-F9B701A45F89}" presName="parentRect" presStyleLbl="alignNode1" presStyleIdx="5" presStyleCnt="6"/>
      <dgm:spPr/>
    </dgm:pt>
    <dgm:pt modelId="{58123E98-B0E2-44DA-A9EE-59E69F764813}" type="pres">
      <dgm:prSet presAssocID="{EE7739E4-4B69-47E0-9DE2-F9B701A45F89}" presName="adorn" presStyleLbl="fgAccFollowNode1" presStyleIdx="5" presStyleCnt="6"/>
      <dgm:spPr>
        <a:solidFill>
          <a:schemeClr val="bg1"/>
        </a:solidFill>
        <a:ln w="28575">
          <a:solidFill>
            <a:schemeClr val="bg2">
              <a:lumMod val="50000"/>
              <a:alpha val="90000"/>
            </a:schemeClr>
          </a:solidFill>
        </a:ln>
      </dgm:spPr>
    </dgm:pt>
  </dgm:ptLst>
  <dgm:cxnLst>
    <dgm:cxn modelId="{135BED05-A35A-4FB8-B30A-1F48100E5A46}" srcId="{881E9F10-5CD4-458D-945D-6343AEED6078}" destId="{CA29275A-EBE2-45BF-92CF-EDB2F14CFBF5}" srcOrd="6" destOrd="0" parTransId="{79AE9F08-AEF1-47E0-8B34-96B78F4E4894}" sibTransId="{198AA26A-A008-4108-8FC7-CB3C9C1FD524}"/>
    <dgm:cxn modelId="{505D6309-A4FE-4EB8-A783-BC735C836F87}" type="presOf" srcId="{FC893E08-4E11-46C8-B145-D13E23AAAD07}" destId="{9F9A350C-ACDC-4EFA-862B-992367ECF0B5}" srcOrd="0" destOrd="0" presId="urn:microsoft.com/office/officeart/2005/8/layout/bList2"/>
    <dgm:cxn modelId="{40837B0C-559B-4EE3-ACE9-D16A289B89FF}" type="presOf" srcId="{C8B94CC4-FFCF-4418-92FB-1559BA0A886C}" destId="{0E519EE6-B438-4311-B17A-596C08517DCF}" srcOrd="0" destOrd="0" presId="urn:microsoft.com/office/officeart/2005/8/layout/bList2"/>
    <dgm:cxn modelId="{56E2560D-F5CA-4658-8816-F1762EC7829F}" type="presOf" srcId="{A2837FFC-0666-4888-9A42-EB5FEBAE4C61}" destId="{85AE3802-79CA-4126-BACC-66CA607BE0FB}" srcOrd="0" destOrd="2" presId="urn:microsoft.com/office/officeart/2005/8/layout/bList2"/>
    <dgm:cxn modelId="{4AEB3B10-A0D2-482D-84DE-C37C9D24E1A3}" type="presOf" srcId="{85389B84-77CA-4CA5-B2A2-C0C7FDFAD0D6}" destId="{669A210B-ACAB-4740-82A4-B6AD972A4B08}" srcOrd="0" destOrd="9" presId="urn:microsoft.com/office/officeart/2005/8/layout/bList2"/>
    <dgm:cxn modelId="{854CC913-97E2-486D-9817-45B0B0CD6D1C}" type="presOf" srcId="{627B7E20-CEFC-4AE7-91F2-2FDFB59A7515}" destId="{FD78F982-980D-4FA8-9B42-2459A099CABA}" srcOrd="0" destOrd="0" presId="urn:microsoft.com/office/officeart/2005/8/layout/bList2"/>
    <dgm:cxn modelId="{290BC21E-DA58-4171-B5E3-960A1E7BC8D7}" srcId="{627B7E20-CEFC-4AE7-91F2-2FDFB59A7515}" destId="{1FD0007D-F452-406D-85AF-7E5FD4681139}" srcOrd="3" destOrd="0" parTransId="{D29719F7-4293-4485-B151-33123CC06635}" sibTransId="{12BD0CCF-48F9-4649-82EF-BDC75C1870A8}"/>
    <dgm:cxn modelId="{6D9BCD1E-C2E5-4A4D-B3ED-E221B692D31A}" srcId="{1C9A1594-A26B-44C6-9298-AE72C5228897}" destId="{881E9F10-5CD4-458D-945D-6343AEED6078}" srcOrd="4" destOrd="0" parTransId="{850682B3-B8AA-4147-9B51-C6DE3B0ABE09}" sibTransId="{C8B94CC4-FFCF-4418-92FB-1559BA0A886C}"/>
    <dgm:cxn modelId="{9CAE2422-4CC1-4D13-8F2A-BD0724A42629}" type="presOf" srcId="{1AD256D6-DC94-479B-822C-CB884C0904F1}" destId="{669A210B-ACAB-4740-82A4-B6AD972A4B08}" srcOrd="0" destOrd="5" presId="urn:microsoft.com/office/officeart/2005/8/layout/bList2"/>
    <dgm:cxn modelId="{F483C429-8199-49C1-8510-58721DA12C4B}" type="presOf" srcId="{0D9CA029-25FD-476E-BD0D-0476396E565D}" destId="{85AE3802-79CA-4126-BACC-66CA607BE0FB}" srcOrd="0" destOrd="4" presId="urn:microsoft.com/office/officeart/2005/8/layout/bList2"/>
    <dgm:cxn modelId="{D5AEA62A-D8BF-4343-AA77-39E7B6F93B39}" type="presOf" srcId="{F3198BCA-F8BF-4DBE-888E-06754B8276E1}" destId="{0644E0A9-5C26-4DAE-8F95-BD8752AA9388}" srcOrd="0" destOrd="0" presId="urn:microsoft.com/office/officeart/2005/8/layout/bList2"/>
    <dgm:cxn modelId="{2D2D402B-31AB-443D-816F-878C854E877C}" type="presOf" srcId="{627B7E20-CEFC-4AE7-91F2-2FDFB59A7515}" destId="{9B33F639-BABB-48DF-AE78-041CDA52F347}" srcOrd="1" destOrd="0" presId="urn:microsoft.com/office/officeart/2005/8/layout/bList2"/>
    <dgm:cxn modelId="{7573492E-779A-4AFB-AFCF-647274AA6977}" type="presOf" srcId="{9B08FA5B-3390-4698-936F-2D0A072D11B3}" destId="{194F1F4F-E253-4CD9-8C70-6ACFD5F6DB53}" srcOrd="0" destOrd="0" presId="urn:microsoft.com/office/officeart/2005/8/layout/bList2"/>
    <dgm:cxn modelId="{C341A82E-5792-493E-AA32-888C2C0DDBE7}" type="presOf" srcId="{1FD0007D-F452-406D-85AF-7E5FD4681139}" destId="{85AE3802-79CA-4126-BACC-66CA607BE0FB}" srcOrd="0" destOrd="3" presId="urn:microsoft.com/office/officeart/2005/8/layout/bList2"/>
    <dgm:cxn modelId="{B81B002F-75CA-4AF2-A200-F862A4185E32}" srcId="{B6330E53-B463-4B9E-BF4F-0C4B2AA4C8D0}" destId="{26147EBE-84EA-47E1-9D52-4F88D3755BB7}" srcOrd="1" destOrd="0" parTransId="{9171F3D3-D3DB-4940-98F4-3D1D9B06210D}" sibTransId="{2B0EC3AB-7C83-4FAF-894A-46D58F827F2D}"/>
    <dgm:cxn modelId="{CB1A1630-6263-46EC-B320-D0FBB22DCCC6}" type="presOf" srcId="{5A1C2501-7A13-4630-9421-DCAE0C4B5DFB}" destId="{0644E0A9-5C26-4DAE-8F95-BD8752AA9388}" srcOrd="0" destOrd="5" presId="urn:microsoft.com/office/officeart/2005/8/layout/bList2"/>
    <dgm:cxn modelId="{4AD66030-C818-4946-A9BE-BCB2C0EC09E2}" srcId="{881E9F10-5CD4-458D-945D-6343AEED6078}" destId="{073D8D08-9861-4759-9AE9-836543B76FC7}" srcOrd="0" destOrd="0" parTransId="{D8E5F850-6BC7-4441-B63D-85EC6734790A}" sibTransId="{EAF1D254-253F-4838-9218-29B8E3FCDDDA}"/>
    <dgm:cxn modelId="{B5816533-F2C0-4866-85D1-FDD23AF7D9E0}" srcId="{627B7E20-CEFC-4AE7-91F2-2FDFB59A7515}" destId="{3E7D9F78-B63E-41A0-A6DB-DF093246ED06}" srcOrd="0" destOrd="0" parTransId="{F0D869BE-5BA7-4F9C-91BF-0F7E98B7E65F}" sibTransId="{12B7A2A2-236B-4E0B-A599-67A4CBDB7240}"/>
    <dgm:cxn modelId="{339B9F38-36C3-422F-84BB-8F3D1AD0A888}" srcId="{EE7739E4-4B69-47E0-9DE2-F9B701A45F89}" destId="{F3198BCA-F8BF-4DBE-888E-06754B8276E1}" srcOrd="0" destOrd="0" parTransId="{72026B31-5CBF-485B-BE76-56DDF02E8965}" sibTransId="{F481E863-4E4E-41FC-A988-72435986D7B0}"/>
    <dgm:cxn modelId="{165B0F39-BF97-4B9A-915A-D4A90A7A9A74}" type="presOf" srcId="{C1AE9BF1-3090-4C4A-A7B8-ABC78DA1C792}" destId="{61DDDAF3-DC00-4075-AAAC-22B0355B6BEA}" srcOrd="0" destOrd="0" presId="urn:microsoft.com/office/officeart/2005/8/layout/bList2"/>
    <dgm:cxn modelId="{B63F4339-1D99-406C-8095-D60E0EC89D07}" type="presOf" srcId="{9C958435-0E09-4AFA-8B3D-CAD32AFA43C7}" destId="{669A210B-ACAB-4740-82A4-B6AD972A4B08}" srcOrd="0" destOrd="3" presId="urn:microsoft.com/office/officeart/2005/8/layout/bList2"/>
    <dgm:cxn modelId="{09A24739-8E5B-4BF0-99D0-344AE191F45F}" type="presOf" srcId="{AA6E45E9-F32B-41C5-B8EF-FA69C13B1C3E}" destId="{669A210B-ACAB-4740-82A4-B6AD972A4B08}" srcOrd="0" destOrd="8" presId="urn:microsoft.com/office/officeart/2005/8/layout/bList2"/>
    <dgm:cxn modelId="{5038FE3D-C956-43AF-A296-9EF988F9ADA0}" type="presOf" srcId="{8815F837-932A-4E7A-98F4-EAE9041D1F5E}" destId="{669A210B-ACAB-4740-82A4-B6AD972A4B08}" srcOrd="0" destOrd="2" presId="urn:microsoft.com/office/officeart/2005/8/layout/bList2"/>
    <dgm:cxn modelId="{64372B40-8A7A-48D6-8ED6-343FD99FFD57}" srcId="{E7ADDF06-BA4E-42E1-8D80-B207A24009FA}" destId="{9B08FA5B-3390-4698-936F-2D0A072D11B3}" srcOrd="0" destOrd="0" parTransId="{4F527F77-05D0-4E1C-A2B1-122B25306CD8}" sibTransId="{0C11E1FB-F2CD-4145-903A-BF24DC82ABEC}"/>
    <dgm:cxn modelId="{FD1C7A41-FECA-47B1-A70D-BB1954955074}" srcId="{881E9F10-5CD4-458D-945D-6343AEED6078}" destId="{9F5AD85A-AF6B-4C02-8E10-F024BFBD859B}" srcOrd="1" destOrd="0" parTransId="{8304E4CC-96F9-42E3-B22D-F9590B930286}" sibTransId="{F0BDC25C-64CD-4DCF-9FBE-57148B453010}"/>
    <dgm:cxn modelId="{88263C42-1147-4B75-8138-0410EC538339}" type="presOf" srcId="{2B27C7A7-100B-4CC1-97B3-3D585D91F841}" destId="{61DDDAF3-DC00-4075-AAAC-22B0355B6BEA}" srcOrd="0" destOrd="2" presId="urn:microsoft.com/office/officeart/2005/8/layout/bList2"/>
    <dgm:cxn modelId="{2979B962-0B6A-4322-A73B-96D1CDFDBD57}" type="presOf" srcId="{ABF61F38-AD57-43AE-8E4C-2620DAA3875B}" destId="{DAA31ACA-0F49-46C0-94FC-E94947BF1396}" srcOrd="0" destOrd="0" presId="urn:microsoft.com/office/officeart/2005/8/layout/bList2"/>
    <dgm:cxn modelId="{A35B4D43-8C06-42E2-8CDB-4A9B27A40B85}" type="presOf" srcId="{5ECC5670-FA49-475F-8E56-B25F63C489DA}" destId="{0644E0A9-5C26-4DAE-8F95-BD8752AA9388}" srcOrd="0" destOrd="3" presId="urn:microsoft.com/office/officeart/2005/8/layout/bList2"/>
    <dgm:cxn modelId="{FCFF9343-AB22-4341-BAF7-AC9B239AC084}" srcId="{EE7739E4-4B69-47E0-9DE2-F9B701A45F89}" destId="{979EF7F2-40FB-41F7-A841-736AF9301528}" srcOrd="4" destOrd="0" parTransId="{30DE869C-28BD-49AD-8D04-F803DC542FA6}" sibTransId="{90312C14-4DDA-4CF6-9C6E-835DF8EC30B3}"/>
    <dgm:cxn modelId="{86DA0146-E07A-4257-B1A9-ED33241E6276}" type="presOf" srcId="{844D8A39-59D2-4FDB-8D17-F893FC925177}" destId="{85AE3802-79CA-4126-BACC-66CA607BE0FB}" srcOrd="0" destOrd="1" presId="urn:microsoft.com/office/officeart/2005/8/layout/bList2"/>
    <dgm:cxn modelId="{D88A7566-BD84-449A-8D97-B20119B6E019}" srcId="{EE7739E4-4B69-47E0-9DE2-F9B701A45F89}" destId="{7DC50ABF-0510-401C-B0D8-F9656782FFDA}" srcOrd="2" destOrd="0" parTransId="{B8B22682-84FB-46CD-A03B-D205EB2BB3F3}" sibTransId="{A5581329-1A0E-4CB9-A4D6-AB315B4AFCB4}"/>
    <dgm:cxn modelId="{6031DD66-46C4-44F5-8D8C-AD2CF63536A4}" srcId="{627B7E20-CEFC-4AE7-91F2-2FDFB59A7515}" destId="{844D8A39-59D2-4FDB-8D17-F893FC925177}" srcOrd="1" destOrd="0" parTransId="{F111E9DB-5757-4E82-892F-2BFCF0D22B3D}" sibTransId="{448588A7-7C88-4086-9EF0-BAC45E4D7AAD}"/>
    <dgm:cxn modelId="{53945367-0337-41F5-8B33-59FA1F550C4A}" type="presOf" srcId="{FA1DDF28-F92F-44AF-B561-791DB13AC798}" destId="{9A79F6E0-E5A9-4ECF-B372-9F58285547EF}" srcOrd="1" destOrd="0" presId="urn:microsoft.com/office/officeart/2005/8/layout/bList2"/>
    <dgm:cxn modelId="{AE152468-7960-4CD9-B9EB-19D42F636D69}" type="presOf" srcId="{76C6482C-E16E-45FF-8166-B2A1DC775D24}" destId="{DBABBD2A-6EAB-4CC7-A7B0-220AFF0B604D}" srcOrd="0" destOrd="0" presId="urn:microsoft.com/office/officeart/2005/8/layout/bList2"/>
    <dgm:cxn modelId="{ED4D716A-DD2F-4667-908D-154E38F76A61}" type="presOf" srcId="{E7F3DFC2-EFFB-402F-827D-BE6B269AA5A0}" destId="{669A210B-ACAB-4740-82A4-B6AD972A4B08}" srcOrd="0" destOrd="7" presId="urn:microsoft.com/office/officeart/2005/8/layout/bList2"/>
    <dgm:cxn modelId="{E0CFD26A-0A5B-44CF-8EBA-4670877EC4CA}" srcId="{B6330E53-B463-4B9E-BF4F-0C4B2AA4C8D0}" destId="{91F41F84-3D74-45DD-B5B0-A20852156CB5}" srcOrd="0" destOrd="0" parTransId="{1FCDF536-E5D0-406B-AD69-2E7B3A58D59F}" sibTransId="{A7F06A91-2524-43A5-9DBF-12C2A328C287}"/>
    <dgm:cxn modelId="{67D6FD6A-F70D-4933-A6ED-D2F480CC0B73}" srcId="{EE7739E4-4B69-47E0-9DE2-F9B701A45F89}" destId="{5A1C2501-7A13-4630-9421-DCAE0C4B5DFB}" srcOrd="5" destOrd="0" parTransId="{9C609639-8355-4E8F-90BA-CFE95755AE80}" sibTransId="{19B71FB8-1B11-4EFA-895C-B2B075B57BBF}"/>
    <dgm:cxn modelId="{5016D76B-B004-407E-AFB6-F1EFC0C8A977}" srcId="{881E9F10-5CD4-458D-945D-6343AEED6078}" destId="{9C958435-0E09-4AFA-8B3D-CAD32AFA43C7}" srcOrd="3" destOrd="0" parTransId="{F2254589-3EFF-40C6-9744-244199195BF9}" sibTransId="{E0BF337C-1800-4C50-824F-7B1D08F3CABF}"/>
    <dgm:cxn modelId="{9EF9504F-E6C6-4E85-AF25-34BBA47D4204}" type="presOf" srcId="{025C5AC4-35E8-4AF0-A187-61F1C7150045}" destId="{194F1F4F-E253-4CD9-8C70-6ACFD5F6DB53}" srcOrd="0" destOrd="1" presId="urn:microsoft.com/office/officeart/2005/8/layout/bList2"/>
    <dgm:cxn modelId="{99C4716F-D4EE-4D3F-9079-EC69955C07BA}" type="presOf" srcId="{0AA17B64-C85F-4AB9-A8BA-A10294307141}" destId="{669A210B-ACAB-4740-82A4-B6AD972A4B08}" srcOrd="0" destOrd="4" presId="urn:microsoft.com/office/officeart/2005/8/layout/bList2"/>
    <dgm:cxn modelId="{EBB8C44F-3DF7-434A-93A5-6056FE6F108A}" srcId="{1C9A1594-A26B-44C6-9298-AE72C5228897}" destId="{FA1DDF28-F92F-44AF-B561-791DB13AC798}" srcOrd="1" destOrd="0" parTransId="{ABE2809B-E698-4C4C-969F-CE68BD9DB302}" sibTransId="{138CB5D2-8527-47EC-B030-C6FD60E8947F}"/>
    <dgm:cxn modelId="{15777D71-EBC0-420F-843C-F02E3B6FBD4B}" type="presOf" srcId="{8CC0A4CD-51A9-4A7D-9F44-150A9E97DDEA}" destId="{85AE3802-79CA-4126-BACC-66CA607BE0FB}" srcOrd="0" destOrd="6" presId="urn:microsoft.com/office/officeart/2005/8/layout/bList2"/>
    <dgm:cxn modelId="{E4940278-A930-4D2F-A2EA-61073F10E6A3}" srcId="{E7ADDF06-BA4E-42E1-8D80-B207A24009FA}" destId="{025C5AC4-35E8-4AF0-A187-61F1C7150045}" srcOrd="1" destOrd="0" parTransId="{D7955627-1C3A-4424-B8F8-EA22A0DCFD54}" sibTransId="{0FF69239-1B41-46F4-9604-5A3A8A17592E}"/>
    <dgm:cxn modelId="{AC173178-FC8E-4668-BB72-EC166856CB74}" srcId="{627B7E20-CEFC-4AE7-91F2-2FDFB59A7515}" destId="{8CC0A4CD-51A9-4A7D-9F44-150A9E97DDEA}" srcOrd="6" destOrd="0" parTransId="{FBF0A4EE-DBAC-4D45-ADB6-0857CF19F1FC}" sibTransId="{42895D14-ECC2-4635-91E1-B6C9F4C03C80}"/>
    <dgm:cxn modelId="{CB071979-7D32-4FBA-B7DA-D09D9DC29A6A}" type="presOf" srcId="{B6330E53-B463-4B9E-BF4F-0C4B2AA4C8D0}" destId="{DC146230-C77F-4213-9B15-77C2634D743D}" srcOrd="0" destOrd="0" presId="urn:microsoft.com/office/officeart/2005/8/layout/bList2"/>
    <dgm:cxn modelId="{35CB747E-9250-42A6-8EB5-23737C712A84}" type="presOf" srcId="{7FDF014E-D68A-4BCE-AF59-AF97448E3388}" destId="{0644E0A9-5C26-4DAE-8F95-BD8752AA9388}" srcOrd="0" destOrd="1" presId="urn:microsoft.com/office/officeart/2005/8/layout/bList2"/>
    <dgm:cxn modelId="{3AB48D80-1E37-4512-A30F-A700936DF8EA}" type="presOf" srcId="{E7ADDF06-BA4E-42E1-8D80-B207A24009FA}" destId="{8F50CC39-085C-41B6-BBB8-3DEA16194C0E}" srcOrd="1" destOrd="0" presId="urn:microsoft.com/office/officeart/2005/8/layout/bList2"/>
    <dgm:cxn modelId="{384B2D82-AF6A-430D-BFAC-C22F8A721E4A}" type="presOf" srcId="{073D8D08-9861-4759-9AE9-836543B76FC7}" destId="{669A210B-ACAB-4740-82A4-B6AD972A4B08}" srcOrd="0" destOrd="0" presId="urn:microsoft.com/office/officeart/2005/8/layout/bList2"/>
    <dgm:cxn modelId="{2C577782-9A4F-4501-B719-D2EBDA8B190B}" type="presOf" srcId="{979EF7F2-40FB-41F7-A841-736AF9301528}" destId="{0644E0A9-5C26-4DAE-8F95-BD8752AA9388}" srcOrd="0" destOrd="4" presId="urn:microsoft.com/office/officeart/2005/8/layout/bList2"/>
    <dgm:cxn modelId="{486C6F8A-6ABD-4ECE-9A75-187EAEE85365}" srcId="{1C9A1594-A26B-44C6-9298-AE72C5228897}" destId="{E7ADDF06-BA4E-42E1-8D80-B207A24009FA}" srcOrd="0" destOrd="0" parTransId="{D7CEC83F-FEAF-4365-A9B1-7694B27E7002}" sibTransId="{76C6482C-E16E-45FF-8166-B2A1DC775D24}"/>
    <dgm:cxn modelId="{5E94E48D-B3D6-4D5A-9A6B-E0B4CEFB751E}" srcId="{881E9F10-5CD4-458D-945D-6343AEED6078}" destId="{0AA17B64-C85F-4AB9-A8BA-A10294307141}" srcOrd="4" destOrd="0" parTransId="{EA96C880-521E-4EBE-B671-E0FEB5FC2404}" sibTransId="{7384EC8B-F84B-4437-A21A-B315C78A2402}"/>
    <dgm:cxn modelId="{447CE390-4563-431D-91A0-BD23E2234647}" type="presOf" srcId="{138CB5D2-8527-47EC-B030-C6FD60E8947F}" destId="{E1E3AFF9-406D-4B13-A767-0F8E7194F75B}" srcOrd="0" destOrd="0" presId="urn:microsoft.com/office/officeart/2005/8/layout/bList2"/>
    <dgm:cxn modelId="{8330EC91-F5F7-4DFD-86A6-0CFF2508416D}" srcId="{1C9A1594-A26B-44C6-9298-AE72C5228897}" destId="{627B7E20-CEFC-4AE7-91F2-2FDFB59A7515}" srcOrd="3" destOrd="0" parTransId="{6B687DCF-DDB9-419D-A2C5-67E269E79090}" sibTransId="{ABF61F38-AD57-43AE-8E4C-2620DAA3875B}"/>
    <dgm:cxn modelId="{F21EF993-E417-44E5-9819-D54E2BEC56FE}" type="presOf" srcId="{94238A72-93CC-4546-B8CD-29450C4F3721}" destId="{85AE3802-79CA-4126-BACC-66CA607BE0FB}" srcOrd="0" destOrd="5" presId="urn:microsoft.com/office/officeart/2005/8/layout/bList2"/>
    <dgm:cxn modelId="{944D1794-8801-4329-B1A9-F811C9C6B766}" type="presOf" srcId="{EE7739E4-4B69-47E0-9DE2-F9B701A45F89}" destId="{0DD5A6E6-8CEC-4C77-91A8-1DD789304A55}" srcOrd="1" destOrd="0" presId="urn:microsoft.com/office/officeart/2005/8/layout/bList2"/>
    <dgm:cxn modelId="{F9F66A94-DCA0-46C0-ADE0-F518F06B9BAF}" type="presOf" srcId="{EE7739E4-4B69-47E0-9DE2-F9B701A45F89}" destId="{05211270-DD20-4884-A1CA-351DD431E700}" srcOrd="0" destOrd="0" presId="urn:microsoft.com/office/officeart/2005/8/layout/bList2"/>
    <dgm:cxn modelId="{D2EDD898-D41E-498E-BB2B-5004ED853827}" srcId="{881E9F10-5CD4-458D-945D-6343AEED6078}" destId="{AA6E45E9-F32B-41C5-B8EF-FA69C13B1C3E}" srcOrd="8" destOrd="0" parTransId="{D6F3AE10-27AB-4F54-879B-FAE48C893876}" sibTransId="{3EECE4F1-C6E8-4D9A-AFF6-B10A483AE182}"/>
    <dgm:cxn modelId="{4EA9739D-7070-48E5-BF3F-55589E20E2DB}" srcId="{627B7E20-CEFC-4AE7-91F2-2FDFB59A7515}" destId="{0D9CA029-25FD-476E-BD0D-0476396E565D}" srcOrd="4" destOrd="0" parTransId="{C764B519-F155-4F8C-B348-0BDCC3043B47}" sibTransId="{EE742683-E045-4340-A509-9A3B852E134E}"/>
    <dgm:cxn modelId="{0D0A1F9F-9947-4116-950E-BBF6373CC3E2}" type="presOf" srcId="{3E7D9F78-B63E-41A0-A6DB-DF093246ED06}" destId="{85AE3802-79CA-4126-BACC-66CA607BE0FB}" srcOrd="0" destOrd="0" presId="urn:microsoft.com/office/officeart/2005/8/layout/bList2"/>
    <dgm:cxn modelId="{2C2576AC-9CAE-4559-9306-ADBE106ECAF8}" type="presOf" srcId="{881E9F10-5CD4-458D-945D-6343AEED6078}" destId="{8901138F-169E-4C43-A97B-BFDF93D4E67B}" srcOrd="0" destOrd="0" presId="urn:microsoft.com/office/officeart/2005/8/layout/bList2"/>
    <dgm:cxn modelId="{298105AE-2247-4333-8FAE-34AFAF31969D}" type="presOf" srcId="{881E9F10-5CD4-458D-945D-6343AEED6078}" destId="{394FC510-815C-4E71-BA2D-8B4D50231C83}" srcOrd="1" destOrd="0" presId="urn:microsoft.com/office/officeart/2005/8/layout/bList2"/>
    <dgm:cxn modelId="{5C292BAE-E811-4B77-879D-610BEEAD6E76}" srcId="{881E9F10-5CD4-458D-945D-6343AEED6078}" destId="{8815F837-932A-4E7A-98F4-EAE9041D1F5E}" srcOrd="2" destOrd="0" parTransId="{31109096-908D-4E99-9255-DEFC50B8098E}" sibTransId="{8FD6EE9E-F14B-46D4-B4B9-C93C4D8F9F96}"/>
    <dgm:cxn modelId="{32922EB0-42A9-4D83-B18C-52D704E69A72}" srcId="{881E9F10-5CD4-458D-945D-6343AEED6078}" destId="{85389B84-77CA-4CA5-B2A2-C0C7FDFAD0D6}" srcOrd="9" destOrd="0" parTransId="{A4E27E42-FDFC-4CCD-A188-E4FFDA542D86}" sibTransId="{0946D6CF-D475-4084-91CC-3D3D79632518}"/>
    <dgm:cxn modelId="{691D4FB5-1497-4230-853D-4422358182A6}" type="presOf" srcId="{1C9A1594-A26B-44C6-9298-AE72C5228897}" destId="{24A28DDF-89DF-4269-A29A-118F2B9F0C53}" srcOrd="0" destOrd="0" presId="urn:microsoft.com/office/officeart/2005/8/layout/bList2"/>
    <dgm:cxn modelId="{3C9DB7B5-EE04-4F91-8E94-E54E1C0008DD}" type="presOf" srcId="{FA1DDF28-F92F-44AF-B561-791DB13AC798}" destId="{00DE2B77-C21D-4808-B6F4-3ED37BBE4F28}" srcOrd="0" destOrd="0" presId="urn:microsoft.com/office/officeart/2005/8/layout/bList2"/>
    <dgm:cxn modelId="{ECE63FBD-40DE-4F9C-B149-FC9D29222B65}" type="presOf" srcId="{7DC50ABF-0510-401C-B0D8-F9656782FFDA}" destId="{0644E0A9-5C26-4DAE-8F95-BD8752AA9388}" srcOrd="0" destOrd="2" presId="urn:microsoft.com/office/officeart/2005/8/layout/bList2"/>
    <dgm:cxn modelId="{90F9A4BF-1B2E-4E1D-B191-3329F059AF4C}" type="presOf" srcId="{91F41F84-3D74-45DD-B5B0-A20852156CB5}" destId="{A0EFA8B3-6AC6-4BC2-884C-AEF3CB03EB28}" srcOrd="0" destOrd="0" presId="urn:microsoft.com/office/officeart/2005/8/layout/bList2"/>
    <dgm:cxn modelId="{B75CCCC0-5886-4243-BA1C-9907D26C65A3}" srcId="{881E9F10-5CD4-458D-945D-6343AEED6078}" destId="{1AD256D6-DC94-479B-822C-CB884C0904F1}" srcOrd="5" destOrd="0" parTransId="{720CA58F-9924-4F43-8AF6-5FFB8A453C65}" sibTransId="{D13DED35-95D7-4014-A48B-7578369719F1}"/>
    <dgm:cxn modelId="{6A5B7CC1-4C2C-4AD5-A918-F932BC21220E}" srcId="{881E9F10-5CD4-458D-945D-6343AEED6078}" destId="{E7F3DFC2-EFFB-402F-827D-BE6B269AA5A0}" srcOrd="7" destOrd="0" parTransId="{7F509E6D-A075-4ED8-BBD7-A020249390F7}" sibTransId="{C31CA27D-61C8-461E-A787-A3C83BF8CF6D}"/>
    <dgm:cxn modelId="{6B728AC3-AE35-4B6D-AE14-B62B649544BA}" srcId="{FA1DDF28-F92F-44AF-B561-791DB13AC798}" destId="{C1AE9BF1-3090-4C4A-A7B8-ABC78DA1C792}" srcOrd="0" destOrd="0" parTransId="{651709D2-9557-4D80-8B03-8932E48B9290}" sibTransId="{713343B6-5059-469D-BF19-845F762ADB1F}"/>
    <dgm:cxn modelId="{002E3CC4-6C4B-4BEA-BF6A-7AE7B6D6BC0A}" srcId="{1C9A1594-A26B-44C6-9298-AE72C5228897}" destId="{EE7739E4-4B69-47E0-9DE2-F9B701A45F89}" srcOrd="5" destOrd="0" parTransId="{127E07D1-604F-4625-972A-74E58BA2EDF0}" sibTransId="{483FC75D-9624-4E34-AC02-81A303FE6CC4}"/>
    <dgm:cxn modelId="{C817DBC5-D162-45B0-9706-0772687FD3A6}" srcId="{FA1DDF28-F92F-44AF-B561-791DB13AC798}" destId="{2B27C7A7-100B-4CC1-97B3-3D585D91F841}" srcOrd="2" destOrd="0" parTransId="{B9D00C9B-9874-4B02-B259-5F72BFD23E9C}" sibTransId="{066E0BCC-B5A2-48C6-9436-912B1C6CF2A6}"/>
    <dgm:cxn modelId="{37FEF4C6-C9DF-49B9-AD73-BD4E0C83E394}" type="presOf" srcId="{E26B8644-77CE-42BE-911A-E014B49D54AC}" destId="{A0EFA8B3-6AC6-4BC2-884C-AEF3CB03EB28}" srcOrd="0" destOrd="2" presId="urn:microsoft.com/office/officeart/2005/8/layout/bList2"/>
    <dgm:cxn modelId="{198862C9-6DDA-4A70-803B-602716FCCA97}" srcId="{627B7E20-CEFC-4AE7-91F2-2FDFB59A7515}" destId="{94238A72-93CC-4546-B8CD-29450C4F3721}" srcOrd="5" destOrd="0" parTransId="{ADDC053D-5654-4657-94D3-C2D7F4A966B6}" sibTransId="{31FAA110-F0AE-42B9-B6BF-F68F9221B858}"/>
    <dgm:cxn modelId="{DAD823CA-E431-4F42-9E39-2B8AAE9E167C}" type="presOf" srcId="{E7ADDF06-BA4E-42E1-8D80-B207A24009FA}" destId="{4FADDE7A-187C-4668-9BBB-DC3AC9701948}" srcOrd="0" destOrd="0" presId="urn:microsoft.com/office/officeart/2005/8/layout/bList2"/>
    <dgm:cxn modelId="{EA2C57CA-9EB6-4A13-B2B2-AE56831B6879}" type="presOf" srcId="{26147EBE-84EA-47E1-9D52-4F88D3755BB7}" destId="{A0EFA8B3-6AC6-4BC2-884C-AEF3CB03EB28}" srcOrd="0" destOrd="1" presId="urn:microsoft.com/office/officeart/2005/8/layout/bList2"/>
    <dgm:cxn modelId="{13641CCC-FB0B-4E90-A4BA-5A3594D5075A}" type="presOf" srcId="{CA29275A-EBE2-45BF-92CF-EDB2F14CFBF5}" destId="{669A210B-ACAB-4740-82A4-B6AD972A4B08}" srcOrd="0" destOrd="6" presId="urn:microsoft.com/office/officeart/2005/8/layout/bList2"/>
    <dgm:cxn modelId="{236534CC-9A59-410C-BAAF-E7D3FE152E42}" type="presOf" srcId="{5F15BF0E-F035-4027-838A-1A4D01C65A4D}" destId="{61DDDAF3-DC00-4075-AAAC-22B0355B6BEA}" srcOrd="0" destOrd="1" presId="urn:microsoft.com/office/officeart/2005/8/layout/bList2"/>
    <dgm:cxn modelId="{CB154AD1-6F5E-49B6-953C-57E27323D6DB}" srcId="{EE7739E4-4B69-47E0-9DE2-F9B701A45F89}" destId="{5ECC5670-FA49-475F-8E56-B25F63C489DA}" srcOrd="3" destOrd="0" parTransId="{CD8FAC7C-BC19-4E20-91CF-E0E0D396A840}" sibTransId="{46A2E375-F5BB-40CD-B8BC-F4CC08CB2044}"/>
    <dgm:cxn modelId="{0E6B49D8-05C8-42E7-89DD-BD43E18D709E}" type="presOf" srcId="{9F5AD85A-AF6B-4C02-8E10-F024BFBD859B}" destId="{669A210B-ACAB-4740-82A4-B6AD972A4B08}" srcOrd="0" destOrd="1" presId="urn:microsoft.com/office/officeart/2005/8/layout/bList2"/>
    <dgm:cxn modelId="{F9843EE4-3FF1-478F-9B49-CBDE84B3E21E}" srcId="{EE7739E4-4B69-47E0-9DE2-F9B701A45F89}" destId="{7FDF014E-D68A-4BCE-AF59-AF97448E3388}" srcOrd="1" destOrd="0" parTransId="{AD914409-FA24-4A0A-8EFA-1096A2004E5B}" sibTransId="{9A9E9B7F-7014-4B63-9EB3-688744492A28}"/>
    <dgm:cxn modelId="{A51D8DE6-0436-4B75-82D4-266EBBECF4EB}" srcId="{B6330E53-B463-4B9E-BF4F-0C4B2AA4C8D0}" destId="{E26B8644-77CE-42BE-911A-E014B49D54AC}" srcOrd="2" destOrd="0" parTransId="{5BD4027C-4287-4152-87FD-D89260AFE041}" sibTransId="{1858B2E3-B33D-49D8-8AC8-79441E1B1140}"/>
    <dgm:cxn modelId="{45F0F3F2-5731-4276-A908-62B978A42D5C}" type="presOf" srcId="{B6330E53-B463-4B9E-BF4F-0C4B2AA4C8D0}" destId="{13AE3E53-05DF-4B3C-91AE-B649A0B294A8}" srcOrd="1" destOrd="0" presId="urn:microsoft.com/office/officeart/2005/8/layout/bList2"/>
    <dgm:cxn modelId="{A26A4AF8-6466-4A11-8C56-F70879D66D7C}" srcId="{FA1DDF28-F92F-44AF-B561-791DB13AC798}" destId="{5F15BF0E-F035-4027-838A-1A4D01C65A4D}" srcOrd="1" destOrd="0" parTransId="{6309AF0B-88B9-4EDA-BA23-E39EC3D8339A}" sibTransId="{4DAB8FA5-2823-42D9-99B3-A2C35EA9E017}"/>
    <dgm:cxn modelId="{1D4F49FA-4123-427D-B688-97ABEEBF63F1}" srcId="{1C9A1594-A26B-44C6-9298-AE72C5228897}" destId="{B6330E53-B463-4B9E-BF4F-0C4B2AA4C8D0}" srcOrd="2" destOrd="0" parTransId="{573614AA-DFBF-4DC2-8209-88E4132695FE}" sibTransId="{FC893E08-4E11-46C8-B145-D13E23AAAD07}"/>
    <dgm:cxn modelId="{B6584FFC-C869-4C6F-87CB-654462C418E0}" srcId="{627B7E20-CEFC-4AE7-91F2-2FDFB59A7515}" destId="{A2837FFC-0666-4888-9A42-EB5FEBAE4C61}" srcOrd="2" destOrd="0" parTransId="{0805081D-0A0D-4319-A8A5-9206DC4E8B12}" sibTransId="{E12FED1D-857F-4CB3-8092-5AA2064512F4}"/>
    <dgm:cxn modelId="{0BC77187-5418-4D1E-BBA3-EC4BB43EBDD4}" type="presParOf" srcId="{24A28DDF-89DF-4269-A29A-118F2B9F0C53}" destId="{0CD534BD-D15F-4BA6-A09D-E3FF7D8CC4F1}" srcOrd="0" destOrd="0" presId="urn:microsoft.com/office/officeart/2005/8/layout/bList2"/>
    <dgm:cxn modelId="{738D31D2-68CA-4142-9B3D-FF82648AF612}" type="presParOf" srcId="{0CD534BD-D15F-4BA6-A09D-E3FF7D8CC4F1}" destId="{194F1F4F-E253-4CD9-8C70-6ACFD5F6DB53}" srcOrd="0" destOrd="0" presId="urn:microsoft.com/office/officeart/2005/8/layout/bList2"/>
    <dgm:cxn modelId="{986B982B-366C-4988-A746-E6631A912310}" type="presParOf" srcId="{0CD534BD-D15F-4BA6-A09D-E3FF7D8CC4F1}" destId="{4FADDE7A-187C-4668-9BBB-DC3AC9701948}" srcOrd="1" destOrd="0" presId="urn:microsoft.com/office/officeart/2005/8/layout/bList2"/>
    <dgm:cxn modelId="{0AE29C41-60C3-4632-B769-809CD7A5B62D}" type="presParOf" srcId="{0CD534BD-D15F-4BA6-A09D-E3FF7D8CC4F1}" destId="{8F50CC39-085C-41B6-BBB8-3DEA16194C0E}" srcOrd="2" destOrd="0" presId="urn:microsoft.com/office/officeart/2005/8/layout/bList2"/>
    <dgm:cxn modelId="{521EF044-BEA1-4F24-A008-E3835A2900A5}" type="presParOf" srcId="{0CD534BD-D15F-4BA6-A09D-E3FF7D8CC4F1}" destId="{B37C7AF1-584C-4E1A-8ECF-2E99A62C418B}" srcOrd="3" destOrd="0" presId="urn:microsoft.com/office/officeart/2005/8/layout/bList2"/>
    <dgm:cxn modelId="{F91D6741-61FB-4E5E-A21E-57DAF3E5717D}" type="presParOf" srcId="{24A28DDF-89DF-4269-A29A-118F2B9F0C53}" destId="{DBABBD2A-6EAB-4CC7-A7B0-220AFF0B604D}" srcOrd="1" destOrd="0" presId="urn:microsoft.com/office/officeart/2005/8/layout/bList2"/>
    <dgm:cxn modelId="{65B266D0-3D1C-46CF-B63A-1B5509831340}" type="presParOf" srcId="{24A28DDF-89DF-4269-A29A-118F2B9F0C53}" destId="{74F6ABC0-9022-4A6B-888F-264DA8D5633E}" srcOrd="2" destOrd="0" presId="urn:microsoft.com/office/officeart/2005/8/layout/bList2"/>
    <dgm:cxn modelId="{13EBFE0F-CC93-4233-B317-03F4EF685DEA}" type="presParOf" srcId="{74F6ABC0-9022-4A6B-888F-264DA8D5633E}" destId="{61DDDAF3-DC00-4075-AAAC-22B0355B6BEA}" srcOrd="0" destOrd="0" presId="urn:microsoft.com/office/officeart/2005/8/layout/bList2"/>
    <dgm:cxn modelId="{DA8CD8E8-08A2-4837-9220-5AA1B9CB1410}" type="presParOf" srcId="{74F6ABC0-9022-4A6B-888F-264DA8D5633E}" destId="{00DE2B77-C21D-4808-B6F4-3ED37BBE4F28}" srcOrd="1" destOrd="0" presId="urn:microsoft.com/office/officeart/2005/8/layout/bList2"/>
    <dgm:cxn modelId="{594A2BA5-F4C1-4777-B03F-A8E0BF8CBB2B}" type="presParOf" srcId="{74F6ABC0-9022-4A6B-888F-264DA8D5633E}" destId="{9A79F6E0-E5A9-4ECF-B372-9F58285547EF}" srcOrd="2" destOrd="0" presId="urn:microsoft.com/office/officeart/2005/8/layout/bList2"/>
    <dgm:cxn modelId="{5433ADF0-6D0F-4930-8322-C60F2CD29850}" type="presParOf" srcId="{74F6ABC0-9022-4A6B-888F-264DA8D5633E}" destId="{C681B0BB-1671-44E7-9F60-5B836168A7D5}" srcOrd="3" destOrd="0" presId="urn:microsoft.com/office/officeart/2005/8/layout/bList2"/>
    <dgm:cxn modelId="{C54B33FB-9EE1-44BD-B244-3842048126D9}" type="presParOf" srcId="{24A28DDF-89DF-4269-A29A-118F2B9F0C53}" destId="{E1E3AFF9-406D-4B13-A767-0F8E7194F75B}" srcOrd="3" destOrd="0" presId="urn:microsoft.com/office/officeart/2005/8/layout/bList2"/>
    <dgm:cxn modelId="{BFE1048C-8A76-48D2-A580-E6214AAFEBD6}" type="presParOf" srcId="{24A28DDF-89DF-4269-A29A-118F2B9F0C53}" destId="{1A238309-92CD-45A4-A9E5-12E1203F1F2A}" srcOrd="4" destOrd="0" presId="urn:microsoft.com/office/officeart/2005/8/layout/bList2"/>
    <dgm:cxn modelId="{847E8B15-CB0E-4A60-94E0-E6E7E6419529}" type="presParOf" srcId="{1A238309-92CD-45A4-A9E5-12E1203F1F2A}" destId="{A0EFA8B3-6AC6-4BC2-884C-AEF3CB03EB28}" srcOrd="0" destOrd="0" presId="urn:microsoft.com/office/officeart/2005/8/layout/bList2"/>
    <dgm:cxn modelId="{A3047576-27F9-407C-8E42-2ECE20031E2B}" type="presParOf" srcId="{1A238309-92CD-45A4-A9E5-12E1203F1F2A}" destId="{DC146230-C77F-4213-9B15-77C2634D743D}" srcOrd="1" destOrd="0" presId="urn:microsoft.com/office/officeart/2005/8/layout/bList2"/>
    <dgm:cxn modelId="{009F9857-2799-4F0F-8C1C-572B3531F083}" type="presParOf" srcId="{1A238309-92CD-45A4-A9E5-12E1203F1F2A}" destId="{13AE3E53-05DF-4B3C-91AE-B649A0B294A8}" srcOrd="2" destOrd="0" presId="urn:microsoft.com/office/officeart/2005/8/layout/bList2"/>
    <dgm:cxn modelId="{0298DEAF-506C-4631-85D6-4AE1B2F004B8}" type="presParOf" srcId="{1A238309-92CD-45A4-A9E5-12E1203F1F2A}" destId="{8D006A82-1CFD-42AB-B38C-8339F90D6B22}" srcOrd="3" destOrd="0" presId="urn:microsoft.com/office/officeart/2005/8/layout/bList2"/>
    <dgm:cxn modelId="{303C9E7B-AE63-4751-884B-FAE5112C0926}" type="presParOf" srcId="{24A28DDF-89DF-4269-A29A-118F2B9F0C53}" destId="{9F9A350C-ACDC-4EFA-862B-992367ECF0B5}" srcOrd="5" destOrd="0" presId="urn:microsoft.com/office/officeart/2005/8/layout/bList2"/>
    <dgm:cxn modelId="{51CEC431-CBF4-4702-9313-7F4890C615DB}" type="presParOf" srcId="{24A28DDF-89DF-4269-A29A-118F2B9F0C53}" destId="{B1F753AD-0489-4388-9367-5A39733C6804}" srcOrd="6" destOrd="0" presId="urn:microsoft.com/office/officeart/2005/8/layout/bList2"/>
    <dgm:cxn modelId="{D3B8147B-7D66-4CA4-A6F8-BF3F58A965B8}" type="presParOf" srcId="{B1F753AD-0489-4388-9367-5A39733C6804}" destId="{85AE3802-79CA-4126-BACC-66CA607BE0FB}" srcOrd="0" destOrd="0" presId="urn:microsoft.com/office/officeart/2005/8/layout/bList2"/>
    <dgm:cxn modelId="{C5FB7BF2-60B8-4209-8A91-323B4EC96BED}" type="presParOf" srcId="{B1F753AD-0489-4388-9367-5A39733C6804}" destId="{FD78F982-980D-4FA8-9B42-2459A099CABA}" srcOrd="1" destOrd="0" presId="urn:microsoft.com/office/officeart/2005/8/layout/bList2"/>
    <dgm:cxn modelId="{F2104808-3BEF-41DA-A475-0DA3F00DAC52}" type="presParOf" srcId="{B1F753AD-0489-4388-9367-5A39733C6804}" destId="{9B33F639-BABB-48DF-AE78-041CDA52F347}" srcOrd="2" destOrd="0" presId="urn:microsoft.com/office/officeart/2005/8/layout/bList2"/>
    <dgm:cxn modelId="{65B69716-3FC6-4128-A1BB-2532257EBCD4}" type="presParOf" srcId="{B1F753AD-0489-4388-9367-5A39733C6804}" destId="{8CCBFC14-1BE9-449C-ABCD-7EBCCDABC2F3}" srcOrd="3" destOrd="0" presId="urn:microsoft.com/office/officeart/2005/8/layout/bList2"/>
    <dgm:cxn modelId="{7E84361A-6BFF-4ACD-A890-1C8DAC6E6C21}" type="presParOf" srcId="{24A28DDF-89DF-4269-A29A-118F2B9F0C53}" destId="{DAA31ACA-0F49-46C0-94FC-E94947BF1396}" srcOrd="7" destOrd="0" presId="urn:microsoft.com/office/officeart/2005/8/layout/bList2"/>
    <dgm:cxn modelId="{C2822495-CCB5-40C1-89C4-B55C12DF0669}" type="presParOf" srcId="{24A28DDF-89DF-4269-A29A-118F2B9F0C53}" destId="{FA407157-77B4-42CB-864C-8D7358672A10}" srcOrd="8" destOrd="0" presId="urn:microsoft.com/office/officeart/2005/8/layout/bList2"/>
    <dgm:cxn modelId="{847FAF9B-80F0-4E5F-B68D-9652249AFF8E}" type="presParOf" srcId="{FA407157-77B4-42CB-864C-8D7358672A10}" destId="{669A210B-ACAB-4740-82A4-B6AD972A4B08}" srcOrd="0" destOrd="0" presId="urn:microsoft.com/office/officeart/2005/8/layout/bList2"/>
    <dgm:cxn modelId="{E604724B-9426-4451-A7C9-7097E15675D9}" type="presParOf" srcId="{FA407157-77B4-42CB-864C-8D7358672A10}" destId="{8901138F-169E-4C43-A97B-BFDF93D4E67B}" srcOrd="1" destOrd="0" presId="urn:microsoft.com/office/officeart/2005/8/layout/bList2"/>
    <dgm:cxn modelId="{BD15AD2A-1578-40C4-BCD2-60C3D7594DB3}" type="presParOf" srcId="{FA407157-77B4-42CB-864C-8D7358672A10}" destId="{394FC510-815C-4E71-BA2D-8B4D50231C83}" srcOrd="2" destOrd="0" presId="urn:microsoft.com/office/officeart/2005/8/layout/bList2"/>
    <dgm:cxn modelId="{3643047E-9FB2-4F8A-9206-6773DB3BF5D9}" type="presParOf" srcId="{FA407157-77B4-42CB-864C-8D7358672A10}" destId="{8AEE1E84-3195-4BDE-875A-CC86B7CA43A2}" srcOrd="3" destOrd="0" presId="urn:microsoft.com/office/officeart/2005/8/layout/bList2"/>
    <dgm:cxn modelId="{62645D92-6031-41D7-B6BC-8DB4BA520DCB}" type="presParOf" srcId="{24A28DDF-89DF-4269-A29A-118F2B9F0C53}" destId="{0E519EE6-B438-4311-B17A-596C08517DCF}" srcOrd="9" destOrd="0" presId="urn:microsoft.com/office/officeart/2005/8/layout/bList2"/>
    <dgm:cxn modelId="{AA972787-95C0-4750-83E5-32C815E73BD8}" type="presParOf" srcId="{24A28DDF-89DF-4269-A29A-118F2B9F0C53}" destId="{BA688C96-6EF4-4132-95CE-54E02C13971E}" srcOrd="10" destOrd="0" presId="urn:microsoft.com/office/officeart/2005/8/layout/bList2"/>
    <dgm:cxn modelId="{5EE41991-91F9-42CE-A847-30F81DAB57BD}" type="presParOf" srcId="{BA688C96-6EF4-4132-95CE-54E02C13971E}" destId="{0644E0A9-5C26-4DAE-8F95-BD8752AA9388}" srcOrd="0" destOrd="0" presId="urn:microsoft.com/office/officeart/2005/8/layout/bList2"/>
    <dgm:cxn modelId="{A4C704FC-14FB-4670-A5AA-667F1C738DA3}" type="presParOf" srcId="{BA688C96-6EF4-4132-95CE-54E02C13971E}" destId="{05211270-DD20-4884-A1CA-351DD431E700}" srcOrd="1" destOrd="0" presId="urn:microsoft.com/office/officeart/2005/8/layout/bList2"/>
    <dgm:cxn modelId="{BE8184E1-835F-4BD0-9F3F-5FF0F6F628C1}" type="presParOf" srcId="{BA688C96-6EF4-4132-95CE-54E02C13971E}" destId="{0DD5A6E6-8CEC-4C77-91A8-1DD789304A55}" srcOrd="2" destOrd="0" presId="urn:microsoft.com/office/officeart/2005/8/layout/bList2"/>
    <dgm:cxn modelId="{0997C5FD-74D7-4020-86D8-00C8E6EFAF40}" type="presParOf" srcId="{BA688C96-6EF4-4132-95CE-54E02C13971E}" destId="{58123E98-B0E2-44DA-A9EE-59E69F764813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4300DD-0CB4-4E6E-A338-0F4C546DE5F0}" type="doc">
      <dgm:prSet loTypeId="urn:microsoft.com/office/officeart/2005/8/layout/h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095A911B-A402-4FD0-8CB8-8E6E43DD3C96}">
      <dgm:prSet phldrT="[Text]" custT="1"/>
      <dgm:spPr/>
      <dgm:t>
        <a:bodyPr/>
        <a:lstStyle/>
        <a:p>
          <a:pPr>
            <a:buNone/>
          </a:pPr>
          <a:r>
            <a:rPr lang="en-IN" sz="1400" dirty="0">
              <a:latin typeface="Aharoni" panose="02010803020104030203" pitchFamily="2" charset="-79"/>
              <a:cs typeface="Aharoni" panose="02010803020104030203" pitchFamily="2" charset="-79"/>
            </a:rPr>
            <a:t>PERFORMANCE VALIDATION</a:t>
          </a:r>
          <a:endParaRPr lang="en-IN" sz="1400" dirty="0"/>
        </a:p>
      </dgm:t>
    </dgm:pt>
    <dgm:pt modelId="{8D1D8016-50DF-4BBC-A1FC-0A43863E677B}" type="parTrans" cxnId="{DB55A10E-9109-4FCF-BDCE-4EFBEA40BE34}">
      <dgm:prSet/>
      <dgm:spPr/>
      <dgm:t>
        <a:bodyPr/>
        <a:lstStyle/>
        <a:p>
          <a:endParaRPr lang="en-IN"/>
        </a:p>
      </dgm:t>
    </dgm:pt>
    <dgm:pt modelId="{E579AC41-E393-4F88-95E8-D05EBA9BCEE1}" type="sibTrans" cxnId="{DB55A10E-9109-4FCF-BDCE-4EFBEA40BE34}">
      <dgm:prSet/>
      <dgm:spPr/>
      <dgm:t>
        <a:bodyPr/>
        <a:lstStyle/>
        <a:p>
          <a:endParaRPr lang="en-IN"/>
        </a:p>
      </dgm:t>
    </dgm:pt>
    <dgm:pt modelId="{ECCC6C7E-FC2F-4E92-868C-4BA07DD85828}">
      <dgm:prSet phldrT="[Text]" custT="1"/>
      <dgm:spPr/>
      <dgm:t>
        <a:bodyPr/>
        <a:lstStyle/>
        <a:p>
          <a:pPr>
            <a:buNone/>
          </a:pPr>
          <a:r>
            <a:rPr lang="en-IN" sz="1400" dirty="0">
              <a:latin typeface="Aharoni" panose="02010803020104030203" pitchFamily="2" charset="-79"/>
              <a:cs typeface="Aharoni" panose="02010803020104030203" pitchFamily="2" charset="-79"/>
            </a:rPr>
            <a:t>DETERMINE ROBUSTNESS</a:t>
          </a:r>
          <a:endParaRPr lang="en-IN" sz="1400" dirty="0"/>
        </a:p>
      </dgm:t>
    </dgm:pt>
    <dgm:pt modelId="{8379B31A-6F62-4730-8D34-CD7FF4033C58}" type="parTrans" cxnId="{1CEBE0B0-7FC8-4073-82A2-F19EDD4B316B}">
      <dgm:prSet/>
      <dgm:spPr/>
      <dgm:t>
        <a:bodyPr/>
        <a:lstStyle/>
        <a:p>
          <a:endParaRPr lang="en-IN"/>
        </a:p>
      </dgm:t>
    </dgm:pt>
    <dgm:pt modelId="{CCCD1F08-C21F-4CB1-9F66-45D9CE219395}" type="sibTrans" cxnId="{1CEBE0B0-7FC8-4073-82A2-F19EDD4B316B}">
      <dgm:prSet/>
      <dgm:spPr/>
      <dgm:t>
        <a:bodyPr/>
        <a:lstStyle/>
        <a:p>
          <a:endParaRPr lang="en-IN"/>
        </a:p>
      </dgm:t>
    </dgm:pt>
    <dgm:pt modelId="{D22977FE-0EB5-44B5-88FA-C8F2B1D1BD6B}">
      <dgm:prSet phldrT="[Text]" custT="1"/>
      <dgm:spPr/>
      <dgm:t>
        <a:bodyPr/>
        <a:lstStyle/>
        <a:p>
          <a:pPr>
            <a:buNone/>
          </a:pPr>
          <a:r>
            <a:rPr lang="en-IN" sz="1400" dirty="0">
              <a:latin typeface="Aharoni" panose="02010803020104030203" pitchFamily="2" charset="-79"/>
              <a:cs typeface="Aharoni" panose="02010803020104030203" pitchFamily="2" charset="-79"/>
            </a:rPr>
            <a:t>INCREASE EXPLAINABILITY</a:t>
          </a:r>
        </a:p>
      </dgm:t>
    </dgm:pt>
    <dgm:pt modelId="{BCB39B83-00E6-4A3C-9AF0-BCDAFFB275F4}" type="parTrans" cxnId="{DEC261D1-167A-463E-A767-AF734B37ED24}">
      <dgm:prSet/>
      <dgm:spPr/>
      <dgm:t>
        <a:bodyPr/>
        <a:lstStyle/>
        <a:p>
          <a:endParaRPr lang="en-IN"/>
        </a:p>
      </dgm:t>
    </dgm:pt>
    <dgm:pt modelId="{0ECE1CBB-A8E1-44B1-B372-6208C29F1829}" type="sibTrans" cxnId="{DEC261D1-167A-463E-A767-AF734B37ED24}">
      <dgm:prSet/>
      <dgm:spPr/>
      <dgm:t>
        <a:bodyPr/>
        <a:lstStyle/>
        <a:p>
          <a:endParaRPr lang="en-IN"/>
        </a:p>
      </dgm:t>
    </dgm:pt>
    <dgm:pt modelId="{26F09E59-EF30-49A1-A783-C11EEBC604E9}">
      <dgm:prSet phldrT="[Text]" custT="1"/>
      <dgm:spPr>
        <a:solidFill>
          <a:schemeClr val="bg2">
            <a:lumMod val="25000"/>
          </a:schemeClr>
        </a:solidFill>
      </dgm:spPr>
      <dgm:t>
        <a:bodyPr/>
        <a:lstStyle/>
        <a:p>
          <a:pPr>
            <a:buNone/>
          </a:pPr>
          <a:r>
            <a:rPr lang="en-IN" sz="1200" dirty="0">
              <a:latin typeface="Aharoni" panose="02010803020104030203" pitchFamily="2" charset="-79"/>
              <a:cs typeface="Aharoni" panose="02010803020104030203" pitchFamily="2" charset="-79"/>
            </a:rPr>
            <a:t>COMPARE RESULTS WITH DEFINED SUCCESS CRITERIA</a:t>
          </a:r>
        </a:p>
      </dgm:t>
    </dgm:pt>
    <dgm:pt modelId="{6EB1CA22-91A7-4E72-BFEC-EA5F2529F8C4}" type="parTrans" cxnId="{E6316BDB-B121-4F07-A1B2-434033049243}">
      <dgm:prSet/>
      <dgm:spPr/>
      <dgm:t>
        <a:bodyPr/>
        <a:lstStyle/>
        <a:p>
          <a:endParaRPr lang="en-IN"/>
        </a:p>
      </dgm:t>
    </dgm:pt>
    <dgm:pt modelId="{775C03F4-E041-4632-AF8E-82234B51C0B0}" type="sibTrans" cxnId="{E6316BDB-B121-4F07-A1B2-434033049243}">
      <dgm:prSet/>
      <dgm:spPr/>
      <dgm:t>
        <a:bodyPr/>
        <a:lstStyle/>
        <a:p>
          <a:endParaRPr lang="en-IN"/>
        </a:p>
      </dgm:t>
    </dgm:pt>
    <dgm:pt modelId="{F4B390D2-023F-4AB9-BD15-15A18E913A0A}">
      <dgm:prSet custT="1"/>
      <dgm:spPr/>
      <dgm:t>
        <a:bodyPr/>
        <a:lstStyle/>
        <a:p>
          <a:pPr algn="l">
            <a:buNone/>
          </a:pPr>
          <a:r>
            <a:rPr lang="en-IN" sz="1050" b="1" dirty="0"/>
            <a:t>We initially started with a run-</a:t>
          </a:r>
        </a:p>
      </dgm:t>
    </dgm:pt>
    <dgm:pt modelId="{FEF1BB48-E1E1-43E2-8FE8-5EB377C5ED1A}" type="parTrans" cxnId="{88D4871D-FE1D-4103-951A-C9DD5200BB4C}">
      <dgm:prSet/>
      <dgm:spPr/>
      <dgm:t>
        <a:bodyPr/>
        <a:lstStyle/>
        <a:p>
          <a:endParaRPr lang="en-IN"/>
        </a:p>
      </dgm:t>
    </dgm:pt>
    <dgm:pt modelId="{EBDAD566-A622-4614-A157-5F7D45214023}" type="sibTrans" cxnId="{88D4871D-FE1D-4103-951A-C9DD5200BB4C}">
      <dgm:prSet/>
      <dgm:spPr/>
      <dgm:t>
        <a:bodyPr/>
        <a:lstStyle/>
        <a:p>
          <a:endParaRPr lang="en-IN"/>
        </a:p>
      </dgm:t>
    </dgm:pt>
    <dgm:pt modelId="{DA2207E6-DF06-4084-9363-D0A79AFB108D}">
      <dgm:prSet custT="1"/>
      <dgm:spPr/>
      <dgm:t>
        <a:bodyPr/>
        <a:lstStyle/>
        <a:p>
          <a:pPr algn="l">
            <a:buNone/>
          </a:pPr>
          <a:r>
            <a:rPr lang="en-IN" sz="1050" b="1" dirty="0"/>
            <a:t>We </a:t>
          </a:r>
          <a:r>
            <a:rPr lang="en-IN" sz="1050" b="1" dirty="0" err="1"/>
            <a:t>analyzed</a:t>
          </a:r>
          <a:r>
            <a:rPr lang="en-IN" sz="1050" b="1" dirty="0"/>
            <a:t> all the features</a:t>
          </a:r>
        </a:p>
      </dgm:t>
    </dgm:pt>
    <dgm:pt modelId="{0CB12FEB-0CD0-4822-BCB7-84E441176868}" type="parTrans" cxnId="{F333B319-C4BE-4884-B4FD-B23C082834E2}">
      <dgm:prSet/>
      <dgm:spPr/>
      <dgm:t>
        <a:bodyPr/>
        <a:lstStyle/>
        <a:p>
          <a:endParaRPr lang="en-IN"/>
        </a:p>
      </dgm:t>
    </dgm:pt>
    <dgm:pt modelId="{C4164C2B-BC7A-498F-BCC6-F956A4F731F9}" type="sibTrans" cxnId="{F333B319-C4BE-4884-B4FD-B23C082834E2}">
      <dgm:prSet/>
      <dgm:spPr/>
      <dgm:t>
        <a:bodyPr/>
        <a:lstStyle/>
        <a:p>
          <a:endParaRPr lang="en-IN"/>
        </a:p>
      </dgm:t>
    </dgm:pt>
    <dgm:pt modelId="{7037D623-400C-4C51-8938-E652B5A90110}">
      <dgm:prSet/>
      <dgm:spPr/>
      <dgm:t>
        <a:bodyPr/>
        <a:lstStyle/>
        <a:p>
          <a:pPr algn="l">
            <a:buNone/>
          </a:pPr>
          <a:r>
            <a:rPr lang="en-IN" b="1" dirty="0"/>
            <a:t>The Candidate selection</a:t>
          </a:r>
        </a:p>
      </dgm:t>
    </dgm:pt>
    <dgm:pt modelId="{4388F871-6AA9-477A-B58A-F5A93379CC93}" type="parTrans" cxnId="{901159DC-E46E-4D48-A10E-E70430ACE553}">
      <dgm:prSet/>
      <dgm:spPr/>
      <dgm:t>
        <a:bodyPr/>
        <a:lstStyle/>
        <a:p>
          <a:endParaRPr lang="en-IN"/>
        </a:p>
      </dgm:t>
    </dgm:pt>
    <dgm:pt modelId="{A6A268F4-3C78-4200-BADF-055419C270D9}" type="sibTrans" cxnId="{901159DC-E46E-4D48-A10E-E70430ACE553}">
      <dgm:prSet/>
      <dgm:spPr/>
      <dgm:t>
        <a:bodyPr/>
        <a:lstStyle/>
        <a:p>
          <a:endParaRPr lang="en-IN"/>
        </a:p>
      </dgm:t>
    </dgm:pt>
    <dgm:pt modelId="{AA0377EB-9F51-476E-9B12-BB7B5FB0487F}">
      <dgm:prSet/>
      <dgm:spPr/>
      <dgm:t>
        <a:bodyPr/>
        <a:lstStyle/>
        <a:p>
          <a:pPr algn="l">
            <a:buNone/>
          </a:pPr>
          <a:r>
            <a:rPr lang="en-IN" b="1" dirty="0"/>
            <a:t>time was reduced by half and</a:t>
          </a:r>
        </a:p>
      </dgm:t>
    </dgm:pt>
    <dgm:pt modelId="{1821C9F3-E0C2-4583-AA92-8AD213AB2AE4}" type="parTrans" cxnId="{39F97335-F5D0-422E-BBEC-D1F673E29DB6}">
      <dgm:prSet/>
      <dgm:spPr/>
      <dgm:t>
        <a:bodyPr/>
        <a:lstStyle/>
        <a:p>
          <a:endParaRPr lang="en-IN"/>
        </a:p>
      </dgm:t>
    </dgm:pt>
    <dgm:pt modelId="{CD18268F-355A-428C-B8DD-E55D9F8381B1}" type="sibTrans" cxnId="{39F97335-F5D0-422E-BBEC-D1F673E29DB6}">
      <dgm:prSet/>
      <dgm:spPr/>
      <dgm:t>
        <a:bodyPr/>
        <a:lstStyle/>
        <a:p>
          <a:endParaRPr lang="en-IN"/>
        </a:p>
      </dgm:t>
    </dgm:pt>
    <dgm:pt modelId="{79DE1659-25E5-4CB1-A296-BCAA3D680836}">
      <dgm:prSet custT="1"/>
      <dgm:spPr/>
      <dgm:t>
        <a:bodyPr/>
        <a:lstStyle/>
        <a:p>
          <a:pPr algn="l">
            <a:buNone/>
          </a:pPr>
          <a:r>
            <a:rPr lang="en-IN" sz="1050" b="1" dirty="0"/>
            <a:t>We verbally verified few</a:t>
          </a:r>
        </a:p>
      </dgm:t>
    </dgm:pt>
    <dgm:pt modelId="{2F89CB37-5B29-44D8-9DD0-B30D84E30C80}" type="parTrans" cxnId="{68B72491-1BF9-4312-BDC7-F0EE43D94324}">
      <dgm:prSet/>
      <dgm:spPr/>
      <dgm:t>
        <a:bodyPr/>
        <a:lstStyle/>
        <a:p>
          <a:endParaRPr lang="en-IN"/>
        </a:p>
      </dgm:t>
    </dgm:pt>
    <dgm:pt modelId="{5EA46277-5471-4D04-891A-F1C8D6ECE647}" type="sibTrans" cxnId="{68B72491-1BF9-4312-BDC7-F0EE43D94324}">
      <dgm:prSet/>
      <dgm:spPr/>
      <dgm:t>
        <a:bodyPr/>
        <a:lstStyle/>
        <a:p>
          <a:endParaRPr lang="en-IN"/>
        </a:p>
      </dgm:t>
    </dgm:pt>
    <dgm:pt modelId="{72502AF5-8F87-4690-B628-1E4AB13C062F}">
      <dgm:prSet/>
      <dgm:spPr/>
      <dgm:t>
        <a:bodyPr/>
        <a:lstStyle/>
        <a:p>
          <a:pPr algn="l">
            <a:buNone/>
          </a:pPr>
          <a:r>
            <a:rPr lang="en-IN" b="1" dirty="0"/>
            <a:t>Cost of recruitment process is</a:t>
          </a:r>
        </a:p>
      </dgm:t>
    </dgm:pt>
    <dgm:pt modelId="{E5C6EE9A-FFE2-41F0-96B7-22D7A087EC0D}" type="parTrans" cxnId="{0918F7F5-0636-4262-8BA0-D61CAF53C25C}">
      <dgm:prSet/>
      <dgm:spPr/>
      <dgm:t>
        <a:bodyPr/>
        <a:lstStyle/>
        <a:p>
          <a:endParaRPr lang="en-IN"/>
        </a:p>
      </dgm:t>
    </dgm:pt>
    <dgm:pt modelId="{C5C0E0F7-0889-4E19-BA1B-033B14E847B7}" type="sibTrans" cxnId="{0918F7F5-0636-4262-8BA0-D61CAF53C25C}">
      <dgm:prSet/>
      <dgm:spPr/>
      <dgm:t>
        <a:bodyPr/>
        <a:lstStyle/>
        <a:p>
          <a:endParaRPr lang="en-IN"/>
        </a:p>
      </dgm:t>
    </dgm:pt>
    <dgm:pt modelId="{922694FA-D657-4C02-92CE-C00EE398F619}">
      <dgm:prSet/>
      <dgm:spPr/>
      <dgm:t>
        <a:bodyPr/>
        <a:lstStyle/>
        <a:p>
          <a:pPr algn="l">
            <a:buNone/>
          </a:pPr>
          <a:r>
            <a:rPr lang="en-IN" b="1" dirty="0"/>
            <a:t>achieved model accuracy approx.</a:t>
          </a:r>
        </a:p>
      </dgm:t>
    </dgm:pt>
    <dgm:pt modelId="{3F44F30E-6403-4399-A29B-909D6E37B906}" type="parTrans" cxnId="{75C619FB-918A-4843-B230-3040AB51BEBC}">
      <dgm:prSet/>
      <dgm:spPr/>
      <dgm:t>
        <a:bodyPr/>
        <a:lstStyle/>
        <a:p>
          <a:endParaRPr lang="en-IN"/>
        </a:p>
      </dgm:t>
    </dgm:pt>
    <dgm:pt modelId="{A92508E9-D86A-41FF-A0C4-B5817AC12F35}" type="sibTrans" cxnId="{75C619FB-918A-4843-B230-3040AB51BEBC}">
      <dgm:prSet/>
      <dgm:spPr/>
      <dgm:t>
        <a:bodyPr/>
        <a:lstStyle/>
        <a:p>
          <a:endParaRPr lang="en-IN"/>
        </a:p>
      </dgm:t>
    </dgm:pt>
    <dgm:pt modelId="{3BC6AAFA-B902-425D-AB70-C0704C17FD2D}">
      <dgm:prSet/>
      <dgm:spPr/>
      <dgm:t>
        <a:bodyPr/>
        <a:lstStyle/>
        <a:p>
          <a:pPr algn="l">
            <a:buNone/>
          </a:pPr>
          <a:r>
            <a:rPr lang="en-IN" b="1" dirty="0"/>
            <a:t>80%.</a:t>
          </a:r>
        </a:p>
      </dgm:t>
    </dgm:pt>
    <dgm:pt modelId="{56406B3D-DC64-443F-B590-7D97576C5D18}" type="parTrans" cxnId="{7250B931-DF83-4335-9EB3-0F48A6E75267}">
      <dgm:prSet/>
      <dgm:spPr/>
      <dgm:t>
        <a:bodyPr/>
        <a:lstStyle/>
        <a:p>
          <a:endParaRPr lang="en-IN"/>
        </a:p>
      </dgm:t>
    </dgm:pt>
    <dgm:pt modelId="{F33F3F15-D1AF-4E6E-BB93-F82353816253}" type="sibTrans" cxnId="{7250B931-DF83-4335-9EB3-0F48A6E75267}">
      <dgm:prSet/>
      <dgm:spPr/>
      <dgm:t>
        <a:bodyPr/>
        <a:lstStyle/>
        <a:p>
          <a:endParaRPr lang="en-IN"/>
        </a:p>
      </dgm:t>
    </dgm:pt>
    <dgm:pt modelId="{70A84E7B-0DD2-4EB6-A4F1-BE446BAAF5A9}">
      <dgm:prSet/>
      <dgm:spPr/>
      <dgm:t>
        <a:bodyPr/>
        <a:lstStyle/>
        <a:p>
          <a:pPr algn="l">
            <a:buNone/>
          </a:pPr>
          <a:endParaRPr lang="en-IN" b="1" dirty="0"/>
        </a:p>
      </dgm:t>
    </dgm:pt>
    <dgm:pt modelId="{D69ACB32-3C2B-4BEB-81EC-BF71143D4CAA}" type="parTrans" cxnId="{7B79AFB8-16EC-459B-B5A0-337918AD2B8D}">
      <dgm:prSet/>
      <dgm:spPr/>
      <dgm:t>
        <a:bodyPr/>
        <a:lstStyle/>
        <a:p>
          <a:endParaRPr lang="en-IN"/>
        </a:p>
      </dgm:t>
    </dgm:pt>
    <dgm:pt modelId="{8BB6121F-5D06-4E04-9EB5-30EB7E1FB56A}" type="sibTrans" cxnId="{7B79AFB8-16EC-459B-B5A0-337918AD2B8D}">
      <dgm:prSet/>
      <dgm:spPr/>
      <dgm:t>
        <a:bodyPr/>
        <a:lstStyle/>
        <a:p>
          <a:endParaRPr lang="en-IN"/>
        </a:p>
      </dgm:t>
    </dgm:pt>
    <dgm:pt modelId="{F738A91E-FBB2-457E-870E-A05D4C70A74E}">
      <dgm:prSet custT="1"/>
      <dgm:spPr/>
      <dgm:t>
        <a:bodyPr/>
        <a:lstStyle/>
        <a:p>
          <a:pPr algn="l">
            <a:buNone/>
          </a:pPr>
          <a:endParaRPr lang="en-IN" sz="1050" b="1" dirty="0"/>
        </a:p>
      </dgm:t>
    </dgm:pt>
    <dgm:pt modelId="{AB3D54BB-0578-483F-90ED-0B387935BD00}" type="parTrans" cxnId="{E89A2BA7-F47A-48FC-974D-389174BA46EC}">
      <dgm:prSet/>
      <dgm:spPr/>
      <dgm:t>
        <a:bodyPr/>
        <a:lstStyle/>
        <a:p>
          <a:endParaRPr lang="en-IN"/>
        </a:p>
      </dgm:t>
    </dgm:pt>
    <dgm:pt modelId="{B85EE91A-D137-44D2-A1D6-C0E199DB80FC}" type="sibTrans" cxnId="{E89A2BA7-F47A-48FC-974D-389174BA46EC}">
      <dgm:prSet/>
      <dgm:spPr/>
      <dgm:t>
        <a:bodyPr/>
        <a:lstStyle/>
        <a:p>
          <a:endParaRPr lang="en-IN"/>
        </a:p>
      </dgm:t>
    </dgm:pt>
    <dgm:pt modelId="{A89993EF-5CDD-43E6-94D5-DEC85352120B}">
      <dgm:prSet custT="1"/>
      <dgm:spPr/>
      <dgm:t>
        <a:bodyPr/>
        <a:lstStyle/>
        <a:p>
          <a:pPr algn="l">
            <a:buNone/>
          </a:pPr>
          <a:r>
            <a:rPr lang="en-IN" sz="1050" b="1" dirty="0"/>
            <a:t>time of 10-12 seconds. The</a:t>
          </a:r>
        </a:p>
      </dgm:t>
    </dgm:pt>
    <dgm:pt modelId="{AEEF9D5B-7221-4F62-A4A1-17035D085022}" type="parTrans" cxnId="{8ADF6486-CAF6-41DB-9CB7-CDB7B20D0EF4}">
      <dgm:prSet/>
      <dgm:spPr/>
      <dgm:t>
        <a:bodyPr/>
        <a:lstStyle/>
        <a:p>
          <a:endParaRPr lang="en-IN"/>
        </a:p>
      </dgm:t>
    </dgm:pt>
    <dgm:pt modelId="{8F26A225-763A-4880-93FD-EE56B29E5B0B}" type="sibTrans" cxnId="{8ADF6486-CAF6-41DB-9CB7-CDB7B20D0EF4}">
      <dgm:prSet/>
      <dgm:spPr/>
      <dgm:t>
        <a:bodyPr/>
        <a:lstStyle/>
        <a:p>
          <a:endParaRPr lang="en-IN"/>
        </a:p>
      </dgm:t>
    </dgm:pt>
    <dgm:pt modelId="{D0818DAC-91E1-458B-9380-D11BBAF7C78A}">
      <dgm:prSet custT="1"/>
      <dgm:spPr/>
      <dgm:t>
        <a:bodyPr/>
        <a:lstStyle/>
        <a:p>
          <a:pPr algn="l">
            <a:buNone/>
          </a:pPr>
          <a:r>
            <a:rPr lang="en-IN" sz="1050" b="1" dirty="0"/>
            <a:t>runtime is now reduced by 50%.</a:t>
          </a:r>
        </a:p>
      </dgm:t>
    </dgm:pt>
    <dgm:pt modelId="{2EFA5D87-5D7C-4456-8502-93CEF88BDFC9}" type="parTrans" cxnId="{734CDCBD-E054-46F0-88DF-7B5077209290}">
      <dgm:prSet/>
      <dgm:spPr/>
      <dgm:t>
        <a:bodyPr/>
        <a:lstStyle/>
        <a:p>
          <a:endParaRPr lang="en-IN"/>
        </a:p>
      </dgm:t>
    </dgm:pt>
    <dgm:pt modelId="{E02CFC62-CE92-4902-9B31-002ABF295126}" type="sibTrans" cxnId="{734CDCBD-E054-46F0-88DF-7B5077209290}">
      <dgm:prSet/>
      <dgm:spPr/>
      <dgm:t>
        <a:bodyPr/>
        <a:lstStyle/>
        <a:p>
          <a:endParaRPr lang="en-IN"/>
        </a:p>
      </dgm:t>
    </dgm:pt>
    <dgm:pt modelId="{839D8FDC-5F00-4758-BBDE-FCE5A3662B3F}">
      <dgm:prSet custT="1"/>
      <dgm:spPr/>
      <dgm:t>
        <a:bodyPr/>
        <a:lstStyle/>
        <a:p>
          <a:pPr algn="l">
            <a:buNone/>
          </a:pPr>
          <a:r>
            <a:rPr lang="en-IN" sz="1050" b="1" dirty="0"/>
            <a:t>values from anonymous HRs, </a:t>
          </a:r>
        </a:p>
      </dgm:t>
    </dgm:pt>
    <dgm:pt modelId="{EEC1FC7D-BC55-45A6-8EA1-DE3A4D986806}" type="parTrans" cxnId="{01C1BA9A-C1BF-4A7E-A02E-DDC4FC1A9562}">
      <dgm:prSet/>
      <dgm:spPr/>
      <dgm:t>
        <a:bodyPr/>
        <a:lstStyle/>
        <a:p>
          <a:endParaRPr lang="en-IN"/>
        </a:p>
      </dgm:t>
    </dgm:pt>
    <dgm:pt modelId="{79A21670-102C-4BF9-AFA2-82CBBBC929C5}" type="sibTrans" cxnId="{01C1BA9A-C1BF-4A7E-A02E-DDC4FC1A9562}">
      <dgm:prSet/>
      <dgm:spPr/>
      <dgm:t>
        <a:bodyPr/>
        <a:lstStyle/>
        <a:p>
          <a:endParaRPr lang="en-IN"/>
        </a:p>
      </dgm:t>
    </dgm:pt>
    <dgm:pt modelId="{93CE3860-F0D7-45AC-9560-1A5FFFEBEB1D}">
      <dgm:prSet custT="1"/>
      <dgm:spPr/>
      <dgm:t>
        <a:bodyPr/>
        <a:lstStyle/>
        <a:p>
          <a:pPr algn="l">
            <a:buNone/>
          </a:pPr>
          <a:r>
            <a:rPr lang="en-IN" sz="1050" b="1" dirty="0"/>
            <a:t>and found our prediction to</a:t>
          </a:r>
        </a:p>
      </dgm:t>
    </dgm:pt>
    <dgm:pt modelId="{79CE5CD1-9F69-4455-827A-43F0B38F6172}" type="parTrans" cxnId="{C3494B98-CB00-424E-B8E7-539E0A0EF6CD}">
      <dgm:prSet/>
      <dgm:spPr/>
      <dgm:t>
        <a:bodyPr/>
        <a:lstStyle/>
        <a:p>
          <a:endParaRPr lang="en-IN"/>
        </a:p>
      </dgm:t>
    </dgm:pt>
    <dgm:pt modelId="{0F1BF9AE-CE87-4FF8-B454-C9EA151FA3AF}" type="sibTrans" cxnId="{C3494B98-CB00-424E-B8E7-539E0A0EF6CD}">
      <dgm:prSet/>
      <dgm:spPr/>
      <dgm:t>
        <a:bodyPr/>
        <a:lstStyle/>
        <a:p>
          <a:endParaRPr lang="en-IN"/>
        </a:p>
      </dgm:t>
    </dgm:pt>
    <dgm:pt modelId="{2E002FFF-6BC0-4084-AA35-A338AA95AC33}">
      <dgm:prSet custT="1"/>
      <dgm:spPr/>
      <dgm:t>
        <a:bodyPr/>
        <a:lstStyle/>
        <a:p>
          <a:pPr algn="l">
            <a:buNone/>
          </a:pPr>
          <a:r>
            <a:rPr lang="en-IN" sz="1050" b="1" dirty="0"/>
            <a:t>work accurately for 75% of</a:t>
          </a:r>
        </a:p>
      </dgm:t>
    </dgm:pt>
    <dgm:pt modelId="{07AD5F8A-E65B-42BF-AE17-AA4DE187DE8B}" type="parTrans" cxnId="{3B5DDA13-AAFB-4809-8111-10EC8E277601}">
      <dgm:prSet/>
      <dgm:spPr/>
      <dgm:t>
        <a:bodyPr/>
        <a:lstStyle/>
        <a:p>
          <a:endParaRPr lang="en-IN"/>
        </a:p>
      </dgm:t>
    </dgm:pt>
    <dgm:pt modelId="{B4004AC0-9AC2-4F6D-8D9C-F3A87AF90422}" type="sibTrans" cxnId="{3B5DDA13-AAFB-4809-8111-10EC8E277601}">
      <dgm:prSet/>
      <dgm:spPr/>
      <dgm:t>
        <a:bodyPr/>
        <a:lstStyle/>
        <a:p>
          <a:endParaRPr lang="en-IN"/>
        </a:p>
      </dgm:t>
    </dgm:pt>
    <dgm:pt modelId="{97E7206F-76F3-4876-8FBF-62EF31587466}">
      <dgm:prSet custT="1"/>
      <dgm:spPr/>
      <dgm:t>
        <a:bodyPr/>
        <a:lstStyle/>
        <a:p>
          <a:pPr algn="l">
            <a:buNone/>
          </a:pPr>
          <a:r>
            <a:rPr lang="en-IN" sz="1050" b="1" dirty="0"/>
            <a:t>the data.</a:t>
          </a:r>
        </a:p>
      </dgm:t>
    </dgm:pt>
    <dgm:pt modelId="{E4E8C22B-E419-4403-ABA5-D1FED7A4968D}" type="parTrans" cxnId="{5D8B04F9-CE74-4C1F-A5E2-9C9195E33B8F}">
      <dgm:prSet/>
      <dgm:spPr/>
      <dgm:t>
        <a:bodyPr/>
        <a:lstStyle/>
        <a:p>
          <a:endParaRPr lang="en-IN"/>
        </a:p>
      </dgm:t>
    </dgm:pt>
    <dgm:pt modelId="{C31C413F-A025-483D-9147-E7D7CF87266E}" type="sibTrans" cxnId="{5D8B04F9-CE74-4C1F-A5E2-9C9195E33B8F}">
      <dgm:prSet/>
      <dgm:spPr/>
      <dgm:t>
        <a:bodyPr/>
        <a:lstStyle/>
        <a:p>
          <a:endParaRPr lang="en-IN"/>
        </a:p>
      </dgm:t>
    </dgm:pt>
    <dgm:pt modelId="{8DDB08FD-9ECE-4B0A-A0E6-CCF4A717F886}">
      <dgm:prSet/>
      <dgm:spPr/>
      <dgm:t>
        <a:bodyPr/>
        <a:lstStyle/>
        <a:p>
          <a:pPr algn="l">
            <a:buNone/>
          </a:pPr>
          <a:r>
            <a:rPr lang="en-IN" b="1" dirty="0"/>
            <a:t>reduced by approx. 40%</a:t>
          </a:r>
        </a:p>
      </dgm:t>
    </dgm:pt>
    <dgm:pt modelId="{24F55B9A-FF92-4AC4-A6A5-F10C409F41DE}" type="parTrans" cxnId="{B75B05FD-36E2-411B-BCF4-D919EB86DE16}">
      <dgm:prSet/>
      <dgm:spPr/>
      <dgm:t>
        <a:bodyPr/>
        <a:lstStyle/>
        <a:p>
          <a:endParaRPr lang="en-IN"/>
        </a:p>
      </dgm:t>
    </dgm:pt>
    <dgm:pt modelId="{28760786-93C3-4266-AE79-B34332125002}" type="sibTrans" cxnId="{B75B05FD-36E2-411B-BCF4-D919EB86DE16}">
      <dgm:prSet/>
      <dgm:spPr/>
      <dgm:t>
        <a:bodyPr/>
        <a:lstStyle/>
        <a:p>
          <a:endParaRPr lang="en-IN"/>
        </a:p>
      </dgm:t>
    </dgm:pt>
    <dgm:pt modelId="{1659B8FB-3534-4F6D-A391-AE8F2B277889}">
      <dgm:prSet custT="1"/>
      <dgm:spPr/>
      <dgm:t>
        <a:bodyPr/>
        <a:lstStyle/>
        <a:p>
          <a:pPr algn="l">
            <a:buNone/>
          </a:pPr>
          <a:r>
            <a:rPr lang="en-IN" sz="1050" b="1" dirty="0"/>
            <a:t>selected in our dataset and</a:t>
          </a:r>
        </a:p>
      </dgm:t>
    </dgm:pt>
    <dgm:pt modelId="{F67E2F84-6FEF-471A-BC0A-B68BB861AD5F}" type="parTrans" cxnId="{F08D81F8-C7DA-40BB-8577-39E2E86E012C}">
      <dgm:prSet/>
      <dgm:spPr/>
      <dgm:t>
        <a:bodyPr/>
        <a:lstStyle/>
        <a:p>
          <a:endParaRPr lang="en-IN"/>
        </a:p>
      </dgm:t>
    </dgm:pt>
    <dgm:pt modelId="{4ADCD5B5-E56D-4B48-95DC-E4C8084B0D84}" type="sibTrans" cxnId="{F08D81F8-C7DA-40BB-8577-39E2E86E012C}">
      <dgm:prSet/>
      <dgm:spPr/>
      <dgm:t>
        <a:bodyPr/>
        <a:lstStyle/>
        <a:p>
          <a:endParaRPr lang="en-IN"/>
        </a:p>
      </dgm:t>
    </dgm:pt>
    <dgm:pt modelId="{14455A8F-4C68-4742-91B6-CCC7D7C6F9E3}">
      <dgm:prSet custT="1"/>
      <dgm:spPr/>
      <dgm:t>
        <a:bodyPr/>
        <a:lstStyle/>
        <a:p>
          <a:pPr algn="l">
            <a:buNone/>
          </a:pPr>
          <a:r>
            <a:rPr lang="en-IN" sz="1050" b="1" dirty="0"/>
            <a:t>found that the age</a:t>
          </a:r>
        </a:p>
      </dgm:t>
    </dgm:pt>
    <dgm:pt modelId="{01B2A6D2-C650-4FE7-9A5C-A4BD625811FD}" type="parTrans" cxnId="{B47979D1-2DA8-49CF-9A40-38A51182C683}">
      <dgm:prSet/>
      <dgm:spPr/>
      <dgm:t>
        <a:bodyPr/>
        <a:lstStyle/>
        <a:p>
          <a:endParaRPr lang="en-IN"/>
        </a:p>
      </dgm:t>
    </dgm:pt>
    <dgm:pt modelId="{58AD385E-4AFD-493A-981D-E18AA26D3214}" type="sibTrans" cxnId="{B47979D1-2DA8-49CF-9A40-38A51182C683}">
      <dgm:prSet/>
      <dgm:spPr/>
      <dgm:t>
        <a:bodyPr/>
        <a:lstStyle/>
        <a:p>
          <a:endParaRPr lang="en-IN"/>
        </a:p>
      </dgm:t>
    </dgm:pt>
    <dgm:pt modelId="{F8DE5163-613C-46B6-A122-E738E3CDDF2F}">
      <dgm:prSet custT="1"/>
      <dgm:spPr/>
      <dgm:t>
        <a:bodyPr/>
        <a:lstStyle/>
        <a:p>
          <a:pPr algn="l">
            <a:buNone/>
          </a:pPr>
          <a:r>
            <a:rPr lang="en-IN" sz="1050" b="1" dirty="0"/>
            <a:t>parameter was irrelevant in</a:t>
          </a:r>
        </a:p>
      </dgm:t>
    </dgm:pt>
    <dgm:pt modelId="{34F2C372-0520-4014-96C9-56639CC63ED9}" type="parTrans" cxnId="{30E12D2B-99DC-4883-8D94-22CAF098F550}">
      <dgm:prSet/>
      <dgm:spPr/>
      <dgm:t>
        <a:bodyPr/>
        <a:lstStyle/>
        <a:p>
          <a:endParaRPr lang="en-IN"/>
        </a:p>
      </dgm:t>
    </dgm:pt>
    <dgm:pt modelId="{4883764F-5E5B-4753-8439-8D961E6843C6}" type="sibTrans" cxnId="{30E12D2B-99DC-4883-8D94-22CAF098F550}">
      <dgm:prSet/>
      <dgm:spPr/>
      <dgm:t>
        <a:bodyPr/>
        <a:lstStyle/>
        <a:p>
          <a:endParaRPr lang="en-IN"/>
        </a:p>
      </dgm:t>
    </dgm:pt>
    <dgm:pt modelId="{3CFB1C32-A75F-4D9C-A7E5-3ABA38450B65}">
      <dgm:prSet custT="1"/>
      <dgm:spPr/>
      <dgm:t>
        <a:bodyPr/>
        <a:lstStyle/>
        <a:p>
          <a:pPr algn="l">
            <a:buNone/>
          </a:pPr>
          <a:r>
            <a:rPr lang="en-IN" sz="1050" b="1" dirty="0"/>
            <a:t>prediction, thus, we decided</a:t>
          </a:r>
        </a:p>
      </dgm:t>
    </dgm:pt>
    <dgm:pt modelId="{22FCBFB9-E040-4A3A-8D74-FAB3EEF36308}" type="parTrans" cxnId="{EC36AE29-5FC1-46D8-A124-D2C55DA03D80}">
      <dgm:prSet/>
      <dgm:spPr/>
      <dgm:t>
        <a:bodyPr/>
        <a:lstStyle/>
        <a:p>
          <a:endParaRPr lang="en-IN"/>
        </a:p>
      </dgm:t>
    </dgm:pt>
    <dgm:pt modelId="{06ABAB7E-81F2-4F6E-95E4-2B180C5CCD6F}" type="sibTrans" cxnId="{EC36AE29-5FC1-46D8-A124-D2C55DA03D80}">
      <dgm:prSet/>
      <dgm:spPr/>
      <dgm:t>
        <a:bodyPr/>
        <a:lstStyle/>
        <a:p>
          <a:endParaRPr lang="en-IN"/>
        </a:p>
      </dgm:t>
    </dgm:pt>
    <dgm:pt modelId="{E5A4256A-33AB-4122-83BB-2F8044AD07C1}">
      <dgm:prSet custT="1"/>
      <dgm:spPr/>
      <dgm:t>
        <a:bodyPr/>
        <a:lstStyle/>
        <a:p>
          <a:pPr algn="l">
            <a:buNone/>
          </a:pPr>
          <a:r>
            <a:rPr lang="en-IN" sz="1050" b="1" dirty="0"/>
            <a:t>not to consider it in our</a:t>
          </a:r>
        </a:p>
      </dgm:t>
    </dgm:pt>
    <dgm:pt modelId="{2078E5BC-8317-417D-ADDE-52BE54B4362A}" type="parTrans" cxnId="{4ADBE89C-2183-475B-A522-80DB51BFBD59}">
      <dgm:prSet/>
      <dgm:spPr/>
      <dgm:t>
        <a:bodyPr/>
        <a:lstStyle/>
        <a:p>
          <a:endParaRPr lang="en-IN"/>
        </a:p>
      </dgm:t>
    </dgm:pt>
    <dgm:pt modelId="{4A373768-559B-4312-A206-31B2C9186032}" type="sibTrans" cxnId="{4ADBE89C-2183-475B-A522-80DB51BFBD59}">
      <dgm:prSet/>
      <dgm:spPr/>
      <dgm:t>
        <a:bodyPr/>
        <a:lstStyle/>
        <a:p>
          <a:endParaRPr lang="en-IN"/>
        </a:p>
      </dgm:t>
    </dgm:pt>
    <dgm:pt modelId="{FD884A9D-6591-437A-8416-08788B2B0781}">
      <dgm:prSet custT="1"/>
      <dgm:spPr/>
      <dgm:t>
        <a:bodyPr/>
        <a:lstStyle/>
        <a:p>
          <a:pPr algn="l">
            <a:buNone/>
          </a:pPr>
          <a:r>
            <a:rPr lang="en-IN" sz="1050" b="1" dirty="0"/>
            <a:t>model.</a:t>
          </a:r>
        </a:p>
      </dgm:t>
    </dgm:pt>
    <dgm:pt modelId="{B7F99C7E-229C-43CE-A1E3-3E6FD804C14B}" type="parTrans" cxnId="{F653D066-8E31-4670-9052-E68BEFE61614}">
      <dgm:prSet/>
      <dgm:spPr/>
      <dgm:t>
        <a:bodyPr/>
        <a:lstStyle/>
        <a:p>
          <a:endParaRPr lang="en-IN"/>
        </a:p>
      </dgm:t>
    </dgm:pt>
    <dgm:pt modelId="{E75CF714-71DB-41C2-AC10-758333A1EFE9}" type="sibTrans" cxnId="{F653D066-8E31-4670-9052-E68BEFE61614}">
      <dgm:prSet/>
      <dgm:spPr/>
      <dgm:t>
        <a:bodyPr/>
        <a:lstStyle/>
        <a:p>
          <a:endParaRPr lang="en-IN"/>
        </a:p>
      </dgm:t>
    </dgm:pt>
    <dgm:pt modelId="{8A169553-23FC-42AD-ACC0-B6759BC6D297}" type="pres">
      <dgm:prSet presAssocID="{C24300DD-0CB4-4E6E-A338-0F4C546DE5F0}" presName="Name0" presStyleCnt="0">
        <dgm:presLayoutVars>
          <dgm:dir/>
          <dgm:animLvl val="lvl"/>
          <dgm:resizeHandles val="exact"/>
        </dgm:presLayoutVars>
      </dgm:prSet>
      <dgm:spPr/>
    </dgm:pt>
    <dgm:pt modelId="{CE5478AC-FE69-45AD-B16C-1889E358DBAE}" type="pres">
      <dgm:prSet presAssocID="{C24300DD-0CB4-4E6E-A338-0F4C546DE5F0}" presName="tSp" presStyleCnt="0"/>
      <dgm:spPr/>
    </dgm:pt>
    <dgm:pt modelId="{68065ED5-4148-4DA9-99AA-42FEAB4978DB}" type="pres">
      <dgm:prSet presAssocID="{C24300DD-0CB4-4E6E-A338-0F4C546DE5F0}" presName="bSp" presStyleCnt="0"/>
      <dgm:spPr/>
    </dgm:pt>
    <dgm:pt modelId="{1B70D314-3A1D-4EC0-80AE-D1D3308CD2AF}" type="pres">
      <dgm:prSet presAssocID="{C24300DD-0CB4-4E6E-A338-0F4C546DE5F0}" presName="process" presStyleCnt="0"/>
      <dgm:spPr/>
    </dgm:pt>
    <dgm:pt modelId="{B2358AC8-D0B7-4481-893E-07AFE745F48D}" type="pres">
      <dgm:prSet presAssocID="{095A911B-A402-4FD0-8CB8-8E6E43DD3C96}" presName="composite1" presStyleCnt="0"/>
      <dgm:spPr/>
    </dgm:pt>
    <dgm:pt modelId="{8E6CF677-B4F7-4D4A-B974-7364A348CCAF}" type="pres">
      <dgm:prSet presAssocID="{095A911B-A402-4FD0-8CB8-8E6E43DD3C96}" presName="dummyNode1" presStyleLbl="node1" presStyleIdx="0" presStyleCnt="4"/>
      <dgm:spPr/>
    </dgm:pt>
    <dgm:pt modelId="{45BB54E8-9A40-4B0A-A4BC-F7F7A533C552}" type="pres">
      <dgm:prSet presAssocID="{095A911B-A402-4FD0-8CB8-8E6E43DD3C96}" presName="childNode1" presStyleLbl="bgAcc1" presStyleIdx="0" presStyleCnt="4" custScaleX="113504" custScaleY="122437">
        <dgm:presLayoutVars>
          <dgm:bulletEnabled val="1"/>
        </dgm:presLayoutVars>
      </dgm:prSet>
      <dgm:spPr/>
    </dgm:pt>
    <dgm:pt modelId="{9292D1C6-9767-4484-B397-8CCD83D97BD9}" type="pres">
      <dgm:prSet presAssocID="{095A911B-A402-4FD0-8CB8-8E6E43DD3C96}" presName="childNode1tx" presStyleLbl="bgAcc1" presStyleIdx="0" presStyleCnt="4">
        <dgm:presLayoutVars>
          <dgm:bulletEnabled val="1"/>
        </dgm:presLayoutVars>
      </dgm:prSet>
      <dgm:spPr/>
    </dgm:pt>
    <dgm:pt modelId="{38F18D24-C87C-4DC6-A2FD-1F8B00C595E0}" type="pres">
      <dgm:prSet presAssocID="{095A911B-A402-4FD0-8CB8-8E6E43DD3C96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4F985746-6FD9-44B3-ACF8-9C64CBDB018E}" type="pres">
      <dgm:prSet presAssocID="{095A911B-A402-4FD0-8CB8-8E6E43DD3C96}" presName="connSite1" presStyleCnt="0"/>
      <dgm:spPr/>
    </dgm:pt>
    <dgm:pt modelId="{91045048-64DF-4C5A-8D5D-9EC7E8BE2682}" type="pres">
      <dgm:prSet presAssocID="{E579AC41-E393-4F88-95E8-D05EBA9BCEE1}" presName="Name9" presStyleLbl="sibTrans2D1" presStyleIdx="0" presStyleCnt="3" custLinFactNeighborY="-3872"/>
      <dgm:spPr/>
    </dgm:pt>
    <dgm:pt modelId="{B5AA8892-26FE-4B7B-B176-FAFC1A342293}" type="pres">
      <dgm:prSet presAssocID="{ECCC6C7E-FC2F-4E92-868C-4BA07DD85828}" presName="composite2" presStyleCnt="0"/>
      <dgm:spPr/>
    </dgm:pt>
    <dgm:pt modelId="{BC8ED002-1F86-4AAF-9AC0-813DF9B212FA}" type="pres">
      <dgm:prSet presAssocID="{ECCC6C7E-FC2F-4E92-868C-4BA07DD85828}" presName="dummyNode2" presStyleLbl="node1" presStyleIdx="0" presStyleCnt="4"/>
      <dgm:spPr/>
    </dgm:pt>
    <dgm:pt modelId="{3B56686E-B220-4BCF-BC6E-78DA5DE807CD}" type="pres">
      <dgm:prSet presAssocID="{ECCC6C7E-FC2F-4E92-868C-4BA07DD85828}" presName="childNode2" presStyleLbl="bgAcc1" presStyleIdx="1" presStyleCnt="4" custScaleX="103335" custScaleY="126143">
        <dgm:presLayoutVars>
          <dgm:bulletEnabled val="1"/>
        </dgm:presLayoutVars>
      </dgm:prSet>
      <dgm:spPr/>
    </dgm:pt>
    <dgm:pt modelId="{7D368FBB-B231-46A5-A8F8-E8870DDEC0E0}" type="pres">
      <dgm:prSet presAssocID="{ECCC6C7E-FC2F-4E92-868C-4BA07DD85828}" presName="childNode2tx" presStyleLbl="bgAcc1" presStyleIdx="1" presStyleCnt="4">
        <dgm:presLayoutVars>
          <dgm:bulletEnabled val="1"/>
        </dgm:presLayoutVars>
      </dgm:prSet>
      <dgm:spPr/>
    </dgm:pt>
    <dgm:pt modelId="{94273529-1E82-4C6A-AF78-EEB396D73DFE}" type="pres">
      <dgm:prSet presAssocID="{ECCC6C7E-FC2F-4E92-868C-4BA07DD85828}" presName="parentNode2" presStyleLbl="node1" presStyleIdx="1" presStyleCnt="4" custLinFactNeighborY="1417">
        <dgm:presLayoutVars>
          <dgm:chMax val="0"/>
          <dgm:bulletEnabled val="1"/>
        </dgm:presLayoutVars>
      </dgm:prSet>
      <dgm:spPr/>
    </dgm:pt>
    <dgm:pt modelId="{7C35CCE1-9917-48B3-A991-400807558CA4}" type="pres">
      <dgm:prSet presAssocID="{ECCC6C7E-FC2F-4E92-868C-4BA07DD85828}" presName="connSite2" presStyleCnt="0"/>
      <dgm:spPr/>
    </dgm:pt>
    <dgm:pt modelId="{769A058F-799A-48D9-A6A1-52AB1C08A823}" type="pres">
      <dgm:prSet presAssocID="{CCCD1F08-C21F-4CB1-9F66-45D9CE219395}" presName="Name18" presStyleLbl="sibTrans2D1" presStyleIdx="1" presStyleCnt="3" custScaleY="71988" custLinFactNeighborX="4678" custLinFactNeighborY="-595"/>
      <dgm:spPr/>
    </dgm:pt>
    <dgm:pt modelId="{E25AA630-2C6C-4695-B636-4DCD65FBA222}" type="pres">
      <dgm:prSet presAssocID="{D22977FE-0EB5-44B5-88FA-C8F2B1D1BD6B}" presName="composite1" presStyleCnt="0"/>
      <dgm:spPr/>
    </dgm:pt>
    <dgm:pt modelId="{1BE1020B-2869-4FF4-9F84-18948D3679AA}" type="pres">
      <dgm:prSet presAssocID="{D22977FE-0EB5-44B5-88FA-C8F2B1D1BD6B}" presName="dummyNode1" presStyleLbl="node1" presStyleIdx="1" presStyleCnt="4"/>
      <dgm:spPr/>
    </dgm:pt>
    <dgm:pt modelId="{424AFD7A-EC69-41FC-830C-D1EA804F42E1}" type="pres">
      <dgm:prSet presAssocID="{D22977FE-0EB5-44B5-88FA-C8F2B1D1BD6B}" presName="childNode1" presStyleLbl="bgAcc1" presStyleIdx="2" presStyleCnt="4" custScaleX="102733" custScaleY="128404">
        <dgm:presLayoutVars>
          <dgm:bulletEnabled val="1"/>
        </dgm:presLayoutVars>
      </dgm:prSet>
      <dgm:spPr/>
    </dgm:pt>
    <dgm:pt modelId="{363385DF-0134-413D-BEB3-E47E1DCCCB8C}" type="pres">
      <dgm:prSet presAssocID="{D22977FE-0EB5-44B5-88FA-C8F2B1D1BD6B}" presName="childNode1tx" presStyleLbl="bgAcc1" presStyleIdx="2" presStyleCnt="4">
        <dgm:presLayoutVars>
          <dgm:bulletEnabled val="1"/>
        </dgm:presLayoutVars>
      </dgm:prSet>
      <dgm:spPr/>
    </dgm:pt>
    <dgm:pt modelId="{4D95CC10-E95B-4DC7-ACCD-666A6E3C2056}" type="pres">
      <dgm:prSet presAssocID="{D22977FE-0EB5-44B5-88FA-C8F2B1D1BD6B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CF181822-5CAA-4815-AAE6-234EE0FF61B6}" type="pres">
      <dgm:prSet presAssocID="{D22977FE-0EB5-44B5-88FA-C8F2B1D1BD6B}" presName="connSite1" presStyleCnt="0"/>
      <dgm:spPr/>
    </dgm:pt>
    <dgm:pt modelId="{7450ECD6-67DF-49F0-840D-127560C0D50F}" type="pres">
      <dgm:prSet presAssocID="{0ECE1CBB-A8E1-44B1-B372-6208C29F1829}" presName="Name9" presStyleLbl="sibTrans2D1" presStyleIdx="2" presStyleCnt="3" custLinFactNeighborY="-5317"/>
      <dgm:spPr/>
    </dgm:pt>
    <dgm:pt modelId="{462AC367-A638-4871-B9B5-E8B1B4C7E643}" type="pres">
      <dgm:prSet presAssocID="{26F09E59-EF30-49A1-A783-C11EEBC604E9}" presName="composite2" presStyleCnt="0"/>
      <dgm:spPr/>
    </dgm:pt>
    <dgm:pt modelId="{E9225AA6-E884-4547-8CBE-F0A72C1F3E05}" type="pres">
      <dgm:prSet presAssocID="{26F09E59-EF30-49A1-A783-C11EEBC604E9}" presName="dummyNode2" presStyleLbl="node1" presStyleIdx="2" presStyleCnt="4"/>
      <dgm:spPr/>
    </dgm:pt>
    <dgm:pt modelId="{73A3D571-998C-461A-B114-A3D3BAB75ED8}" type="pres">
      <dgm:prSet presAssocID="{26F09E59-EF30-49A1-A783-C11EEBC604E9}" presName="childNode2" presStyleLbl="bgAcc1" presStyleIdx="3" presStyleCnt="4" custScaleX="103830" custScaleY="119803">
        <dgm:presLayoutVars>
          <dgm:bulletEnabled val="1"/>
        </dgm:presLayoutVars>
      </dgm:prSet>
      <dgm:spPr/>
    </dgm:pt>
    <dgm:pt modelId="{39A3124D-5922-43C6-B1B1-B2BEB4980B72}" type="pres">
      <dgm:prSet presAssocID="{26F09E59-EF30-49A1-A783-C11EEBC604E9}" presName="childNode2tx" presStyleLbl="bgAcc1" presStyleIdx="3" presStyleCnt="4">
        <dgm:presLayoutVars>
          <dgm:bulletEnabled val="1"/>
        </dgm:presLayoutVars>
      </dgm:prSet>
      <dgm:spPr/>
    </dgm:pt>
    <dgm:pt modelId="{31753162-9187-44F0-844F-C5910DDC461F}" type="pres">
      <dgm:prSet presAssocID="{26F09E59-EF30-49A1-A783-C11EEBC604E9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E8BFC56F-8393-4D31-8B5F-AB11E03733F5}" type="pres">
      <dgm:prSet presAssocID="{26F09E59-EF30-49A1-A783-C11EEBC604E9}" presName="connSite2" presStyleCnt="0"/>
      <dgm:spPr/>
    </dgm:pt>
  </dgm:ptLst>
  <dgm:cxnLst>
    <dgm:cxn modelId="{31F7B502-C68F-48C2-8F5B-00CC7CE51DAA}" type="presOf" srcId="{CCCD1F08-C21F-4CB1-9F66-45D9CE219395}" destId="{769A058F-799A-48D9-A6A1-52AB1C08A823}" srcOrd="0" destOrd="0" presId="urn:microsoft.com/office/officeart/2005/8/layout/hProcess4"/>
    <dgm:cxn modelId="{CCAB1206-5B4C-43F5-9CD8-160AADEE44E9}" type="presOf" srcId="{D0818DAC-91E1-458B-9380-D11BBAF7C78A}" destId="{45BB54E8-9A40-4B0A-A4BC-F7F7A533C552}" srcOrd="0" destOrd="2" presId="urn:microsoft.com/office/officeart/2005/8/layout/hProcess4"/>
    <dgm:cxn modelId="{DB55A10E-9109-4FCF-BDCE-4EFBEA40BE34}" srcId="{C24300DD-0CB4-4E6E-A338-0F4C546DE5F0}" destId="{095A911B-A402-4FD0-8CB8-8E6E43DD3C96}" srcOrd="0" destOrd="0" parTransId="{8D1D8016-50DF-4BBC-A1FC-0A43863E677B}" sibTransId="{E579AC41-E393-4F88-95E8-D05EBA9BCEE1}"/>
    <dgm:cxn modelId="{F5B57011-43AD-4B92-B2DB-5C80B280F284}" type="presOf" srcId="{D22977FE-0EB5-44B5-88FA-C8F2B1D1BD6B}" destId="{4D95CC10-E95B-4DC7-ACCD-666A6E3C2056}" srcOrd="0" destOrd="0" presId="urn:microsoft.com/office/officeart/2005/8/layout/hProcess4"/>
    <dgm:cxn modelId="{92BC7413-C3C4-4046-A9F7-DE5624D8A27A}" type="presOf" srcId="{E579AC41-E393-4F88-95E8-D05EBA9BCEE1}" destId="{91045048-64DF-4C5A-8D5D-9EC7E8BE2682}" srcOrd="0" destOrd="0" presId="urn:microsoft.com/office/officeart/2005/8/layout/hProcess4"/>
    <dgm:cxn modelId="{3B5DDA13-AAFB-4809-8111-10EC8E277601}" srcId="{ECCC6C7E-FC2F-4E92-868C-4BA07DD85828}" destId="{2E002FFF-6BC0-4084-AA35-A338AA95AC33}" srcOrd="4" destOrd="0" parTransId="{07AD5F8A-E65B-42BF-AE17-AA4DE187DE8B}" sibTransId="{B4004AC0-9AC2-4F6D-8D9C-F3A87AF90422}"/>
    <dgm:cxn modelId="{DFEA2914-0390-421B-89C8-6FA4B70077F5}" type="presOf" srcId="{F738A91E-FBB2-457E-870E-A05D4C70A74E}" destId="{3B56686E-B220-4BCF-BC6E-78DA5DE807CD}" srcOrd="0" destOrd="0" presId="urn:microsoft.com/office/officeart/2005/8/layout/hProcess4"/>
    <dgm:cxn modelId="{E17F2318-D3F8-4EE9-B16B-76402651F304}" type="presOf" srcId="{A89993EF-5CDD-43E6-94D5-DEC85352120B}" destId="{9292D1C6-9767-4484-B397-8CCD83D97BD9}" srcOrd="1" destOrd="1" presId="urn:microsoft.com/office/officeart/2005/8/layout/hProcess4"/>
    <dgm:cxn modelId="{F333B319-C4BE-4884-B4FD-B23C082834E2}" srcId="{D22977FE-0EB5-44B5-88FA-C8F2B1D1BD6B}" destId="{DA2207E6-DF06-4084-9363-D0A79AFB108D}" srcOrd="0" destOrd="0" parTransId="{0CB12FEB-0CD0-4822-BCB7-84E441176868}" sibTransId="{C4164C2B-BC7A-498F-BCC6-F956A4F731F9}"/>
    <dgm:cxn modelId="{88D4871D-FE1D-4103-951A-C9DD5200BB4C}" srcId="{095A911B-A402-4FD0-8CB8-8E6E43DD3C96}" destId="{F4B390D2-023F-4AB9-BD15-15A18E913A0A}" srcOrd="0" destOrd="0" parTransId="{FEF1BB48-E1E1-43E2-8FE8-5EB377C5ED1A}" sibTransId="{EBDAD566-A622-4614-A157-5F7D45214023}"/>
    <dgm:cxn modelId="{F5477623-2237-40FE-AA44-1BFA203E7499}" type="presOf" srcId="{F8DE5163-613C-46B6-A122-E738E3CDDF2F}" destId="{424AFD7A-EC69-41FC-830C-D1EA804F42E1}" srcOrd="0" destOrd="3" presId="urn:microsoft.com/office/officeart/2005/8/layout/hProcess4"/>
    <dgm:cxn modelId="{EC36AE29-5FC1-46D8-A124-D2C55DA03D80}" srcId="{D22977FE-0EB5-44B5-88FA-C8F2B1D1BD6B}" destId="{3CFB1C32-A75F-4D9C-A7E5-3ABA38450B65}" srcOrd="4" destOrd="0" parTransId="{22FCBFB9-E040-4A3A-8D74-FAB3EEF36308}" sibTransId="{06ABAB7E-81F2-4F6E-95E4-2B180C5CCD6F}"/>
    <dgm:cxn modelId="{30E12D2B-99DC-4883-8D94-22CAF098F550}" srcId="{D22977FE-0EB5-44B5-88FA-C8F2B1D1BD6B}" destId="{F8DE5163-613C-46B6-A122-E738E3CDDF2F}" srcOrd="3" destOrd="0" parTransId="{34F2C372-0520-4014-96C9-56639CC63ED9}" sibTransId="{4883764F-5E5B-4753-8439-8D961E6843C6}"/>
    <dgm:cxn modelId="{C8AB2C2F-375A-401E-B74B-B2747D2D9C4D}" type="presOf" srcId="{3BC6AAFA-B902-425D-AB70-C0704C17FD2D}" destId="{39A3124D-5922-43C6-B1B1-B2BEB4980B72}" srcOrd="1" destOrd="4" presId="urn:microsoft.com/office/officeart/2005/8/layout/hProcess4"/>
    <dgm:cxn modelId="{7250B931-DF83-4335-9EB3-0F48A6E75267}" srcId="{26F09E59-EF30-49A1-A783-C11EEBC604E9}" destId="{3BC6AAFA-B902-425D-AB70-C0704C17FD2D}" srcOrd="4" destOrd="0" parTransId="{56406B3D-DC64-443F-B590-7D97576C5D18}" sibTransId="{F33F3F15-D1AF-4E6E-BB93-F82353816253}"/>
    <dgm:cxn modelId="{39F97335-F5D0-422E-BBEC-D1F673E29DB6}" srcId="{26F09E59-EF30-49A1-A783-C11EEBC604E9}" destId="{AA0377EB-9F51-476E-9B12-BB7B5FB0487F}" srcOrd="2" destOrd="0" parTransId="{1821C9F3-E0C2-4583-AA92-8AD213AB2AE4}" sibTransId="{CD18268F-355A-428C-B8DD-E55D9F8381B1}"/>
    <dgm:cxn modelId="{4737573B-6685-49C3-8FE5-B0D1B0DC3D1C}" type="presOf" srcId="{14455A8F-4C68-4742-91B6-CCC7D7C6F9E3}" destId="{424AFD7A-EC69-41FC-830C-D1EA804F42E1}" srcOrd="0" destOrd="2" presId="urn:microsoft.com/office/officeart/2005/8/layout/hProcess4"/>
    <dgm:cxn modelId="{8B96033F-62C2-4E30-95BF-15F08CC63A03}" type="presOf" srcId="{72502AF5-8F87-4690-B628-1E4AB13C062F}" destId="{73A3D571-998C-461A-B114-A3D3BAB75ED8}" srcOrd="0" destOrd="5" presId="urn:microsoft.com/office/officeart/2005/8/layout/hProcess4"/>
    <dgm:cxn modelId="{9DFF153F-E5C7-446B-A17F-F4FD0C0E0B05}" type="presOf" srcId="{1659B8FB-3534-4F6D-A391-AE8F2B277889}" destId="{363385DF-0134-413D-BEB3-E47E1DCCCB8C}" srcOrd="1" destOrd="1" presId="urn:microsoft.com/office/officeart/2005/8/layout/hProcess4"/>
    <dgm:cxn modelId="{37C9795D-4558-49C5-B24F-07219DD46B30}" type="presOf" srcId="{F8DE5163-613C-46B6-A122-E738E3CDDF2F}" destId="{363385DF-0134-413D-BEB3-E47E1DCCCB8C}" srcOrd="1" destOrd="3" presId="urn:microsoft.com/office/officeart/2005/8/layout/hProcess4"/>
    <dgm:cxn modelId="{3CC42960-CB0C-46EA-8732-C330F5503138}" type="presOf" srcId="{ECCC6C7E-FC2F-4E92-868C-4BA07DD85828}" destId="{94273529-1E82-4C6A-AF78-EEB396D73DFE}" srcOrd="0" destOrd="0" presId="urn:microsoft.com/office/officeart/2005/8/layout/hProcess4"/>
    <dgm:cxn modelId="{5723E560-5D7F-46EB-AEC7-05CC6E32C6F4}" type="presOf" srcId="{FD884A9D-6591-437A-8416-08788B2B0781}" destId="{424AFD7A-EC69-41FC-830C-D1EA804F42E1}" srcOrd="0" destOrd="6" presId="urn:microsoft.com/office/officeart/2005/8/layout/hProcess4"/>
    <dgm:cxn modelId="{312CE860-3896-40B2-A9B7-9A0A242BD3EA}" type="presOf" srcId="{14455A8F-4C68-4742-91B6-CCC7D7C6F9E3}" destId="{363385DF-0134-413D-BEB3-E47E1DCCCB8C}" srcOrd="1" destOrd="2" presId="urn:microsoft.com/office/officeart/2005/8/layout/hProcess4"/>
    <dgm:cxn modelId="{06539B61-1842-4057-913B-7D630597D9A7}" type="presOf" srcId="{97E7206F-76F3-4876-8FBF-62EF31587466}" destId="{7D368FBB-B231-46A5-A8F8-E8870DDEC0E0}" srcOrd="1" destOrd="5" presId="urn:microsoft.com/office/officeart/2005/8/layout/hProcess4"/>
    <dgm:cxn modelId="{C7E4F663-55B4-47AE-B7B6-C4BCDA3F48E0}" type="presOf" srcId="{8DDB08FD-9ECE-4B0A-A0E6-CCF4A717F886}" destId="{39A3124D-5922-43C6-B1B1-B2BEB4980B72}" srcOrd="1" destOrd="6" presId="urn:microsoft.com/office/officeart/2005/8/layout/hProcess4"/>
    <dgm:cxn modelId="{F653D066-8E31-4670-9052-E68BEFE61614}" srcId="{D22977FE-0EB5-44B5-88FA-C8F2B1D1BD6B}" destId="{FD884A9D-6591-437A-8416-08788B2B0781}" srcOrd="6" destOrd="0" parTransId="{B7F99C7E-229C-43CE-A1E3-3E6FD804C14B}" sibTransId="{E75CF714-71DB-41C2-AC10-758333A1EFE9}"/>
    <dgm:cxn modelId="{EE16E34E-9A38-4E86-92ED-948E2774F972}" type="presOf" srcId="{93CE3860-F0D7-45AC-9560-1A5FFFEBEB1D}" destId="{3B56686E-B220-4BCF-BC6E-78DA5DE807CD}" srcOrd="0" destOrd="3" presId="urn:microsoft.com/office/officeart/2005/8/layout/hProcess4"/>
    <dgm:cxn modelId="{25048471-7D52-4424-9D03-3233AC48D184}" type="presOf" srcId="{79DE1659-25E5-4CB1-A296-BCAA3D680836}" destId="{7D368FBB-B231-46A5-A8F8-E8870DDEC0E0}" srcOrd="1" destOrd="1" presId="urn:microsoft.com/office/officeart/2005/8/layout/hProcess4"/>
    <dgm:cxn modelId="{C7183952-DD7F-410A-8FA5-4658BBC2EB01}" type="presOf" srcId="{7037D623-400C-4C51-8938-E652B5A90110}" destId="{73A3D571-998C-461A-B114-A3D3BAB75ED8}" srcOrd="0" destOrd="1" presId="urn:microsoft.com/office/officeart/2005/8/layout/hProcess4"/>
    <dgm:cxn modelId="{B9A28A72-9895-4894-906D-0048BC11FBCB}" type="presOf" srcId="{93CE3860-F0D7-45AC-9560-1A5FFFEBEB1D}" destId="{7D368FBB-B231-46A5-A8F8-E8870DDEC0E0}" srcOrd="1" destOrd="3" presId="urn:microsoft.com/office/officeart/2005/8/layout/hProcess4"/>
    <dgm:cxn modelId="{7AA2C456-1758-431D-8200-3C6AD0C3C406}" type="presOf" srcId="{1659B8FB-3534-4F6D-A391-AE8F2B277889}" destId="{424AFD7A-EC69-41FC-830C-D1EA804F42E1}" srcOrd="0" destOrd="1" presId="urn:microsoft.com/office/officeart/2005/8/layout/hProcess4"/>
    <dgm:cxn modelId="{BAE89C78-7E63-4B49-B833-7DDDA79C8B76}" type="presOf" srcId="{DA2207E6-DF06-4084-9363-D0A79AFB108D}" destId="{424AFD7A-EC69-41FC-830C-D1EA804F42E1}" srcOrd="0" destOrd="0" presId="urn:microsoft.com/office/officeart/2005/8/layout/hProcess4"/>
    <dgm:cxn modelId="{D3209479-6FE8-43F9-AA44-F43303085E0A}" type="presOf" srcId="{3BC6AAFA-B902-425D-AB70-C0704C17FD2D}" destId="{73A3D571-998C-461A-B114-A3D3BAB75ED8}" srcOrd="0" destOrd="4" presId="urn:microsoft.com/office/officeart/2005/8/layout/hProcess4"/>
    <dgm:cxn modelId="{45EE785A-62A9-4194-970E-8A548296D23C}" type="presOf" srcId="{72502AF5-8F87-4690-B628-1E4AB13C062F}" destId="{39A3124D-5922-43C6-B1B1-B2BEB4980B72}" srcOrd="1" destOrd="5" presId="urn:microsoft.com/office/officeart/2005/8/layout/hProcess4"/>
    <dgm:cxn modelId="{160FE97A-41FC-4CCD-BBD6-3C5B31A89EF7}" type="presOf" srcId="{8DDB08FD-9ECE-4B0A-A0E6-CCF4A717F886}" destId="{73A3D571-998C-461A-B114-A3D3BAB75ED8}" srcOrd="0" destOrd="6" presId="urn:microsoft.com/office/officeart/2005/8/layout/hProcess4"/>
    <dgm:cxn modelId="{E681B47C-5330-4D6E-A68A-FBED39D7FFE1}" type="presOf" srcId="{FD884A9D-6591-437A-8416-08788B2B0781}" destId="{363385DF-0134-413D-BEB3-E47E1DCCCB8C}" srcOrd="1" destOrd="6" presId="urn:microsoft.com/office/officeart/2005/8/layout/hProcess4"/>
    <dgm:cxn modelId="{8ADF6486-CAF6-41DB-9CB7-CDB7B20D0EF4}" srcId="{095A911B-A402-4FD0-8CB8-8E6E43DD3C96}" destId="{A89993EF-5CDD-43E6-94D5-DEC85352120B}" srcOrd="1" destOrd="0" parTransId="{AEEF9D5B-7221-4F62-A4A1-17035D085022}" sibTransId="{8F26A225-763A-4880-93FD-EE56B29E5B0B}"/>
    <dgm:cxn modelId="{A9016C86-E4BA-4265-8C81-6AB5DC98F854}" type="presOf" srcId="{095A911B-A402-4FD0-8CB8-8E6E43DD3C96}" destId="{38F18D24-C87C-4DC6-A2FD-1F8B00C595E0}" srcOrd="0" destOrd="0" presId="urn:microsoft.com/office/officeart/2005/8/layout/hProcess4"/>
    <dgm:cxn modelId="{3CBBE18C-1179-44CA-831B-36BDCF796631}" type="presOf" srcId="{AA0377EB-9F51-476E-9B12-BB7B5FB0487F}" destId="{39A3124D-5922-43C6-B1B1-B2BEB4980B72}" srcOrd="1" destOrd="2" presId="urn:microsoft.com/office/officeart/2005/8/layout/hProcess4"/>
    <dgm:cxn modelId="{68B72491-1BF9-4312-BDC7-F0EE43D94324}" srcId="{ECCC6C7E-FC2F-4E92-868C-4BA07DD85828}" destId="{79DE1659-25E5-4CB1-A296-BCAA3D680836}" srcOrd="1" destOrd="0" parTransId="{2F89CB37-5B29-44D8-9DD0-B30D84E30C80}" sibTransId="{5EA46277-5471-4D04-891A-F1C8D6ECE647}"/>
    <dgm:cxn modelId="{14252591-AA41-4E49-8413-6264E07932EB}" type="presOf" srcId="{F738A91E-FBB2-457E-870E-A05D4C70A74E}" destId="{7D368FBB-B231-46A5-A8F8-E8870DDEC0E0}" srcOrd="1" destOrd="0" presId="urn:microsoft.com/office/officeart/2005/8/layout/hProcess4"/>
    <dgm:cxn modelId="{C3494B98-CB00-424E-B8E7-539E0A0EF6CD}" srcId="{ECCC6C7E-FC2F-4E92-868C-4BA07DD85828}" destId="{93CE3860-F0D7-45AC-9560-1A5FFFEBEB1D}" srcOrd="3" destOrd="0" parTransId="{79CE5CD1-9F69-4455-827A-43F0B38F6172}" sibTransId="{0F1BF9AE-CE87-4FF8-B454-C9EA151FA3AF}"/>
    <dgm:cxn modelId="{01C1BA9A-C1BF-4A7E-A02E-DDC4FC1A9562}" srcId="{ECCC6C7E-FC2F-4E92-868C-4BA07DD85828}" destId="{839D8FDC-5F00-4758-BBDE-FCE5A3662B3F}" srcOrd="2" destOrd="0" parTransId="{EEC1FC7D-BC55-45A6-8EA1-DE3A4D986806}" sibTransId="{79A21670-102C-4BF9-AFA2-82CBBBC929C5}"/>
    <dgm:cxn modelId="{4ADBE89C-2183-475B-A522-80DB51BFBD59}" srcId="{D22977FE-0EB5-44B5-88FA-C8F2B1D1BD6B}" destId="{E5A4256A-33AB-4122-83BB-2F8044AD07C1}" srcOrd="5" destOrd="0" parTransId="{2078E5BC-8317-417D-ADDE-52BE54B4362A}" sibTransId="{4A373768-559B-4312-A206-31B2C9186032}"/>
    <dgm:cxn modelId="{5BD1909D-F771-4E7B-AE07-3E64D3000F64}" type="presOf" srcId="{E5A4256A-33AB-4122-83BB-2F8044AD07C1}" destId="{424AFD7A-EC69-41FC-830C-D1EA804F42E1}" srcOrd="0" destOrd="5" presId="urn:microsoft.com/office/officeart/2005/8/layout/hProcess4"/>
    <dgm:cxn modelId="{098E149E-66BD-4619-BDB0-760188E706D1}" type="presOf" srcId="{0ECE1CBB-A8E1-44B1-B372-6208C29F1829}" destId="{7450ECD6-67DF-49F0-840D-127560C0D50F}" srcOrd="0" destOrd="0" presId="urn:microsoft.com/office/officeart/2005/8/layout/hProcess4"/>
    <dgm:cxn modelId="{0F85629F-A3C4-4BD6-AA3A-97633DA11B41}" type="presOf" srcId="{3CFB1C32-A75F-4D9C-A7E5-3ABA38450B65}" destId="{424AFD7A-EC69-41FC-830C-D1EA804F42E1}" srcOrd="0" destOrd="4" presId="urn:microsoft.com/office/officeart/2005/8/layout/hProcess4"/>
    <dgm:cxn modelId="{92A804A7-5494-4D0F-AC48-69A11416980C}" type="presOf" srcId="{26F09E59-EF30-49A1-A783-C11EEBC604E9}" destId="{31753162-9187-44F0-844F-C5910DDC461F}" srcOrd="0" destOrd="0" presId="urn:microsoft.com/office/officeart/2005/8/layout/hProcess4"/>
    <dgm:cxn modelId="{E89A2BA7-F47A-48FC-974D-389174BA46EC}" srcId="{ECCC6C7E-FC2F-4E92-868C-4BA07DD85828}" destId="{F738A91E-FBB2-457E-870E-A05D4C70A74E}" srcOrd="0" destOrd="0" parTransId="{AB3D54BB-0578-483F-90ED-0B387935BD00}" sibTransId="{B85EE91A-D137-44D2-A1D6-C0E199DB80FC}"/>
    <dgm:cxn modelId="{E88B3FAB-2B19-458B-9F18-01CAC0564440}" type="presOf" srcId="{922694FA-D657-4C02-92CE-C00EE398F619}" destId="{73A3D571-998C-461A-B114-A3D3BAB75ED8}" srcOrd="0" destOrd="3" presId="urn:microsoft.com/office/officeart/2005/8/layout/hProcess4"/>
    <dgm:cxn modelId="{549977AF-96C4-4099-9A34-CD0172B086D6}" type="presOf" srcId="{839D8FDC-5F00-4758-BBDE-FCE5A3662B3F}" destId="{7D368FBB-B231-46A5-A8F8-E8870DDEC0E0}" srcOrd="1" destOrd="2" presId="urn:microsoft.com/office/officeart/2005/8/layout/hProcess4"/>
    <dgm:cxn modelId="{1CEBE0B0-7FC8-4073-82A2-F19EDD4B316B}" srcId="{C24300DD-0CB4-4E6E-A338-0F4C546DE5F0}" destId="{ECCC6C7E-FC2F-4E92-868C-4BA07DD85828}" srcOrd="1" destOrd="0" parTransId="{8379B31A-6F62-4730-8D34-CD7FF4033C58}" sibTransId="{CCCD1F08-C21F-4CB1-9F66-45D9CE219395}"/>
    <dgm:cxn modelId="{C0E1E6B1-5BC9-42B1-B2CC-CA4F046C6FFE}" type="presOf" srcId="{922694FA-D657-4C02-92CE-C00EE398F619}" destId="{39A3124D-5922-43C6-B1B1-B2BEB4980B72}" srcOrd="1" destOrd="3" presId="urn:microsoft.com/office/officeart/2005/8/layout/hProcess4"/>
    <dgm:cxn modelId="{8A5452B2-18BE-4DCA-8722-07ABBF347878}" type="presOf" srcId="{E5A4256A-33AB-4122-83BB-2F8044AD07C1}" destId="{363385DF-0134-413D-BEB3-E47E1DCCCB8C}" srcOrd="1" destOrd="5" presId="urn:microsoft.com/office/officeart/2005/8/layout/hProcess4"/>
    <dgm:cxn modelId="{7B79AFB8-16EC-459B-B5A0-337918AD2B8D}" srcId="{26F09E59-EF30-49A1-A783-C11EEBC604E9}" destId="{70A84E7B-0DD2-4EB6-A4F1-BE446BAAF5A9}" srcOrd="0" destOrd="0" parTransId="{D69ACB32-3C2B-4BEB-81EC-BF71143D4CAA}" sibTransId="{8BB6121F-5D06-4E04-9EB5-30EB7E1FB56A}"/>
    <dgm:cxn modelId="{B1DB7CB9-A6BE-4397-9394-458901A6D720}" type="presOf" srcId="{2E002FFF-6BC0-4084-AA35-A338AA95AC33}" destId="{7D368FBB-B231-46A5-A8F8-E8870DDEC0E0}" srcOrd="1" destOrd="4" presId="urn:microsoft.com/office/officeart/2005/8/layout/hProcess4"/>
    <dgm:cxn modelId="{43CA87B9-75D4-4949-AD54-AB979F112C57}" type="presOf" srcId="{DA2207E6-DF06-4084-9363-D0A79AFB108D}" destId="{363385DF-0134-413D-BEB3-E47E1DCCCB8C}" srcOrd="1" destOrd="0" presId="urn:microsoft.com/office/officeart/2005/8/layout/hProcess4"/>
    <dgm:cxn modelId="{E32F07BB-5F9A-42A5-8402-E79E1D16F977}" type="presOf" srcId="{AA0377EB-9F51-476E-9B12-BB7B5FB0487F}" destId="{73A3D571-998C-461A-B114-A3D3BAB75ED8}" srcOrd="0" destOrd="2" presId="urn:microsoft.com/office/officeart/2005/8/layout/hProcess4"/>
    <dgm:cxn modelId="{734CDCBD-E054-46F0-88DF-7B5077209290}" srcId="{095A911B-A402-4FD0-8CB8-8E6E43DD3C96}" destId="{D0818DAC-91E1-458B-9380-D11BBAF7C78A}" srcOrd="2" destOrd="0" parTransId="{2EFA5D87-5D7C-4456-8502-93CEF88BDFC9}" sibTransId="{E02CFC62-CE92-4902-9B31-002ABF295126}"/>
    <dgm:cxn modelId="{B96D62C3-D20E-4D78-B9BD-2D19CAE3B0F3}" type="presOf" srcId="{D0818DAC-91E1-458B-9380-D11BBAF7C78A}" destId="{9292D1C6-9767-4484-B397-8CCD83D97BD9}" srcOrd="1" destOrd="2" presId="urn:microsoft.com/office/officeart/2005/8/layout/hProcess4"/>
    <dgm:cxn modelId="{2217ECC4-B490-440A-B217-94DBF990D83F}" type="presOf" srcId="{2E002FFF-6BC0-4084-AA35-A338AA95AC33}" destId="{3B56686E-B220-4BCF-BC6E-78DA5DE807CD}" srcOrd="0" destOrd="4" presId="urn:microsoft.com/office/officeart/2005/8/layout/hProcess4"/>
    <dgm:cxn modelId="{406956CB-ABAC-4961-B20D-E766F4F1D592}" type="presOf" srcId="{F4B390D2-023F-4AB9-BD15-15A18E913A0A}" destId="{9292D1C6-9767-4484-B397-8CCD83D97BD9}" srcOrd="1" destOrd="0" presId="urn:microsoft.com/office/officeart/2005/8/layout/hProcess4"/>
    <dgm:cxn modelId="{1A39D1CF-B536-4784-B3FC-CA5E299D40F5}" type="presOf" srcId="{70A84E7B-0DD2-4EB6-A4F1-BE446BAAF5A9}" destId="{39A3124D-5922-43C6-B1B1-B2BEB4980B72}" srcOrd="1" destOrd="0" presId="urn:microsoft.com/office/officeart/2005/8/layout/hProcess4"/>
    <dgm:cxn modelId="{DEC261D1-167A-463E-A767-AF734B37ED24}" srcId="{C24300DD-0CB4-4E6E-A338-0F4C546DE5F0}" destId="{D22977FE-0EB5-44B5-88FA-C8F2B1D1BD6B}" srcOrd="2" destOrd="0" parTransId="{BCB39B83-00E6-4A3C-9AF0-BCDAFFB275F4}" sibTransId="{0ECE1CBB-A8E1-44B1-B372-6208C29F1829}"/>
    <dgm:cxn modelId="{B47979D1-2DA8-49CF-9A40-38A51182C683}" srcId="{D22977FE-0EB5-44B5-88FA-C8F2B1D1BD6B}" destId="{14455A8F-4C68-4742-91B6-CCC7D7C6F9E3}" srcOrd="2" destOrd="0" parTransId="{01B2A6D2-C650-4FE7-9A5C-A4BD625811FD}" sibTransId="{58AD385E-4AFD-493A-981D-E18AA26D3214}"/>
    <dgm:cxn modelId="{17B260D4-85CE-4710-B4E6-288EE8E1BB26}" type="presOf" srcId="{839D8FDC-5F00-4758-BBDE-FCE5A3662B3F}" destId="{3B56686E-B220-4BCF-BC6E-78DA5DE807CD}" srcOrd="0" destOrd="2" presId="urn:microsoft.com/office/officeart/2005/8/layout/hProcess4"/>
    <dgm:cxn modelId="{D2AB46D7-13DA-446F-92B1-A627D579F89D}" type="presOf" srcId="{79DE1659-25E5-4CB1-A296-BCAA3D680836}" destId="{3B56686E-B220-4BCF-BC6E-78DA5DE807CD}" srcOrd="0" destOrd="1" presId="urn:microsoft.com/office/officeart/2005/8/layout/hProcess4"/>
    <dgm:cxn modelId="{1A1284D8-4CE3-4783-8948-012730C190C2}" type="presOf" srcId="{7037D623-400C-4C51-8938-E652B5A90110}" destId="{39A3124D-5922-43C6-B1B1-B2BEB4980B72}" srcOrd="1" destOrd="1" presId="urn:microsoft.com/office/officeart/2005/8/layout/hProcess4"/>
    <dgm:cxn modelId="{B8B784D9-4E22-4094-811D-DD162A24FD4F}" type="presOf" srcId="{97E7206F-76F3-4876-8FBF-62EF31587466}" destId="{3B56686E-B220-4BCF-BC6E-78DA5DE807CD}" srcOrd="0" destOrd="5" presId="urn:microsoft.com/office/officeart/2005/8/layout/hProcess4"/>
    <dgm:cxn modelId="{E6316BDB-B121-4F07-A1B2-434033049243}" srcId="{C24300DD-0CB4-4E6E-A338-0F4C546DE5F0}" destId="{26F09E59-EF30-49A1-A783-C11EEBC604E9}" srcOrd="3" destOrd="0" parTransId="{6EB1CA22-91A7-4E72-BFEC-EA5F2529F8C4}" sibTransId="{775C03F4-E041-4632-AF8E-82234B51C0B0}"/>
    <dgm:cxn modelId="{901159DC-E46E-4D48-A10E-E70430ACE553}" srcId="{26F09E59-EF30-49A1-A783-C11EEBC604E9}" destId="{7037D623-400C-4C51-8938-E652B5A90110}" srcOrd="1" destOrd="0" parTransId="{4388F871-6AA9-477A-B58A-F5A93379CC93}" sibTransId="{A6A268F4-3C78-4200-BADF-055419C270D9}"/>
    <dgm:cxn modelId="{395DEFDF-9A6B-4B03-A66A-43703826B037}" type="presOf" srcId="{70A84E7B-0DD2-4EB6-A4F1-BE446BAAF5A9}" destId="{73A3D571-998C-461A-B114-A3D3BAB75ED8}" srcOrd="0" destOrd="0" presId="urn:microsoft.com/office/officeart/2005/8/layout/hProcess4"/>
    <dgm:cxn modelId="{A56E40E5-5B8D-4E02-BCE8-4E4095D0EAD6}" type="presOf" srcId="{3CFB1C32-A75F-4D9C-A7E5-3ABA38450B65}" destId="{363385DF-0134-413D-BEB3-E47E1DCCCB8C}" srcOrd="1" destOrd="4" presId="urn:microsoft.com/office/officeart/2005/8/layout/hProcess4"/>
    <dgm:cxn modelId="{FD9920E9-E5C8-4CBA-8E48-17743AFB5635}" type="presOf" srcId="{C24300DD-0CB4-4E6E-A338-0F4C546DE5F0}" destId="{8A169553-23FC-42AD-ACC0-B6759BC6D297}" srcOrd="0" destOrd="0" presId="urn:microsoft.com/office/officeart/2005/8/layout/hProcess4"/>
    <dgm:cxn modelId="{6B0E5EEF-6E32-4486-80C6-036B5F40066D}" type="presOf" srcId="{F4B390D2-023F-4AB9-BD15-15A18E913A0A}" destId="{45BB54E8-9A40-4B0A-A4BC-F7F7A533C552}" srcOrd="0" destOrd="0" presId="urn:microsoft.com/office/officeart/2005/8/layout/hProcess4"/>
    <dgm:cxn modelId="{0918F7F5-0636-4262-8BA0-D61CAF53C25C}" srcId="{26F09E59-EF30-49A1-A783-C11EEBC604E9}" destId="{72502AF5-8F87-4690-B628-1E4AB13C062F}" srcOrd="5" destOrd="0" parTransId="{E5C6EE9A-FFE2-41F0-96B7-22D7A087EC0D}" sibTransId="{C5C0E0F7-0889-4E19-BA1B-033B14E847B7}"/>
    <dgm:cxn modelId="{F08D81F8-C7DA-40BB-8577-39E2E86E012C}" srcId="{D22977FE-0EB5-44B5-88FA-C8F2B1D1BD6B}" destId="{1659B8FB-3534-4F6D-A391-AE8F2B277889}" srcOrd="1" destOrd="0" parTransId="{F67E2F84-6FEF-471A-BC0A-B68BB861AD5F}" sibTransId="{4ADCD5B5-E56D-4B48-95DC-E4C8084B0D84}"/>
    <dgm:cxn modelId="{5D8B04F9-CE74-4C1F-A5E2-9C9195E33B8F}" srcId="{ECCC6C7E-FC2F-4E92-868C-4BA07DD85828}" destId="{97E7206F-76F3-4876-8FBF-62EF31587466}" srcOrd="5" destOrd="0" parTransId="{E4E8C22B-E419-4403-ABA5-D1FED7A4968D}" sibTransId="{C31C413F-A025-483D-9147-E7D7CF87266E}"/>
    <dgm:cxn modelId="{75C619FB-918A-4843-B230-3040AB51BEBC}" srcId="{26F09E59-EF30-49A1-A783-C11EEBC604E9}" destId="{922694FA-D657-4C02-92CE-C00EE398F619}" srcOrd="3" destOrd="0" parTransId="{3F44F30E-6403-4399-A29B-909D6E37B906}" sibTransId="{A92508E9-D86A-41FF-A0C4-B5817AC12F35}"/>
    <dgm:cxn modelId="{B75B05FD-36E2-411B-BCF4-D919EB86DE16}" srcId="{26F09E59-EF30-49A1-A783-C11EEBC604E9}" destId="{8DDB08FD-9ECE-4B0A-A0E6-CCF4A717F886}" srcOrd="6" destOrd="0" parTransId="{24F55B9A-FF92-4AC4-A6A5-F10C409F41DE}" sibTransId="{28760786-93C3-4266-AE79-B34332125002}"/>
    <dgm:cxn modelId="{7D408CFD-7D6E-4465-AC41-14A2E0D1B928}" type="presOf" srcId="{A89993EF-5CDD-43E6-94D5-DEC85352120B}" destId="{45BB54E8-9A40-4B0A-A4BC-F7F7A533C552}" srcOrd="0" destOrd="1" presId="urn:microsoft.com/office/officeart/2005/8/layout/hProcess4"/>
    <dgm:cxn modelId="{166175C8-02BA-476C-A2AA-016F56354443}" type="presParOf" srcId="{8A169553-23FC-42AD-ACC0-B6759BC6D297}" destId="{CE5478AC-FE69-45AD-B16C-1889E358DBAE}" srcOrd="0" destOrd="0" presId="urn:microsoft.com/office/officeart/2005/8/layout/hProcess4"/>
    <dgm:cxn modelId="{85A5A120-8527-4B71-974D-B4B8883E9E31}" type="presParOf" srcId="{8A169553-23FC-42AD-ACC0-B6759BC6D297}" destId="{68065ED5-4148-4DA9-99AA-42FEAB4978DB}" srcOrd="1" destOrd="0" presId="urn:microsoft.com/office/officeart/2005/8/layout/hProcess4"/>
    <dgm:cxn modelId="{1730753B-42C3-4E66-AFD9-0314B200E23F}" type="presParOf" srcId="{8A169553-23FC-42AD-ACC0-B6759BC6D297}" destId="{1B70D314-3A1D-4EC0-80AE-D1D3308CD2AF}" srcOrd="2" destOrd="0" presId="urn:microsoft.com/office/officeart/2005/8/layout/hProcess4"/>
    <dgm:cxn modelId="{AC6F073B-71D9-4591-8426-C79E4CDDEEC8}" type="presParOf" srcId="{1B70D314-3A1D-4EC0-80AE-D1D3308CD2AF}" destId="{B2358AC8-D0B7-4481-893E-07AFE745F48D}" srcOrd="0" destOrd="0" presId="urn:microsoft.com/office/officeart/2005/8/layout/hProcess4"/>
    <dgm:cxn modelId="{3E4AAA14-940E-43CA-B8EF-48CB806B0103}" type="presParOf" srcId="{B2358AC8-D0B7-4481-893E-07AFE745F48D}" destId="{8E6CF677-B4F7-4D4A-B974-7364A348CCAF}" srcOrd="0" destOrd="0" presId="urn:microsoft.com/office/officeart/2005/8/layout/hProcess4"/>
    <dgm:cxn modelId="{4C67BD13-8E6D-4BEB-AACE-7B0DB428D5AB}" type="presParOf" srcId="{B2358AC8-D0B7-4481-893E-07AFE745F48D}" destId="{45BB54E8-9A40-4B0A-A4BC-F7F7A533C552}" srcOrd="1" destOrd="0" presId="urn:microsoft.com/office/officeart/2005/8/layout/hProcess4"/>
    <dgm:cxn modelId="{FE77BDDD-1767-46A8-AD74-4454CBBABC27}" type="presParOf" srcId="{B2358AC8-D0B7-4481-893E-07AFE745F48D}" destId="{9292D1C6-9767-4484-B397-8CCD83D97BD9}" srcOrd="2" destOrd="0" presId="urn:microsoft.com/office/officeart/2005/8/layout/hProcess4"/>
    <dgm:cxn modelId="{E33958C6-6EC0-4C11-8181-D8A2BD8E77A9}" type="presParOf" srcId="{B2358AC8-D0B7-4481-893E-07AFE745F48D}" destId="{38F18D24-C87C-4DC6-A2FD-1F8B00C595E0}" srcOrd="3" destOrd="0" presId="urn:microsoft.com/office/officeart/2005/8/layout/hProcess4"/>
    <dgm:cxn modelId="{D29648BA-27D3-4648-9958-1E287312948D}" type="presParOf" srcId="{B2358AC8-D0B7-4481-893E-07AFE745F48D}" destId="{4F985746-6FD9-44B3-ACF8-9C64CBDB018E}" srcOrd="4" destOrd="0" presId="urn:microsoft.com/office/officeart/2005/8/layout/hProcess4"/>
    <dgm:cxn modelId="{3E91F89A-AB6B-4783-A7F7-634C599FC571}" type="presParOf" srcId="{1B70D314-3A1D-4EC0-80AE-D1D3308CD2AF}" destId="{91045048-64DF-4C5A-8D5D-9EC7E8BE2682}" srcOrd="1" destOrd="0" presId="urn:microsoft.com/office/officeart/2005/8/layout/hProcess4"/>
    <dgm:cxn modelId="{D77CEE15-6177-4A32-A1F8-A36B2C4B498C}" type="presParOf" srcId="{1B70D314-3A1D-4EC0-80AE-D1D3308CD2AF}" destId="{B5AA8892-26FE-4B7B-B176-FAFC1A342293}" srcOrd="2" destOrd="0" presId="urn:microsoft.com/office/officeart/2005/8/layout/hProcess4"/>
    <dgm:cxn modelId="{647F8D65-38B4-4C54-903E-F01CDC049333}" type="presParOf" srcId="{B5AA8892-26FE-4B7B-B176-FAFC1A342293}" destId="{BC8ED002-1F86-4AAF-9AC0-813DF9B212FA}" srcOrd="0" destOrd="0" presId="urn:microsoft.com/office/officeart/2005/8/layout/hProcess4"/>
    <dgm:cxn modelId="{F3B93BAA-0893-48D1-B964-1B9E8C6B42EF}" type="presParOf" srcId="{B5AA8892-26FE-4B7B-B176-FAFC1A342293}" destId="{3B56686E-B220-4BCF-BC6E-78DA5DE807CD}" srcOrd="1" destOrd="0" presId="urn:microsoft.com/office/officeart/2005/8/layout/hProcess4"/>
    <dgm:cxn modelId="{9725BD09-2687-4487-A701-5EDD43CC362F}" type="presParOf" srcId="{B5AA8892-26FE-4B7B-B176-FAFC1A342293}" destId="{7D368FBB-B231-46A5-A8F8-E8870DDEC0E0}" srcOrd="2" destOrd="0" presId="urn:microsoft.com/office/officeart/2005/8/layout/hProcess4"/>
    <dgm:cxn modelId="{A61EE0BA-0005-4F7C-97B9-2C476962CA08}" type="presParOf" srcId="{B5AA8892-26FE-4B7B-B176-FAFC1A342293}" destId="{94273529-1E82-4C6A-AF78-EEB396D73DFE}" srcOrd="3" destOrd="0" presId="urn:microsoft.com/office/officeart/2005/8/layout/hProcess4"/>
    <dgm:cxn modelId="{29532305-5CAD-48CA-9566-AAC0F069F2C3}" type="presParOf" srcId="{B5AA8892-26FE-4B7B-B176-FAFC1A342293}" destId="{7C35CCE1-9917-48B3-A991-400807558CA4}" srcOrd="4" destOrd="0" presId="urn:microsoft.com/office/officeart/2005/8/layout/hProcess4"/>
    <dgm:cxn modelId="{664EA58F-C24F-4EEC-A378-B87C7F359E08}" type="presParOf" srcId="{1B70D314-3A1D-4EC0-80AE-D1D3308CD2AF}" destId="{769A058F-799A-48D9-A6A1-52AB1C08A823}" srcOrd="3" destOrd="0" presId="urn:microsoft.com/office/officeart/2005/8/layout/hProcess4"/>
    <dgm:cxn modelId="{DEDA7147-9C67-4737-936F-1C6529783804}" type="presParOf" srcId="{1B70D314-3A1D-4EC0-80AE-D1D3308CD2AF}" destId="{E25AA630-2C6C-4695-B636-4DCD65FBA222}" srcOrd="4" destOrd="0" presId="urn:microsoft.com/office/officeart/2005/8/layout/hProcess4"/>
    <dgm:cxn modelId="{DB541FBF-064C-47A2-89A7-7DE7C2E3112A}" type="presParOf" srcId="{E25AA630-2C6C-4695-B636-4DCD65FBA222}" destId="{1BE1020B-2869-4FF4-9F84-18948D3679AA}" srcOrd="0" destOrd="0" presId="urn:microsoft.com/office/officeart/2005/8/layout/hProcess4"/>
    <dgm:cxn modelId="{9696E231-0DDD-45E7-9174-93BDD25F27CE}" type="presParOf" srcId="{E25AA630-2C6C-4695-B636-4DCD65FBA222}" destId="{424AFD7A-EC69-41FC-830C-D1EA804F42E1}" srcOrd="1" destOrd="0" presId="urn:microsoft.com/office/officeart/2005/8/layout/hProcess4"/>
    <dgm:cxn modelId="{71AF9120-764B-41AB-9A13-323A7E5D9D71}" type="presParOf" srcId="{E25AA630-2C6C-4695-B636-4DCD65FBA222}" destId="{363385DF-0134-413D-BEB3-E47E1DCCCB8C}" srcOrd="2" destOrd="0" presId="urn:microsoft.com/office/officeart/2005/8/layout/hProcess4"/>
    <dgm:cxn modelId="{DCD9FBC4-89C0-4B47-B23A-477AD8F953DC}" type="presParOf" srcId="{E25AA630-2C6C-4695-B636-4DCD65FBA222}" destId="{4D95CC10-E95B-4DC7-ACCD-666A6E3C2056}" srcOrd="3" destOrd="0" presId="urn:microsoft.com/office/officeart/2005/8/layout/hProcess4"/>
    <dgm:cxn modelId="{DB9747B9-E10E-4C3A-8054-8D5746A4F7E2}" type="presParOf" srcId="{E25AA630-2C6C-4695-B636-4DCD65FBA222}" destId="{CF181822-5CAA-4815-AAE6-234EE0FF61B6}" srcOrd="4" destOrd="0" presId="urn:microsoft.com/office/officeart/2005/8/layout/hProcess4"/>
    <dgm:cxn modelId="{2A98F6D2-39B3-4691-9729-E673818E2EC5}" type="presParOf" srcId="{1B70D314-3A1D-4EC0-80AE-D1D3308CD2AF}" destId="{7450ECD6-67DF-49F0-840D-127560C0D50F}" srcOrd="5" destOrd="0" presId="urn:microsoft.com/office/officeart/2005/8/layout/hProcess4"/>
    <dgm:cxn modelId="{BFCDC2CB-A1EC-4159-9469-2FEE327DF665}" type="presParOf" srcId="{1B70D314-3A1D-4EC0-80AE-D1D3308CD2AF}" destId="{462AC367-A638-4871-B9B5-E8B1B4C7E643}" srcOrd="6" destOrd="0" presId="urn:microsoft.com/office/officeart/2005/8/layout/hProcess4"/>
    <dgm:cxn modelId="{967D3B42-FB71-42A9-B8E4-8E4582EF0446}" type="presParOf" srcId="{462AC367-A638-4871-B9B5-E8B1B4C7E643}" destId="{E9225AA6-E884-4547-8CBE-F0A72C1F3E05}" srcOrd="0" destOrd="0" presId="urn:microsoft.com/office/officeart/2005/8/layout/hProcess4"/>
    <dgm:cxn modelId="{8FA7D2EF-7CAB-4924-9839-D64B8336F8F1}" type="presParOf" srcId="{462AC367-A638-4871-B9B5-E8B1B4C7E643}" destId="{73A3D571-998C-461A-B114-A3D3BAB75ED8}" srcOrd="1" destOrd="0" presId="urn:microsoft.com/office/officeart/2005/8/layout/hProcess4"/>
    <dgm:cxn modelId="{D6B04052-22C3-4ADB-8027-A305F430C14B}" type="presParOf" srcId="{462AC367-A638-4871-B9B5-E8B1B4C7E643}" destId="{39A3124D-5922-43C6-B1B1-B2BEB4980B72}" srcOrd="2" destOrd="0" presId="urn:microsoft.com/office/officeart/2005/8/layout/hProcess4"/>
    <dgm:cxn modelId="{8661E43B-715D-4ABF-924E-1C58B5A0B897}" type="presParOf" srcId="{462AC367-A638-4871-B9B5-E8B1B4C7E643}" destId="{31753162-9187-44F0-844F-C5910DDC461F}" srcOrd="3" destOrd="0" presId="urn:microsoft.com/office/officeart/2005/8/layout/hProcess4"/>
    <dgm:cxn modelId="{5407D543-CB85-4D40-9095-D580FF8AF095}" type="presParOf" srcId="{462AC367-A638-4871-B9B5-E8B1B4C7E643}" destId="{E8BFC56F-8393-4D31-8B5F-AB11E03733F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4300DD-0CB4-4E6E-A338-0F4C546DE5F0}" type="doc">
      <dgm:prSet loTypeId="urn:microsoft.com/office/officeart/2011/layout/CircleProcess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095A911B-A402-4FD0-8CB8-8E6E43DD3C96}">
      <dgm:prSet phldrT="[Text]" custT="1"/>
      <dgm:spPr/>
      <dgm:t>
        <a:bodyPr/>
        <a:lstStyle/>
        <a:p>
          <a:pPr>
            <a:buNone/>
          </a:pPr>
          <a:r>
            <a:rPr lang="en-IN" sz="1400" dirty="0">
              <a:latin typeface="Aharoni" panose="02010803020104030203" pitchFamily="2" charset="-79"/>
              <a:cs typeface="Aharoni" panose="02010803020104030203" pitchFamily="2" charset="-79"/>
            </a:rPr>
            <a:t>INFERENCE </a:t>
          </a:r>
        </a:p>
        <a:p>
          <a:pPr>
            <a:buNone/>
          </a:pPr>
          <a:r>
            <a:rPr lang="en-IN" sz="1400" dirty="0">
              <a:latin typeface="Aharoni" panose="02010803020104030203" pitchFamily="2" charset="-79"/>
              <a:cs typeface="Aharoni" panose="02010803020104030203" pitchFamily="2" charset="-79"/>
            </a:rPr>
            <a:t>HARDWARE</a:t>
          </a:r>
          <a:endParaRPr lang="en-IN" sz="1400" dirty="0"/>
        </a:p>
      </dgm:t>
    </dgm:pt>
    <dgm:pt modelId="{8D1D8016-50DF-4BBC-A1FC-0A43863E677B}" type="parTrans" cxnId="{DB55A10E-9109-4FCF-BDCE-4EFBEA40BE34}">
      <dgm:prSet/>
      <dgm:spPr/>
      <dgm:t>
        <a:bodyPr/>
        <a:lstStyle/>
        <a:p>
          <a:endParaRPr lang="en-IN"/>
        </a:p>
      </dgm:t>
    </dgm:pt>
    <dgm:pt modelId="{E579AC41-E393-4F88-95E8-D05EBA9BCEE1}" type="sibTrans" cxnId="{DB55A10E-9109-4FCF-BDCE-4EFBEA40BE34}">
      <dgm:prSet/>
      <dgm:spPr/>
      <dgm:t>
        <a:bodyPr/>
        <a:lstStyle/>
        <a:p>
          <a:endParaRPr lang="en-IN"/>
        </a:p>
      </dgm:t>
    </dgm:pt>
    <dgm:pt modelId="{ECCC6C7E-FC2F-4E92-868C-4BA07DD85828}">
      <dgm:prSet phldrT="[Text]" custT="1"/>
      <dgm:spPr/>
      <dgm:t>
        <a:bodyPr/>
        <a:lstStyle/>
        <a:p>
          <a:pPr>
            <a:buNone/>
          </a:pPr>
          <a:r>
            <a:rPr lang="en-IN" sz="1200" dirty="0">
              <a:latin typeface="Aharoni" panose="02010803020104030203" pitchFamily="2" charset="-79"/>
              <a:cs typeface="Aharoni" panose="02010803020104030203" pitchFamily="2" charset="-79"/>
            </a:rPr>
            <a:t>MODEL EVALUATION CONDITION FOR PRODUCTION</a:t>
          </a:r>
          <a:endParaRPr lang="en-IN" sz="1200" dirty="0"/>
        </a:p>
      </dgm:t>
    </dgm:pt>
    <dgm:pt modelId="{8379B31A-6F62-4730-8D34-CD7FF4033C58}" type="parTrans" cxnId="{1CEBE0B0-7FC8-4073-82A2-F19EDD4B316B}">
      <dgm:prSet/>
      <dgm:spPr/>
      <dgm:t>
        <a:bodyPr/>
        <a:lstStyle/>
        <a:p>
          <a:endParaRPr lang="en-IN"/>
        </a:p>
      </dgm:t>
    </dgm:pt>
    <dgm:pt modelId="{CCCD1F08-C21F-4CB1-9F66-45D9CE219395}" type="sibTrans" cxnId="{1CEBE0B0-7FC8-4073-82A2-F19EDD4B316B}">
      <dgm:prSet/>
      <dgm:spPr/>
      <dgm:t>
        <a:bodyPr/>
        <a:lstStyle/>
        <a:p>
          <a:endParaRPr lang="en-IN"/>
        </a:p>
      </dgm:t>
    </dgm:pt>
    <dgm:pt modelId="{D22977FE-0EB5-44B5-88FA-C8F2B1D1BD6B}">
      <dgm:prSet phldrT="[Text]" custT="1"/>
      <dgm:spPr/>
      <dgm:t>
        <a:bodyPr/>
        <a:lstStyle/>
        <a:p>
          <a:pPr>
            <a:buNone/>
          </a:pPr>
          <a:r>
            <a:rPr lang="en-IN" sz="1400" dirty="0">
              <a:latin typeface="Aharoni" panose="02010803020104030203" pitchFamily="2" charset="-79"/>
              <a:cs typeface="Aharoni" panose="02010803020104030203" pitchFamily="2" charset="-79"/>
            </a:rPr>
            <a:t>ASSURE USER ACCEPTANCE</a:t>
          </a:r>
        </a:p>
      </dgm:t>
    </dgm:pt>
    <dgm:pt modelId="{BCB39B83-00E6-4A3C-9AF0-BCDAFFB275F4}" type="parTrans" cxnId="{DEC261D1-167A-463E-A767-AF734B37ED24}">
      <dgm:prSet/>
      <dgm:spPr/>
      <dgm:t>
        <a:bodyPr/>
        <a:lstStyle/>
        <a:p>
          <a:endParaRPr lang="en-IN"/>
        </a:p>
      </dgm:t>
    </dgm:pt>
    <dgm:pt modelId="{0ECE1CBB-A8E1-44B1-B372-6208C29F1829}" type="sibTrans" cxnId="{DEC261D1-167A-463E-A767-AF734B37ED24}">
      <dgm:prSet/>
      <dgm:spPr/>
      <dgm:t>
        <a:bodyPr/>
        <a:lstStyle/>
        <a:p>
          <a:endParaRPr lang="en-IN"/>
        </a:p>
      </dgm:t>
    </dgm:pt>
    <dgm:pt modelId="{26F09E59-EF30-49A1-A783-C11EEBC604E9}">
      <dgm:prSet phldrT="[Text]" custT="1"/>
      <dgm:spPr>
        <a:solidFill>
          <a:schemeClr val="bg1"/>
        </a:solidFill>
      </dgm:spPr>
      <dgm:t>
        <a:bodyPr/>
        <a:lstStyle/>
        <a:p>
          <a:pPr>
            <a:buNone/>
          </a:pPr>
          <a:r>
            <a:rPr lang="en-IN" sz="1200" dirty="0">
              <a:latin typeface="Aharoni" panose="02010803020104030203" pitchFamily="2" charset="-79"/>
              <a:cs typeface="Aharoni" panose="02010803020104030203" pitchFamily="2" charset="-79"/>
            </a:rPr>
            <a:t>DEPLOYMENT STRATEGY</a:t>
          </a:r>
        </a:p>
      </dgm:t>
    </dgm:pt>
    <dgm:pt modelId="{6EB1CA22-91A7-4E72-BFEC-EA5F2529F8C4}" type="parTrans" cxnId="{E6316BDB-B121-4F07-A1B2-434033049243}">
      <dgm:prSet/>
      <dgm:spPr/>
      <dgm:t>
        <a:bodyPr/>
        <a:lstStyle/>
        <a:p>
          <a:endParaRPr lang="en-IN"/>
        </a:p>
      </dgm:t>
    </dgm:pt>
    <dgm:pt modelId="{775C03F4-E041-4632-AF8E-82234B51C0B0}" type="sibTrans" cxnId="{E6316BDB-B121-4F07-A1B2-434033049243}">
      <dgm:prSet/>
      <dgm:spPr/>
      <dgm:t>
        <a:bodyPr/>
        <a:lstStyle/>
        <a:p>
          <a:endParaRPr lang="en-IN"/>
        </a:p>
      </dgm:t>
    </dgm:pt>
    <dgm:pt modelId="{F4B390D2-023F-4AB9-BD15-15A18E913A0A}">
      <dgm:prSet custT="1"/>
      <dgm:spPr/>
      <dgm:t>
        <a:bodyPr/>
        <a:lstStyle/>
        <a:p>
          <a:pPr>
            <a:buNone/>
          </a:pPr>
          <a:r>
            <a:rPr lang="en-IN" sz="1100" b="1" dirty="0"/>
            <a:t>Local Host Server with</a:t>
          </a:r>
        </a:p>
      </dgm:t>
    </dgm:pt>
    <dgm:pt modelId="{FEF1BB48-E1E1-43E2-8FE8-5EB377C5ED1A}" type="parTrans" cxnId="{88D4871D-FE1D-4103-951A-C9DD5200BB4C}">
      <dgm:prSet/>
      <dgm:spPr/>
      <dgm:t>
        <a:bodyPr/>
        <a:lstStyle/>
        <a:p>
          <a:endParaRPr lang="en-IN"/>
        </a:p>
      </dgm:t>
    </dgm:pt>
    <dgm:pt modelId="{EBDAD566-A622-4614-A157-5F7D45214023}" type="sibTrans" cxnId="{88D4871D-FE1D-4103-951A-C9DD5200BB4C}">
      <dgm:prSet/>
      <dgm:spPr/>
      <dgm:t>
        <a:bodyPr/>
        <a:lstStyle/>
        <a:p>
          <a:endParaRPr lang="en-IN"/>
        </a:p>
      </dgm:t>
    </dgm:pt>
    <dgm:pt modelId="{ABDCE080-CB25-44D1-8F04-3E309B1E7533}">
      <dgm:prSet custT="1"/>
      <dgm:spPr/>
      <dgm:t>
        <a:bodyPr/>
        <a:lstStyle/>
        <a:p>
          <a:pPr>
            <a:buNone/>
          </a:pPr>
          <a:r>
            <a:rPr lang="en-IN" sz="1100" b="1" dirty="0"/>
            <a:t>Model is able to</a:t>
          </a:r>
        </a:p>
      </dgm:t>
    </dgm:pt>
    <dgm:pt modelId="{F20B365F-19F7-47E3-88C7-0D86338E05ED}" type="parTrans" cxnId="{4E5EAB50-03F8-4512-835E-38592B3D6F68}">
      <dgm:prSet/>
      <dgm:spPr/>
      <dgm:t>
        <a:bodyPr/>
        <a:lstStyle/>
        <a:p>
          <a:endParaRPr lang="en-IN"/>
        </a:p>
      </dgm:t>
    </dgm:pt>
    <dgm:pt modelId="{68AEFD91-AA59-409E-AFD7-DD6D43AAB6D6}" type="sibTrans" cxnId="{4E5EAB50-03F8-4512-835E-38592B3D6F68}">
      <dgm:prSet/>
      <dgm:spPr/>
      <dgm:t>
        <a:bodyPr/>
        <a:lstStyle/>
        <a:p>
          <a:endParaRPr lang="en-IN"/>
        </a:p>
      </dgm:t>
    </dgm:pt>
    <dgm:pt modelId="{DA2207E6-DF06-4084-9363-D0A79AFB108D}">
      <dgm:prSet custT="1"/>
      <dgm:spPr/>
      <dgm:t>
        <a:bodyPr/>
        <a:lstStyle/>
        <a:p>
          <a:pPr algn="l">
            <a:buNone/>
          </a:pPr>
          <a:r>
            <a:rPr lang="en-IN" sz="1100" b="1" dirty="0"/>
            <a:t> Update of python libraries as per upgrade notifications, timely check for modifications on the </a:t>
          </a:r>
          <a:r>
            <a:rPr lang="en-IN" sz="1100" b="1" dirty="0" err="1"/>
            <a:t>Streamlit</a:t>
          </a:r>
          <a:r>
            <a:rPr lang="en-IN" sz="1100" b="1" dirty="0"/>
            <a:t> app as per feature enabling or disabling done by Software</a:t>
          </a:r>
        </a:p>
      </dgm:t>
    </dgm:pt>
    <dgm:pt modelId="{0CB12FEB-0CD0-4822-BCB7-84E441176868}" type="parTrans" cxnId="{F333B319-C4BE-4884-B4FD-B23C082834E2}">
      <dgm:prSet/>
      <dgm:spPr/>
      <dgm:t>
        <a:bodyPr/>
        <a:lstStyle/>
        <a:p>
          <a:endParaRPr lang="en-IN"/>
        </a:p>
      </dgm:t>
    </dgm:pt>
    <dgm:pt modelId="{C4164C2B-BC7A-498F-BCC6-F956A4F731F9}" type="sibTrans" cxnId="{F333B319-C4BE-4884-B4FD-B23C082834E2}">
      <dgm:prSet/>
      <dgm:spPr/>
      <dgm:t>
        <a:bodyPr/>
        <a:lstStyle/>
        <a:p>
          <a:endParaRPr lang="en-IN"/>
        </a:p>
      </dgm:t>
    </dgm:pt>
    <dgm:pt modelId="{7037D623-400C-4C51-8938-E652B5A90110}">
      <dgm:prSet custT="1"/>
      <dgm:spPr/>
      <dgm:t>
        <a:bodyPr/>
        <a:lstStyle/>
        <a:p>
          <a:pPr algn="l">
            <a:buNone/>
          </a:pPr>
          <a:r>
            <a:rPr lang="en-IN" sz="900" b="1" dirty="0"/>
            <a:t>The launch would consist of</a:t>
          </a:r>
        </a:p>
      </dgm:t>
    </dgm:pt>
    <dgm:pt modelId="{4388F871-6AA9-477A-B58A-F5A93379CC93}" type="parTrans" cxnId="{901159DC-E46E-4D48-A10E-E70430ACE553}">
      <dgm:prSet/>
      <dgm:spPr/>
      <dgm:t>
        <a:bodyPr/>
        <a:lstStyle/>
        <a:p>
          <a:endParaRPr lang="en-IN"/>
        </a:p>
      </dgm:t>
    </dgm:pt>
    <dgm:pt modelId="{A6A268F4-3C78-4200-BADF-055419C270D9}" type="sibTrans" cxnId="{901159DC-E46E-4D48-A10E-E70430ACE553}">
      <dgm:prSet/>
      <dgm:spPr/>
      <dgm:t>
        <a:bodyPr/>
        <a:lstStyle/>
        <a:p>
          <a:endParaRPr lang="en-IN"/>
        </a:p>
      </dgm:t>
    </dgm:pt>
    <dgm:pt modelId="{9FC201AB-7E39-440C-92BF-00FC6E5B1ED4}">
      <dgm:prSet phldrT="[Text]" custT="1"/>
      <dgm:spPr/>
      <dgm:t>
        <a:bodyPr/>
        <a:lstStyle/>
        <a:p>
          <a:pPr>
            <a:buNone/>
          </a:pPr>
          <a:r>
            <a:rPr lang="en-IN" sz="1400" dirty="0">
              <a:latin typeface="Aharoni" panose="02010803020104030203" pitchFamily="2" charset="-79"/>
              <a:cs typeface="Aharoni" panose="02010803020104030203" pitchFamily="2" charset="-79"/>
            </a:rPr>
            <a:t>MINIMIZE RISKS</a:t>
          </a:r>
        </a:p>
      </dgm:t>
    </dgm:pt>
    <dgm:pt modelId="{18180222-C9F9-4871-9A3B-A768117D59F0}" type="parTrans" cxnId="{AE0F2FFA-FA7D-469E-89BE-268748A330E3}">
      <dgm:prSet/>
      <dgm:spPr/>
      <dgm:t>
        <a:bodyPr/>
        <a:lstStyle/>
        <a:p>
          <a:endParaRPr lang="en-IN"/>
        </a:p>
      </dgm:t>
    </dgm:pt>
    <dgm:pt modelId="{AE3453D7-5093-45DA-8A7E-8FEA7D29F17B}" type="sibTrans" cxnId="{AE0F2FFA-FA7D-469E-89BE-268748A330E3}">
      <dgm:prSet/>
      <dgm:spPr/>
      <dgm:t>
        <a:bodyPr/>
        <a:lstStyle/>
        <a:p>
          <a:endParaRPr lang="en-IN"/>
        </a:p>
      </dgm:t>
    </dgm:pt>
    <dgm:pt modelId="{366ECAAD-7B8D-439A-A470-BC2D85790FEC}">
      <dgm:prSet custT="1"/>
      <dgm:spPr/>
      <dgm:t>
        <a:bodyPr/>
        <a:lstStyle/>
        <a:p>
          <a:pPr>
            <a:buNone/>
          </a:pPr>
          <a:r>
            <a:rPr lang="en-IN" sz="1100" b="1" dirty="0"/>
            <a:t>predict ideal candidates</a:t>
          </a:r>
        </a:p>
      </dgm:t>
    </dgm:pt>
    <dgm:pt modelId="{99778692-C663-4D26-9C6A-A328FF79A799}" type="parTrans" cxnId="{E50762FC-F1D4-4781-89AC-E2720013AF99}">
      <dgm:prSet/>
      <dgm:spPr/>
      <dgm:t>
        <a:bodyPr/>
        <a:lstStyle/>
        <a:p>
          <a:endParaRPr lang="en-IN"/>
        </a:p>
      </dgm:t>
    </dgm:pt>
    <dgm:pt modelId="{55065696-8461-490C-8081-8CE60C63865F}" type="sibTrans" cxnId="{E50762FC-F1D4-4781-89AC-E2720013AF99}">
      <dgm:prSet/>
      <dgm:spPr/>
      <dgm:t>
        <a:bodyPr/>
        <a:lstStyle/>
        <a:p>
          <a:endParaRPr lang="en-IN"/>
        </a:p>
      </dgm:t>
    </dgm:pt>
    <dgm:pt modelId="{357573C8-AAB2-46BD-A95F-B2E8BEADF974}">
      <dgm:prSet custT="1"/>
      <dgm:spPr/>
      <dgm:t>
        <a:bodyPr/>
        <a:lstStyle/>
        <a:p>
          <a:pPr>
            <a:buNone/>
          </a:pPr>
          <a:r>
            <a:rPr lang="en-IN" sz="1100" b="1" dirty="0"/>
            <a:t>in real time data.</a:t>
          </a:r>
        </a:p>
      </dgm:t>
    </dgm:pt>
    <dgm:pt modelId="{43297584-A8E9-46B1-A0CF-6849EC4FBAF8}" type="parTrans" cxnId="{FAADBE4C-C0A7-41DC-A3D8-5DD912AEE748}">
      <dgm:prSet/>
      <dgm:spPr/>
      <dgm:t>
        <a:bodyPr/>
        <a:lstStyle/>
        <a:p>
          <a:endParaRPr lang="en-IN"/>
        </a:p>
      </dgm:t>
    </dgm:pt>
    <dgm:pt modelId="{8646413E-509E-42BA-9009-727B0B2F228F}" type="sibTrans" cxnId="{FAADBE4C-C0A7-41DC-A3D8-5DD912AEE748}">
      <dgm:prSet/>
      <dgm:spPr/>
      <dgm:t>
        <a:bodyPr/>
        <a:lstStyle/>
        <a:p>
          <a:endParaRPr lang="en-IN"/>
        </a:p>
      </dgm:t>
    </dgm:pt>
    <dgm:pt modelId="{4E6EA2E7-3BFC-4BA0-B265-5514363DF6CE}">
      <dgm:prSet custT="1"/>
      <dgm:spPr/>
      <dgm:t>
        <a:bodyPr/>
        <a:lstStyle/>
        <a:p>
          <a:pPr>
            <a:buNone/>
          </a:pPr>
          <a:r>
            <a:rPr lang="en-IN" sz="1100" b="1" dirty="0"/>
            <a:t>Processor I5 Gen 11 &amp;</a:t>
          </a:r>
        </a:p>
      </dgm:t>
    </dgm:pt>
    <dgm:pt modelId="{272FC144-F703-4483-B66C-4DF8AAD5A09F}" type="parTrans" cxnId="{93451DE7-6519-4198-BAE6-14F3D8F9A0A9}">
      <dgm:prSet/>
      <dgm:spPr/>
      <dgm:t>
        <a:bodyPr/>
        <a:lstStyle/>
        <a:p>
          <a:endParaRPr lang="en-IN"/>
        </a:p>
      </dgm:t>
    </dgm:pt>
    <dgm:pt modelId="{85109795-71C0-4050-AB4F-573CBA3392D8}" type="sibTrans" cxnId="{93451DE7-6519-4198-BAE6-14F3D8F9A0A9}">
      <dgm:prSet/>
      <dgm:spPr/>
      <dgm:t>
        <a:bodyPr/>
        <a:lstStyle/>
        <a:p>
          <a:endParaRPr lang="en-IN"/>
        </a:p>
      </dgm:t>
    </dgm:pt>
    <dgm:pt modelId="{5EEF874D-789D-4C6B-B13D-271CDDD497B9}">
      <dgm:prSet custT="1"/>
      <dgm:spPr/>
      <dgm:t>
        <a:bodyPr/>
        <a:lstStyle/>
        <a:p>
          <a:pPr>
            <a:buNone/>
          </a:pPr>
          <a:r>
            <a:rPr lang="en-IN" sz="1100" b="1" dirty="0"/>
            <a:t>min. 8Gb RAM</a:t>
          </a:r>
        </a:p>
      </dgm:t>
    </dgm:pt>
    <dgm:pt modelId="{C04DC1CE-9BBC-4D39-909A-5FE53439469F}" type="parTrans" cxnId="{E512E88D-294E-47D2-BDEC-852192B4FC23}">
      <dgm:prSet/>
      <dgm:spPr/>
      <dgm:t>
        <a:bodyPr/>
        <a:lstStyle/>
        <a:p>
          <a:endParaRPr lang="en-IN"/>
        </a:p>
      </dgm:t>
    </dgm:pt>
    <dgm:pt modelId="{48316440-B0AA-4D88-A5D5-2CDF3D7D2AB1}" type="sibTrans" cxnId="{E512E88D-294E-47D2-BDEC-852192B4FC23}">
      <dgm:prSet/>
      <dgm:spPr/>
      <dgm:t>
        <a:bodyPr/>
        <a:lstStyle/>
        <a:p>
          <a:endParaRPr lang="en-IN"/>
        </a:p>
      </dgm:t>
    </dgm:pt>
    <dgm:pt modelId="{DDEA7C2E-B2B0-41F4-B1C9-4A767C75EF82}">
      <dgm:prSet custT="1"/>
      <dgm:spPr/>
      <dgm:t>
        <a:bodyPr/>
        <a:lstStyle/>
        <a:p>
          <a:pPr>
            <a:buNone/>
          </a:pPr>
          <a:r>
            <a:rPr lang="en-IN" sz="1100" b="1" dirty="0"/>
            <a:t>above</a:t>
          </a:r>
        </a:p>
      </dgm:t>
    </dgm:pt>
    <dgm:pt modelId="{9F57A6DC-DE26-4949-8685-655EC3501CCA}" type="parTrans" cxnId="{8084606D-A69A-4C40-B71E-BAA8C7A868BE}">
      <dgm:prSet/>
      <dgm:spPr/>
      <dgm:t>
        <a:bodyPr/>
        <a:lstStyle/>
        <a:p>
          <a:endParaRPr lang="en-IN"/>
        </a:p>
      </dgm:t>
    </dgm:pt>
    <dgm:pt modelId="{986A1D35-DC68-4C6F-A282-5790E95D7BF1}" type="sibTrans" cxnId="{8084606D-A69A-4C40-B71E-BAA8C7A868BE}">
      <dgm:prSet/>
      <dgm:spPr/>
      <dgm:t>
        <a:bodyPr/>
        <a:lstStyle/>
        <a:p>
          <a:endParaRPr lang="en-IN"/>
        </a:p>
      </dgm:t>
    </dgm:pt>
    <dgm:pt modelId="{EC265720-3E61-4128-91AB-D9930080AF36}">
      <dgm:prSet custT="1"/>
      <dgm:spPr/>
      <dgm:t>
        <a:bodyPr/>
        <a:lstStyle/>
        <a:p>
          <a:pPr algn="l">
            <a:buNone/>
          </a:pPr>
          <a:r>
            <a:rPr lang="en-IN" sz="900" b="1" dirty="0"/>
            <a:t>Phase 1: Rolling out of entire</a:t>
          </a:r>
        </a:p>
      </dgm:t>
    </dgm:pt>
    <dgm:pt modelId="{1D5484FA-C0E7-46E3-8E66-4C8762486BB7}" type="parTrans" cxnId="{705C66B2-397B-44AF-9E5B-B2574E9E8C8E}">
      <dgm:prSet/>
      <dgm:spPr/>
      <dgm:t>
        <a:bodyPr/>
        <a:lstStyle/>
        <a:p>
          <a:endParaRPr lang="en-IN"/>
        </a:p>
      </dgm:t>
    </dgm:pt>
    <dgm:pt modelId="{90B3DF00-CDFC-4A53-BAD1-3319826A0889}" type="sibTrans" cxnId="{705C66B2-397B-44AF-9E5B-B2574E9E8C8E}">
      <dgm:prSet/>
      <dgm:spPr/>
      <dgm:t>
        <a:bodyPr/>
        <a:lstStyle/>
        <a:p>
          <a:endParaRPr lang="en-IN"/>
        </a:p>
      </dgm:t>
    </dgm:pt>
    <dgm:pt modelId="{D26AA296-2DF6-485F-82CB-DA935D537E2D}">
      <dgm:prSet custT="1"/>
      <dgm:spPr/>
      <dgm:t>
        <a:bodyPr/>
        <a:lstStyle/>
        <a:p>
          <a:pPr algn="l">
            <a:buNone/>
          </a:pPr>
          <a:r>
            <a:rPr lang="en-IN" sz="900" b="1" dirty="0"/>
            <a:t>Phase 2: Updating skillset</a:t>
          </a:r>
        </a:p>
      </dgm:t>
    </dgm:pt>
    <dgm:pt modelId="{298EB6AE-30BB-415C-B1E0-30CAD597B440}" type="parTrans" cxnId="{DE4203D1-1B84-42AF-8C8A-A91E8CD8B5F0}">
      <dgm:prSet/>
      <dgm:spPr/>
      <dgm:t>
        <a:bodyPr/>
        <a:lstStyle/>
        <a:p>
          <a:endParaRPr lang="en-IN"/>
        </a:p>
      </dgm:t>
    </dgm:pt>
    <dgm:pt modelId="{82594FF0-1D21-4D54-A72F-069853832582}" type="sibTrans" cxnId="{DE4203D1-1B84-42AF-8C8A-A91E8CD8B5F0}">
      <dgm:prSet/>
      <dgm:spPr/>
      <dgm:t>
        <a:bodyPr/>
        <a:lstStyle/>
        <a:p>
          <a:endParaRPr lang="en-IN"/>
        </a:p>
      </dgm:t>
    </dgm:pt>
    <dgm:pt modelId="{8E215411-3C7F-4C5E-8498-AF8FBE2737D0}">
      <dgm:prSet custT="1"/>
      <dgm:spPr/>
      <dgm:t>
        <a:bodyPr/>
        <a:lstStyle/>
        <a:p>
          <a:pPr algn="l">
            <a:buNone/>
          </a:pPr>
          <a:r>
            <a:rPr lang="en-IN" sz="900" b="1" dirty="0"/>
            <a:t>Dictionary and rolling out</a:t>
          </a:r>
        </a:p>
      </dgm:t>
    </dgm:pt>
    <dgm:pt modelId="{D8C1A4D9-FE19-466A-9C47-62E515E22611}" type="parTrans" cxnId="{A146B4DF-5E18-45C9-A554-9462DE23A8B3}">
      <dgm:prSet/>
      <dgm:spPr/>
      <dgm:t>
        <a:bodyPr/>
        <a:lstStyle/>
        <a:p>
          <a:endParaRPr lang="en-IN"/>
        </a:p>
      </dgm:t>
    </dgm:pt>
    <dgm:pt modelId="{9C7443E2-97C3-4EBD-B986-78D332554A73}" type="sibTrans" cxnId="{A146B4DF-5E18-45C9-A554-9462DE23A8B3}">
      <dgm:prSet/>
      <dgm:spPr/>
      <dgm:t>
        <a:bodyPr/>
        <a:lstStyle/>
        <a:p>
          <a:endParaRPr lang="en-IN"/>
        </a:p>
      </dgm:t>
    </dgm:pt>
    <dgm:pt modelId="{B3BA6D8A-51C3-44DC-AB0E-758CFD28DD8F}">
      <dgm:prSet custT="1"/>
      <dgm:spPr/>
      <dgm:t>
        <a:bodyPr/>
        <a:lstStyle/>
        <a:p>
          <a:pPr algn="l">
            <a:buNone/>
          </a:pPr>
          <a:r>
            <a:rPr lang="en-IN" sz="900" b="1" dirty="0"/>
            <a:t>Phase 3: In future, we can</a:t>
          </a:r>
        </a:p>
      </dgm:t>
    </dgm:pt>
    <dgm:pt modelId="{7AE3D911-AE59-4BAD-9CEC-717893A9CFA1}" type="parTrans" cxnId="{948F86E5-1242-4E2E-91D6-05B8905206EC}">
      <dgm:prSet/>
      <dgm:spPr/>
      <dgm:t>
        <a:bodyPr/>
        <a:lstStyle/>
        <a:p>
          <a:endParaRPr lang="en-IN"/>
        </a:p>
      </dgm:t>
    </dgm:pt>
    <dgm:pt modelId="{E7589C70-DE00-49DC-A128-099EBD960C51}" type="sibTrans" cxnId="{948F86E5-1242-4E2E-91D6-05B8905206EC}">
      <dgm:prSet/>
      <dgm:spPr/>
      <dgm:t>
        <a:bodyPr/>
        <a:lstStyle/>
        <a:p>
          <a:endParaRPr lang="en-IN"/>
        </a:p>
      </dgm:t>
    </dgm:pt>
    <dgm:pt modelId="{A1D4948A-452A-4391-A5A6-B2AF6EE80033}">
      <dgm:prSet custT="1"/>
      <dgm:spPr/>
      <dgm:t>
        <a:bodyPr/>
        <a:lstStyle/>
        <a:p>
          <a:pPr algn="l">
            <a:buNone/>
          </a:pPr>
          <a:r>
            <a:rPr lang="en-IN" sz="900" b="1" dirty="0"/>
            <a:t>three phases:</a:t>
          </a:r>
        </a:p>
      </dgm:t>
    </dgm:pt>
    <dgm:pt modelId="{30479196-A979-485E-8952-2B2630198C07}" type="parTrans" cxnId="{9A88428C-6561-4D85-A293-03AE9B5D1278}">
      <dgm:prSet/>
      <dgm:spPr/>
      <dgm:t>
        <a:bodyPr/>
        <a:lstStyle/>
        <a:p>
          <a:endParaRPr lang="en-IN"/>
        </a:p>
      </dgm:t>
    </dgm:pt>
    <dgm:pt modelId="{ED53CC47-D804-417D-A12B-58A3E5F71E4C}" type="sibTrans" cxnId="{9A88428C-6561-4D85-A293-03AE9B5D1278}">
      <dgm:prSet/>
      <dgm:spPr/>
      <dgm:t>
        <a:bodyPr/>
        <a:lstStyle/>
        <a:p>
          <a:endParaRPr lang="en-IN"/>
        </a:p>
      </dgm:t>
    </dgm:pt>
    <dgm:pt modelId="{72FB13D4-C076-4462-8BC4-1188193473E7}">
      <dgm:prSet custT="1"/>
      <dgm:spPr/>
      <dgm:t>
        <a:bodyPr/>
        <a:lstStyle/>
        <a:p>
          <a:pPr algn="l">
            <a:buNone/>
          </a:pPr>
          <a:r>
            <a:rPr lang="en-IN" sz="900" b="1" dirty="0"/>
            <a:t>Version2 - approx. 9-24 months</a:t>
          </a:r>
        </a:p>
      </dgm:t>
    </dgm:pt>
    <dgm:pt modelId="{628676D0-D70B-40F6-B225-4234D55A3203}" type="parTrans" cxnId="{49D43A7D-CC47-462A-A715-AFCCB79D7918}">
      <dgm:prSet/>
      <dgm:spPr/>
      <dgm:t>
        <a:bodyPr/>
        <a:lstStyle/>
        <a:p>
          <a:endParaRPr lang="en-IN"/>
        </a:p>
      </dgm:t>
    </dgm:pt>
    <dgm:pt modelId="{057602EC-CC30-45CA-BF6C-0FD01314640B}" type="sibTrans" cxnId="{49D43A7D-CC47-462A-A715-AFCCB79D7918}">
      <dgm:prSet/>
      <dgm:spPr/>
      <dgm:t>
        <a:bodyPr/>
        <a:lstStyle/>
        <a:p>
          <a:endParaRPr lang="en-IN"/>
        </a:p>
      </dgm:t>
    </dgm:pt>
    <dgm:pt modelId="{ECD16824-7835-4DCC-A379-403CB994714A}">
      <dgm:prSet custT="1"/>
      <dgm:spPr/>
      <dgm:t>
        <a:bodyPr/>
        <a:lstStyle/>
        <a:p>
          <a:pPr algn="l">
            <a:buNone/>
          </a:pPr>
          <a:r>
            <a:rPr lang="en-IN" sz="900" b="1" dirty="0"/>
            <a:t>Model – approx.  3 months</a:t>
          </a:r>
        </a:p>
      </dgm:t>
    </dgm:pt>
    <dgm:pt modelId="{4A16C58D-3847-4499-8296-0BC9B41A78AC}" type="sibTrans" cxnId="{35968B07-7E5A-4FA4-8B4C-1D4639C55A39}">
      <dgm:prSet/>
      <dgm:spPr/>
      <dgm:t>
        <a:bodyPr/>
        <a:lstStyle/>
        <a:p>
          <a:endParaRPr lang="en-IN"/>
        </a:p>
      </dgm:t>
    </dgm:pt>
    <dgm:pt modelId="{39934C2F-44F5-49B2-8AEC-C0063A6C1D63}" type="parTrans" cxnId="{35968B07-7E5A-4FA4-8B4C-1D4639C55A39}">
      <dgm:prSet/>
      <dgm:spPr/>
      <dgm:t>
        <a:bodyPr/>
        <a:lstStyle/>
        <a:p>
          <a:endParaRPr lang="en-IN"/>
        </a:p>
      </dgm:t>
    </dgm:pt>
    <dgm:pt modelId="{CCC05776-0A28-47E7-98FC-5BF8E5671537}">
      <dgm:prSet custT="1"/>
      <dgm:spPr/>
      <dgm:t>
        <a:bodyPr/>
        <a:lstStyle/>
        <a:p>
          <a:pPr algn="l">
            <a:buNone/>
          </a:pPr>
          <a:r>
            <a:rPr lang="en-IN" sz="900" b="1" dirty="0"/>
            <a:t>perform migration of model to</a:t>
          </a:r>
        </a:p>
      </dgm:t>
    </dgm:pt>
    <dgm:pt modelId="{DEB2396C-9546-4465-9C19-78B478CD42BF}" type="parTrans" cxnId="{E3B7C810-F009-4B06-996A-80B1E44B4783}">
      <dgm:prSet/>
      <dgm:spPr/>
      <dgm:t>
        <a:bodyPr/>
        <a:lstStyle/>
        <a:p>
          <a:endParaRPr lang="en-IN"/>
        </a:p>
      </dgm:t>
    </dgm:pt>
    <dgm:pt modelId="{E6EC689D-A8FB-4D8B-8D20-76527BB64353}" type="sibTrans" cxnId="{E3B7C810-F009-4B06-996A-80B1E44B4783}">
      <dgm:prSet/>
      <dgm:spPr/>
      <dgm:t>
        <a:bodyPr/>
        <a:lstStyle/>
        <a:p>
          <a:endParaRPr lang="en-IN"/>
        </a:p>
      </dgm:t>
    </dgm:pt>
    <dgm:pt modelId="{0513A628-1EF3-43FD-BA92-DF07C2BBDB2D}">
      <dgm:prSet custT="1"/>
      <dgm:spPr/>
      <dgm:t>
        <a:bodyPr/>
        <a:lstStyle/>
        <a:p>
          <a:pPr algn="l">
            <a:buNone/>
          </a:pPr>
          <a:r>
            <a:rPr lang="en-IN" sz="900" b="1" dirty="0"/>
            <a:t>Cloud – after 1-2 years</a:t>
          </a:r>
        </a:p>
      </dgm:t>
    </dgm:pt>
    <dgm:pt modelId="{44E914ED-61AD-4A94-88FB-876E74ED4D75}" type="parTrans" cxnId="{FBABBFB8-107E-46F8-9581-DD99B15CC8DC}">
      <dgm:prSet/>
      <dgm:spPr/>
      <dgm:t>
        <a:bodyPr/>
        <a:lstStyle/>
        <a:p>
          <a:endParaRPr lang="en-IN"/>
        </a:p>
      </dgm:t>
    </dgm:pt>
    <dgm:pt modelId="{A81CFE07-DDBE-4201-9CF5-EFE68FA1273F}" type="sibTrans" cxnId="{FBABBFB8-107E-46F8-9581-DD99B15CC8DC}">
      <dgm:prSet/>
      <dgm:spPr/>
      <dgm:t>
        <a:bodyPr/>
        <a:lstStyle/>
        <a:p>
          <a:endParaRPr lang="en-IN"/>
        </a:p>
      </dgm:t>
    </dgm:pt>
    <dgm:pt modelId="{ABE31D1A-E75C-429E-9FAD-B468A4FC9017}" type="pres">
      <dgm:prSet presAssocID="{C24300DD-0CB4-4E6E-A338-0F4C546DE5F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3FA19C9-22D0-4DEE-9427-F0BF3D2C77ED}" type="pres">
      <dgm:prSet presAssocID="{26F09E59-EF30-49A1-A783-C11EEBC604E9}" presName="Accent5" presStyleCnt="0"/>
      <dgm:spPr/>
    </dgm:pt>
    <dgm:pt modelId="{153BA201-63B9-47F1-8B61-62D696A1E283}" type="pres">
      <dgm:prSet presAssocID="{26F09E59-EF30-49A1-A783-C11EEBC604E9}" presName="Accent" presStyleLbl="node1" presStyleIdx="0" presStyleCnt="5"/>
      <dgm:spPr/>
    </dgm:pt>
    <dgm:pt modelId="{A5AC5C34-B340-4F6D-83B2-5795F90CD357}" type="pres">
      <dgm:prSet presAssocID="{26F09E59-EF30-49A1-A783-C11EEBC604E9}" presName="ParentBackground5" presStyleCnt="0"/>
      <dgm:spPr/>
    </dgm:pt>
    <dgm:pt modelId="{9B8794C9-02F5-4FF7-8CD4-93A818114C40}" type="pres">
      <dgm:prSet presAssocID="{26F09E59-EF30-49A1-A783-C11EEBC604E9}" presName="ParentBackground" presStyleLbl="fgAcc1" presStyleIdx="0" presStyleCnt="5"/>
      <dgm:spPr/>
    </dgm:pt>
    <dgm:pt modelId="{2ADEFA1E-4977-4D69-B80E-F2BCAF35C14B}" type="pres">
      <dgm:prSet presAssocID="{26F09E59-EF30-49A1-A783-C11EEBC604E9}" presName="Child5" presStyleLbl="revTx" presStyleIdx="0" presStyleCnt="4" custLinFactNeighborY="6029">
        <dgm:presLayoutVars>
          <dgm:chMax val="0"/>
          <dgm:chPref val="0"/>
          <dgm:bulletEnabled val="1"/>
        </dgm:presLayoutVars>
      </dgm:prSet>
      <dgm:spPr/>
    </dgm:pt>
    <dgm:pt modelId="{7A06DE26-FCE1-4A4F-82A4-F2F83066322B}" type="pres">
      <dgm:prSet presAssocID="{26F09E59-EF30-49A1-A783-C11EEBC604E9}" presName="Parent5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01DAE0DE-9A29-41A5-B451-AD1BD02B2B95}" type="pres">
      <dgm:prSet presAssocID="{9FC201AB-7E39-440C-92BF-00FC6E5B1ED4}" presName="Accent4" presStyleCnt="0"/>
      <dgm:spPr/>
    </dgm:pt>
    <dgm:pt modelId="{0FDBED73-9D1D-45E0-B1EA-D84A56F0F59C}" type="pres">
      <dgm:prSet presAssocID="{9FC201AB-7E39-440C-92BF-00FC6E5B1ED4}" presName="Accent" presStyleLbl="node1" presStyleIdx="1" presStyleCnt="5"/>
      <dgm:spPr/>
    </dgm:pt>
    <dgm:pt modelId="{DCA1E08F-A5B3-4F2E-BB10-284FD54C6FCE}" type="pres">
      <dgm:prSet presAssocID="{9FC201AB-7E39-440C-92BF-00FC6E5B1ED4}" presName="ParentBackground4" presStyleCnt="0"/>
      <dgm:spPr/>
    </dgm:pt>
    <dgm:pt modelId="{08928A42-7FB1-4824-AD21-73227178882F}" type="pres">
      <dgm:prSet presAssocID="{9FC201AB-7E39-440C-92BF-00FC6E5B1ED4}" presName="ParentBackground" presStyleLbl="fgAcc1" presStyleIdx="1" presStyleCnt="5"/>
      <dgm:spPr/>
    </dgm:pt>
    <dgm:pt modelId="{723925FC-7BF4-498A-875C-A835E384097D}" type="pres">
      <dgm:prSet presAssocID="{9FC201AB-7E39-440C-92BF-00FC6E5B1ED4}" presName="Child4" presStyleLbl="revTx" presStyleIdx="1" presStyleCnt="4" custLinFactNeighborX="-2765" custLinFactNeighborY="3928">
        <dgm:presLayoutVars>
          <dgm:chMax val="0"/>
          <dgm:chPref val="0"/>
          <dgm:bulletEnabled val="1"/>
        </dgm:presLayoutVars>
      </dgm:prSet>
      <dgm:spPr/>
    </dgm:pt>
    <dgm:pt modelId="{17811581-3A02-4AA0-9B28-64848C848035}" type="pres">
      <dgm:prSet presAssocID="{9FC201AB-7E39-440C-92BF-00FC6E5B1ED4}" presName="Parent4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2C3C7107-503F-40E0-9869-BEA28CE03724}" type="pres">
      <dgm:prSet presAssocID="{D22977FE-0EB5-44B5-88FA-C8F2B1D1BD6B}" presName="Accent3" presStyleCnt="0"/>
      <dgm:spPr/>
    </dgm:pt>
    <dgm:pt modelId="{35FF38CE-22FB-4300-B811-FDDD4C83F222}" type="pres">
      <dgm:prSet presAssocID="{D22977FE-0EB5-44B5-88FA-C8F2B1D1BD6B}" presName="Accent" presStyleLbl="node1" presStyleIdx="2" presStyleCnt="5"/>
      <dgm:spPr/>
    </dgm:pt>
    <dgm:pt modelId="{B96EF82B-AA60-451D-8208-4EB262A095CD}" type="pres">
      <dgm:prSet presAssocID="{D22977FE-0EB5-44B5-88FA-C8F2B1D1BD6B}" presName="ParentBackground3" presStyleCnt="0"/>
      <dgm:spPr/>
    </dgm:pt>
    <dgm:pt modelId="{27C2A4D8-F470-41AF-8563-1CE47F31FC27}" type="pres">
      <dgm:prSet presAssocID="{D22977FE-0EB5-44B5-88FA-C8F2B1D1BD6B}" presName="ParentBackground" presStyleLbl="fgAcc1" presStyleIdx="2" presStyleCnt="5" custLinFactNeighborX="640" custLinFactNeighborY="-512"/>
      <dgm:spPr/>
    </dgm:pt>
    <dgm:pt modelId="{EF5E083E-0A09-4197-89C5-9A3974784370}" type="pres">
      <dgm:prSet presAssocID="{D22977FE-0EB5-44B5-88FA-C8F2B1D1BD6B}" presName="Parent3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37F37008-05E1-4C5C-B110-0CB5B17050BD}" type="pres">
      <dgm:prSet presAssocID="{ECCC6C7E-FC2F-4E92-868C-4BA07DD85828}" presName="Accent2" presStyleCnt="0"/>
      <dgm:spPr/>
    </dgm:pt>
    <dgm:pt modelId="{74A70DAD-5633-41AA-B81B-56378DF10831}" type="pres">
      <dgm:prSet presAssocID="{ECCC6C7E-FC2F-4E92-868C-4BA07DD85828}" presName="Accent" presStyleLbl="node1" presStyleIdx="3" presStyleCnt="5"/>
      <dgm:spPr/>
    </dgm:pt>
    <dgm:pt modelId="{1833A77E-9845-42BF-B10B-2EC52FAABB10}" type="pres">
      <dgm:prSet presAssocID="{ECCC6C7E-FC2F-4E92-868C-4BA07DD85828}" presName="ParentBackground2" presStyleCnt="0"/>
      <dgm:spPr/>
    </dgm:pt>
    <dgm:pt modelId="{A442BCFA-30D9-406C-8367-65A9073B3F6E}" type="pres">
      <dgm:prSet presAssocID="{ECCC6C7E-FC2F-4E92-868C-4BA07DD85828}" presName="ParentBackground" presStyleLbl="fgAcc1" presStyleIdx="3" presStyleCnt="5"/>
      <dgm:spPr/>
    </dgm:pt>
    <dgm:pt modelId="{13D5CC3C-5467-48BD-9259-A22703EA2568}" type="pres">
      <dgm:prSet presAssocID="{ECCC6C7E-FC2F-4E92-868C-4BA07DD85828}" presName="Child2" presStyleLbl="revTx" presStyleIdx="2" presStyleCnt="4" custLinFactNeighborX="6061" custLinFactNeighborY="7759">
        <dgm:presLayoutVars>
          <dgm:chMax val="0"/>
          <dgm:chPref val="0"/>
          <dgm:bulletEnabled val="1"/>
        </dgm:presLayoutVars>
      </dgm:prSet>
      <dgm:spPr/>
    </dgm:pt>
    <dgm:pt modelId="{9A7B117A-F9BD-40D7-AE21-E661FE7C7011}" type="pres">
      <dgm:prSet presAssocID="{ECCC6C7E-FC2F-4E92-868C-4BA07DD85828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BEF130DF-0CE6-438C-85D3-A99737511C1E}" type="pres">
      <dgm:prSet presAssocID="{095A911B-A402-4FD0-8CB8-8E6E43DD3C96}" presName="Accent1" presStyleCnt="0"/>
      <dgm:spPr/>
    </dgm:pt>
    <dgm:pt modelId="{BB15398B-5109-4AC4-8BB6-EA809D4FC754}" type="pres">
      <dgm:prSet presAssocID="{095A911B-A402-4FD0-8CB8-8E6E43DD3C96}" presName="Accent" presStyleLbl="node1" presStyleIdx="4" presStyleCnt="5"/>
      <dgm:spPr/>
    </dgm:pt>
    <dgm:pt modelId="{EDE44676-E20A-445F-873D-B30238B6E80E}" type="pres">
      <dgm:prSet presAssocID="{095A911B-A402-4FD0-8CB8-8E6E43DD3C96}" presName="ParentBackground1" presStyleCnt="0"/>
      <dgm:spPr/>
    </dgm:pt>
    <dgm:pt modelId="{1A40903F-00FD-4DA8-9EA4-FA54BD3F0FA9}" type="pres">
      <dgm:prSet presAssocID="{095A911B-A402-4FD0-8CB8-8E6E43DD3C96}" presName="ParentBackground" presStyleLbl="fgAcc1" presStyleIdx="4" presStyleCnt="5"/>
      <dgm:spPr/>
    </dgm:pt>
    <dgm:pt modelId="{C4BF4067-3FA0-4E39-961A-D680FD667D2B}" type="pres">
      <dgm:prSet presAssocID="{095A911B-A402-4FD0-8CB8-8E6E43DD3C96}" presName="Child1" presStyleLbl="revTx" presStyleIdx="3" presStyleCnt="4" custLinFactNeighborX="8214" custLinFactNeighborY="7480">
        <dgm:presLayoutVars>
          <dgm:chMax val="0"/>
          <dgm:chPref val="0"/>
          <dgm:bulletEnabled val="1"/>
        </dgm:presLayoutVars>
      </dgm:prSet>
      <dgm:spPr/>
    </dgm:pt>
    <dgm:pt modelId="{2A8000C6-8862-43AE-9E48-976FCA47D7AF}" type="pres">
      <dgm:prSet presAssocID="{095A911B-A402-4FD0-8CB8-8E6E43DD3C96}" presName="Parent1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988EC004-5022-4469-930F-4FABD0A7E58C}" type="presOf" srcId="{B3BA6D8A-51C3-44DC-AB0E-758CFD28DD8F}" destId="{2ADEFA1E-4977-4D69-B80E-F2BCAF35C14B}" srcOrd="0" destOrd="7" presId="urn:microsoft.com/office/officeart/2011/layout/CircleProcess"/>
    <dgm:cxn modelId="{35968B07-7E5A-4FA4-8B4C-1D4639C55A39}" srcId="{26F09E59-EF30-49A1-A783-C11EEBC604E9}" destId="{ECD16824-7835-4DCC-A379-403CB994714A}" srcOrd="3" destOrd="0" parTransId="{39934C2F-44F5-49B2-8AEC-C0063A6C1D63}" sibTransId="{4A16C58D-3847-4499-8296-0BC9B41A78AC}"/>
    <dgm:cxn modelId="{B5737F0A-707C-4442-AE37-A69F4BBBA213}" type="presOf" srcId="{9FC201AB-7E39-440C-92BF-00FC6E5B1ED4}" destId="{08928A42-7FB1-4824-AD21-73227178882F}" srcOrd="0" destOrd="0" presId="urn:microsoft.com/office/officeart/2011/layout/CircleProcess"/>
    <dgm:cxn modelId="{DB55A10E-9109-4FCF-BDCE-4EFBEA40BE34}" srcId="{C24300DD-0CB4-4E6E-A338-0F4C546DE5F0}" destId="{095A911B-A402-4FD0-8CB8-8E6E43DD3C96}" srcOrd="0" destOrd="0" parTransId="{8D1D8016-50DF-4BBC-A1FC-0A43863E677B}" sibTransId="{E579AC41-E393-4F88-95E8-D05EBA9BCEE1}"/>
    <dgm:cxn modelId="{E3B7C810-F009-4B06-996A-80B1E44B4783}" srcId="{26F09E59-EF30-49A1-A783-C11EEBC604E9}" destId="{CCC05776-0A28-47E7-98FC-5BF8E5671537}" srcOrd="8" destOrd="0" parTransId="{DEB2396C-9546-4465-9C19-78B478CD42BF}" sibTransId="{E6EC689D-A8FB-4D8B-8D20-76527BB64353}"/>
    <dgm:cxn modelId="{F333B319-C4BE-4884-B4FD-B23C082834E2}" srcId="{9FC201AB-7E39-440C-92BF-00FC6E5B1ED4}" destId="{DA2207E6-DF06-4084-9363-D0A79AFB108D}" srcOrd="0" destOrd="0" parTransId="{0CB12FEB-0CD0-4822-BCB7-84E441176868}" sibTransId="{C4164C2B-BC7A-498F-BCC6-F956A4F731F9}"/>
    <dgm:cxn modelId="{88D4871D-FE1D-4103-951A-C9DD5200BB4C}" srcId="{095A911B-A402-4FD0-8CB8-8E6E43DD3C96}" destId="{F4B390D2-023F-4AB9-BD15-15A18E913A0A}" srcOrd="0" destOrd="0" parTransId="{FEF1BB48-E1E1-43E2-8FE8-5EB377C5ED1A}" sibTransId="{EBDAD566-A622-4614-A157-5F7D45214023}"/>
    <dgm:cxn modelId="{2CFCF626-0663-47AB-8B52-479580FDDCC1}" type="presOf" srcId="{CCC05776-0A28-47E7-98FC-5BF8E5671537}" destId="{2ADEFA1E-4977-4D69-B80E-F2BCAF35C14B}" srcOrd="0" destOrd="8" presId="urn:microsoft.com/office/officeart/2011/layout/CircleProcess"/>
    <dgm:cxn modelId="{19FDA336-7512-402B-BF11-CA12DFEBC5A9}" type="presOf" srcId="{4E6EA2E7-3BFC-4BA0-B265-5514363DF6CE}" destId="{C4BF4067-3FA0-4E39-961A-D680FD667D2B}" srcOrd="0" destOrd="2" presId="urn:microsoft.com/office/officeart/2011/layout/CircleProcess"/>
    <dgm:cxn modelId="{3D36E25D-1105-448A-8451-DB451AD5F796}" type="presOf" srcId="{ABDCE080-CB25-44D1-8F04-3E309B1E7533}" destId="{13D5CC3C-5467-48BD-9259-A22703EA2568}" srcOrd="0" destOrd="0" presId="urn:microsoft.com/office/officeart/2011/layout/CircleProcess"/>
    <dgm:cxn modelId="{B650035E-7952-4120-A0D7-1FC9E3674483}" type="presOf" srcId="{26F09E59-EF30-49A1-A783-C11EEBC604E9}" destId="{7A06DE26-FCE1-4A4F-82A4-F2F83066322B}" srcOrd="1" destOrd="0" presId="urn:microsoft.com/office/officeart/2011/layout/CircleProcess"/>
    <dgm:cxn modelId="{5DF02A44-1136-49B2-B54B-663D6BEFCAA8}" type="presOf" srcId="{26F09E59-EF30-49A1-A783-C11EEBC604E9}" destId="{9B8794C9-02F5-4FF7-8CD4-93A818114C40}" srcOrd="0" destOrd="0" presId="urn:microsoft.com/office/officeart/2011/layout/CircleProcess"/>
    <dgm:cxn modelId="{3A349547-5C49-49BD-B3AB-BBD7D79FE35E}" type="presOf" srcId="{357573C8-AAB2-46BD-A95F-B2E8BEADF974}" destId="{13D5CC3C-5467-48BD-9259-A22703EA2568}" srcOrd="0" destOrd="2" presId="urn:microsoft.com/office/officeart/2011/layout/CircleProcess"/>
    <dgm:cxn modelId="{FAADBE4C-C0A7-41DC-A3D8-5DD912AEE748}" srcId="{ECCC6C7E-FC2F-4E92-868C-4BA07DD85828}" destId="{357573C8-AAB2-46BD-A95F-B2E8BEADF974}" srcOrd="2" destOrd="0" parTransId="{43297584-A8E9-46B1-A0CF-6849EC4FBAF8}" sibTransId="{8646413E-509E-42BA-9009-727B0B2F228F}"/>
    <dgm:cxn modelId="{8084606D-A69A-4C40-B71E-BAA8C7A868BE}" srcId="{095A911B-A402-4FD0-8CB8-8E6E43DD3C96}" destId="{DDEA7C2E-B2B0-41F4-B1C9-4A767C75EF82}" srcOrd="3" destOrd="0" parTransId="{9F57A6DC-DE26-4949-8685-655EC3501CCA}" sibTransId="{986A1D35-DC68-4C6F-A282-5790E95D7BF1}"/>
    <dgm:cxn modelId="{4E5EAB50-03F8-4512-835E-38592B3D6F68}" srcId="{ECCC6C7E-FC2F-4E92-868C-4BA07DD85828}" destId="{ABDCE080-CB25-44D1-8F04-3E309B1E7533}" srcOrd="0" destOrd="0" parTransId="{F20B365F-19F7-47E3-88C7-0D86338E05ED}" sibTransId="{68AEFD91-AA59-409E-AFD7-DD6D43AAB6D6}"/>
    <dgm:cxn modelId="{B59D7278-FC73-40B5-B25E-FF5D4AE96C7D}" type="presOf" srcId="{9FC201AB-7E39-440C-92BF-00FC6E5B1ED4}" destId="{17811581-3A02-4AA0-9B28-64848C848035}" srcOrd="1" destOrd="0" presId="urn:microsoft.com/office/officeart/2011/layout/CircleProcess"/>
    <dgm:cxn modelId="{53166159-521E-42B7-AACA-C1F15D55ACCE}" type="presOf" srcId="{A1D4948A-452A-4391-A5A6-B2AF6EE80033}" destId="{2ADEFA1E-4977-4D69-B80E-F2BCAF35C14B}" srcOrd="0" destOrd="1" presId="urn:microsoft.com/office/officeart/2011/layout/CircleProcess"/>
    <dgm:cxn modelId="{8A65017A-EA37-4068-8CFB-03D0C6F74814}" type="presOf" srcId="{DA2207E6-DF06-4084-9363-D0A79AFB108D}" destId="{723925FC-7BF4-498A-875C-A835E384097D}" srcOrd="0" destOrd="0" presId="urn:microsoft.com/office/officeart/2011/layout/CircleProcess"/>
    <dgm:cxn modelId="{9DBAF07B-3202-4A44-8E23-57E56EEFA2EB}" type="presOf" srcId="{EC265720-3E61-4128-91AB-D9930080AF36}" destId="{2ADEFA1E-4977-4D69-B80E-F2BCAF35C14B}" srcOrd="0" destOrd="2" presId="urn:microsoft.com/office/officeart/2011/layout/CircleProcess"/>
    <dgm:cxn modelId="{49D43A7D-CC47-462A-A715-AFCCB79D7918}" srcId="{26F09E59-EF30-49A1-A783-C11EEBC604E9}" destId="{72FB13D4-C076-4462-8BC4-1188193473E7}" srcOrd="6" destOrd="0" parTransId="{628676D0-D70B-40F6-B225-4234D55A3203}" sibTransId="{057602EC-CC30-45CA-BF6C-0FD01314640B}"/>
    <dgm:cxn modelId="{28E09984-24B6-47A3-A682-7797DBCB247D}" type="presOf" srcId="{72FB13D4-C076-4462-8BC4-1188193473E7}" destId="{2ADEFA1E-4977-4D69-B80E-F2BCAF35C14B}" srcOrd="0" destOrd="6" presId="urn:microsoft.com/office/officeart/2011/layout/CircleProcess"/>
    <dgm:cxn modelId="{83A71785-8B1E-4724-BA45-FB6AAEA7D5C2}" type="presOf" srcId="{F4B390D2-023F-4AB9-BD15-15A18E913A0A}" destId="{C4BF4067-3FA0-4E39-961A-D680FD667D2B}" srcOrd="0" destOrd="0" presId="urn:microsoft.com/office/officeart/2011/layout/CircleProcess"/>
    <dgm:cxn modelId="{9A88428C-6561-4D85-A293-03AE9B5D1278}" srcId="{26F09E59-EF30-49A1-A783-C11EEBC604E9}" destId="{A1D4948A-452A-4391-A5A6-B2AF6EE80033}" srcOrd="1" destOrd="0" parTransId="{30479196-A979-485E-8952-2B2630198C07}" sibTransId="{ED53CC47-D804-417D-A12B-58A3E5F71E4C}"/>
    <dgm:cxn modelId="{E512E88D-294E-47D2-BDEC-852192B4FC23}" srcId="{095A911B-A402-4FD0-8CB8-8E6E43DD3C96}" destId="{5EEF874D-789D-4C6B-B13D-271CDDD497B9}" srcOrd="1" destOrd="0" parTransId="{C04DC1CE-9BBC-4D39-909A-5FE53439469F}" sibTransId="{48316440-B0AA-4D88-A5D5-2CDF3D7D2AB1}"/>
    <dgm:cxn modelId="{1F4E6FA1-719D-4E7F-AE0E-24D936894665}" type="presOf" srcId="{C24300DD-0CB4-4E6E-A338-0F4C546DE5F0}" destId="{ABE31D1A-E75C-429E-9FAD-B468A4FC9017}" srcOrd="0" destOrd="0" presId="urn:microsoft.com/office/officeart/2011/layout/CircleProcess"/>
    <dgm:cxn modelId="{96967BA2-66AF-4FAF-9D5D-F2FA63E1B3BD}" type="presOf" srcId="{D26AA296-2DF6-485F-82CB-DA935D537E2D}" destId="{2ADEFA1E-4977-4D69-B80E-F2BCAF35C14B}" srcOrd="0" destOrd="4" presId="urn:microsoft.com/office/officeart/2011/layout/CircleProcess"/>
    <dgm:cxn modelId="{2A4429A4-E8AB-448D-9365-7A060A670511}" type="presOf" srcId="{D22977FE-0EB5-44B5-88FA-C8F2B1D1BD6B}" destId="{27C2A4D8-F470-41AF-8563-1CE47F31FC27}" srcOrd="0" destOrd="0" presId="urn:microsoft.com/office/officeart/2011/layout/CircleProcess"/>
    <dgm:cxn modelId="{1CEBE0B0-7FC8-4073-82A2-F19EDD4B316B}" srcId="{C24300DD-0CB4-4E6E-A338-0F4C546DE5F0}" destId="{ECCC6C7E-FC2F-4E92-868C-4BA07DD85828}" srcOrd="1" destOrd="0" parTransId="{8379B31A-6F62-4730-8D34-CD7FF4033C58}" sibTransId="{CCCD1F08-C21F-4CB1-9F66-45D9CE219395}"/>
    <dgm:cxn modelId="{705C66B2-397B-44AF-9E5B-B2574E9E8C8E}" srcId="{26F09E59-EF30-49A1-A783-C11EEBC604E9}" destId="{EC265720-3E61-4128-91AB-D9930080AF36}" srcOrd="2" destOrd="0" parTransId="{1D5484FA-C0E7-46E3-8E66-4C8762486BB7}" sibTransId="{90B3DF00-CDFC-4A53-BAD1-3319826A0889}"/>
    <dgm:cxn modelId="{FBABBFB8-107E-46F8-9581-DD99B15CC8DC}" srcId="{26F09E59-EF30-49A1-A783-C11EEBC604E9}" destId="{0513A628-1EF3-43FD-BA92-DF07C2BBDB2D}" srcOrd="9" destOrd="0" parTransId="{44E914ED-61AD-4A94-88FB-876E74ED4D75}" sibTransId="{A81CFE07-DDBE-4201-9CF5-EFE68FA1273F}"/>
    <dgm:cxn modelId="{3963D0BC-92F1-46F3-85F8-97EAB45AE1C3}" type="presOf" srcId="{0513A628-1EF3-43FD-BA92-DF07C2BBDB2D}" destId="{2ADEFA1E-4977-4D69-B80E-F2BCAF35C14B}" srcOrd="0" destOrd="9" presId="urn:microsoft.com/office/officeart/2011/layout/CircleProcess"/>
    <dgm:cxn modelId="{8E3988C9-400E-404C-A554-BB439E9DED0A}" type="presOf" srcId="{7037D623-400C-4C51-8938-E652B5A90110}" destId="{2ADEFA1E-4977-4D69-B80E-F2BCAF35C14B}" srcOrd="0" destOrd="0" presId="urn:microsoft.com/office/officeart/2011/layout/CircleProcess"/>
    <dgm:cxn modelId="{DE4203D1-1B84-42AF-8C8A-A91E8CD8B5F0}" srcId="{26F09E59-EF30-49A1-A783-C11EEBC604E9}" destId="{D26AA296-2DF6-485F-82CB-DA935D537E2D}" srcOrd="4" destOrd="0" parTransId="{298EB6AE-30BB-415C-B1E0-30CAD597B440}" sibTransId="{82594FF0-1D21-4D54-A72F-069853832582}"/>
    <dgm:cxn modelId="{DEC261D1-167A-463E-A767-AF734B37ED24}" srcId="{C24300DD-0CB4-4E6E-A338-0F4C546DE5F0}" destId="{D22977FE-0EB5-44B5-88FA-C8F2B1D1BD6B}" srcOrd="2" destOrd="0" parTransId="{BCB39B83-00E6-4A3C-9AF0-BCDAFFB275F4}" sibTransId="{0ECE1CBB-A8E1-44B1-B372-6208C29F1829}"/>
    <dgm:cxn modelId="{120728D3-F2FC-4A5B-89CA-35BE373BCE87}" type="presOf" srcId="{ECCC6C7E-FC2F-4E92-868C-4BA07DD85828}" destId="{A442BCFA-30D9-406C-8367-65A9073B3F6E}" srcOrd="0" destOrd="0" presId="urn:microsoft.com/office/officeart/2011/layout/CircleProcess"/>
    <dgm:cxn modelId="{6626E7D3-7C0A-479D-A899-F5FD908AA318}" type="presOf" srcId="{095A911B-A402-4FD0-8CB8-8E6E43DD3C96}" destId="{2A8000C6-8862-43AE-9E48-976FCA47D7AF}" srcOrd="1" destOrd="0" presId="urn:microsoft.com/office/officeart/2011/layout/CircleProcess"/>
    <dgm:cxn modelId="{CAC46BD9-2ACC-4FF0-8DB4-145A2B656C41}" type="presOf" srcId="{8E215411-3C7F-4C5E-8498-AF8FBE2737D0}" destId="{2ADEFA1E-4977-4D69-B80E-F2BCAF35C14B}" srcOrd="0" destOrd="5" presId="urn:microsoft.com/office/officeart/2011/layout/CircleProcess"/>
    <dgm:cxn modelId="{E6316BDB-B121-4F07-A1B2-434033049243}" srcId="{C24300DD-0CB4-4E6E-A338-0F4C546DE5F0}" destId="{26F09E59-EF30-49A1-A783-C11EEBC604E9}" srcOrd="4" destOrd="0" parTransId="{6EB1CA22-91A7-4E72-BFEC-EA5F2529F8C4}" sibTransId="{775C03F4-E041-4632-AF8E-82234B51C0B0}"/>
    <dgm:cxn modelId="{5DB074DB-D5C4-4CE7-B3C7-3B09B90786BC}" type="presOf" srcId="{095A911B-A402-4FD0-8CB8-8E6E43DD3C96}" destId="{1A40903F-00FD-4DA8-9EA4-FA54BD3F0FA9}" srcOrd="0" destOrd="0" presId="urn:microsoft.com/office/officeart/2011/layout/CircleProcess"/>
    <dgm:cxn modelId="{901159DC-E46E-4D48-A10E-E70430ACE553}" srcId="{26F09E59-EF30-49A1-A783-C11EEBC604E9}" destId="{7037D623-400C-4C51-8938-E652B5A90110}" srcOrd="0" destOrd="0" parTransId="{4388F871-6AA9-477A-B58A-F5A93379CC93}" sibTransId="{A6A268F4-3C78-4200-BADF-055419C270D9}"/>
    <dgm:cxn modelId="{A146B4DF-5E18-45C9-A554-9462DE23A8B3}" srcId="{26F09E59-EF30-49A1-A783-C11EEBC604E9}" destId="{8E215411-3C7F-4C5E-8498-AF8FBE2737D0}" srcOrd="5" destOrd="0" parTransId="{D8C1A4D9-FE19-466A-9C47-62E515E22611}" sibTransId="{9C7443E2-97C3-4EBD-B986-78D332554A73}"/>
    <dgm:cxn modelId="{86B0DAE2-A3BE-409B-8A71-AE2C9B42EA36}" type="presOf" srcId="{366ECAAD-7B8D-439A-A470-BC2D85790FEC}" destId="{13D5CC3C-5467-48BD-9259-A22703EA2568}" srcOrd="0" destOrd="1" presId="urn:microsoft.com/office/officeart/2011/layout/CircleProcess"/>
    <dgm:cxn modelId="{948F86E5-1242-4E2E-91D6-05B8905206EC}" srcId="{26F09E59-EF30-49A1-A783-C11EEBC604E9}" destId="{B3BA6D8A-51C3-44DC-AB0E-758CFD28DD8F}" srcOrd="7" destOrd="0" parTransId="{7AE3D911-AE59-4BAD-9CEC-717893A9CFA1}" sibTransId="{E7589C70-DE00-49DC-A128-099EBD960C51}"/>
    <dgm:cxn modelId="{93451DE7-6519-4198-BAE6-14F3D8F9A0A9}" srcId="{095A911B-A402-4FD0-8CB8-8E6E43DD3C96}" destId="{4E6EA2E7-3BFC-4BA0-B265-5514363DF6CE}" srcOrd="2" destOrd="0" parTransId="{272FC144-F703-4483-B66C-4DF8AAD5A09F}" sibTransId="{85109795-71C0-4050-AB4F-573CBA3392D8}"/>
    <dgm:cxn modelId="{7E8C9AED-DEF0-4A4D-AD3E-7A2E351B834E}" type="presOf" srcId="{ECD16824-7835-4DCC-A379-403CB994714A}" destId="{2ADEFA1E-4977-4D69-B80E-F2BCAF35C14B}" srcOrd="0" destOrd="3" presId="urn:microsoft.com/office/officeart/2011/layout/CircleProcess"/>
    <dgm:cxn modelId="{33580BEE-DFC7-49DD-9633-9A3AB0438D84}" type="presOf" srcId="{5EEF874D-789D-4C6B-B13D-271CDDD497B9}" destId="{C4BF4067-3FA0-4E39-961A-D680FD667D2B}" srcOrd="0" destOrd="1" presId="urn:microsoft.com/office/officeart/2011/layout/CircleProcess"/>
    <dgm:cxn modelId="{C3F6F8F9-4D0B-4569-88F3-369B3005ACCA}" type="presOf" srcId="{D22977FE-0EB5-44B5-88FA-C8F2B1D1BD6B}" destId="{EF5E083E-0A09-4197-89C5-9A3974784370}" srcOrd="1" destOrd="0" presId="urn:microsoft.com/office/officeart/2011/layout/CircleProcess"/>
    <dgm:cxn modelId="{AE0F2FFA-FA7D-469E-89BE-268748A330E3}" srcId="{C24300DD-0CB4-4E6E-A338-0F4C546DE5F0}" destId="{9FC201AB-7E39-440C-92BF-00FC6E5B1ED4}" srcOrd="3" destOrd="0" parTransId="{18180222-C9F9-4871-9A3B-A768117D59F0}" sibTransId="{AE3453D7-5093-45DA-8A7E-8FEA7D29F17B}"/>
    <dgm:cxn modelId="{D14501FB-46AC-44CD-AFD6-433A6ED9E6BA}" type="presOf" srcId="{ECCC6C7E-FC2F-4E92-868C-4BA07DD85828}" destId="{9A7B117A-F9BD-40D7-AE21-E661FE7C7011}" srcOrd="1" destOrd="0" presId="urn:microsoft.com/office/officeart/2011/layout/CircleProcess"/>
    <dgm:cxn modelId="{E50762FC-F1D4-4781-89AC-E2720013AF99}" srcId="{ECCC6C7E-FC2F-4E92-868C-4BA07DD85828}" destId="{366ECAAD-7B8D-439A-A470-BC2D85790FEC}" srcOrd="1" destOrd="0" parTransId="{99778692-C663-4D26-9C6A-A328FF79A799}" sibTransId="{55065696-8461-490C-8081-8CE60C63865F}"/>
    <dgm:cxn modelId="{98639EFD-2054-490A-BEDC-F1DB2D892C18}" type="presOf" srcId="{DDEA7C2E-B2B0-41F4-B1C9-4A767C75EF82}" destId="{C4BF4067-3FA0-4E39-961A-D680FD667D2B}" srcOrd="0" destOrd="3" presId="urn:microsoft.com/office/officeart/2011/layout/CircleProcess"/>
    <dgm:cxn modelId="{503D9EDC-30A6-4BBC-AC8C-859F577EE921}" type="presParOf" srcId="{ABE31D1A-E75C-429E-9FAD-B468A4FC9017}" destId="{33FA19C9-22D0-4DEE-9427-F0BF3D2C77ED}" srcOrd="0" destOrd="0" presId="urn:microsoft.com/office/officeart/2011/layout/CircleProcess"/>
    <dgm:cxn modelId="{4264B715-56C8-41A9-9B22-3A5DBFF7D2E9}" type="presParOf" srcId="{33FA19C9-22D0-4DEE-9427-F0BF3D2C77ED}" destId="{153BA201-63B9-47F1-8B61-62D696A1E283}" srcOrd="0" destOrd="0" presId="urn:microsoft.com/office/officeart/2011/layout/CircleProcess"/>
    <dgm:cxn modelId="{71256294-DCDA-4D2B-B4DF-9A1FC19C5C2C}" type="presParOf" srcId="{ABE31D1A-E75C-429E-9FAD-B468A4FC9017}" destId="{A5AC5C34-B340-4F6D-83B2-5795F90CD357}" srcOrd="1" destOrd="0" presId="urn:microsoft.com/office/officeart/2011/layout/CircleProcess"/>
    <dgm:cxn modelId="{3204C3A4-162E-45A4-8427-E01B0EC063B7}" type="presParOf" srcId="{A5AC5C34-B340-4F6D-83B2-5795F90CD357}" destId="{9B8794C9-02F5-4FF7-8CD4-93A818114C40}" srcOrd="0" destOrd="0" presId="urn:microsoft.com/office/officeart/2011/layout/CircleProcess"/>
    <dgm:cxn modelId="{654524C3-98AD-4116-B504-801FF109D44D}" type="presParOf" srcId="{ABE31D1A-E75C-429E-9FAD-B468A4FC9017}" destId="{2ADEFA1E-4977-4D69-B80E-F2BCAF35C14B}" srcOrd="2" destOrd="0" presId="urn:microsoft.com/office/officeart/2011/layout/CircleProcess"/>
    <dgm:cxn modelId="{70C3AABA-3748-48AB-84DA-F06D4B134E97}" type="presParOf" srcId="{ABE31D1A-E75C-429E-9FAD-B468A4FC9017}" destId="{7A06DE26-FCE1-4A4F-82A4-F2F83066322B}" srcOrd="3" destOrd="0" presId="urn:microsoft.com/office/officeart/2011/layout/CircleProcess"/>
    <dgm:cxn modelId="{D8BFBFEB-FC6A-4499-99CB-E5DD770F7513}" type="presParOf" srcId="{ABE31D1A-E75C-429E-9FAD-B468A4FC9017}" destId="{01DAE0DE-9A29-41A5-B451-AD1BD02B2B95}" srcOrd="4" destOrd="0" presId="urn:microsoft.com/office/officeart/2011/layout/CircleProcess"/>
    <dgm:cxn modelId="{76C439F1-2D60-419A-B17B-6968332F16E1}" type="presParOf" srcId="{01DAE0DE-9A29-41A5-B451-AD1BD02B2B95}" destId="{0FDBED73-9D1D-45E0-B1EA-D84A56F0F59C}" srcOrd="0" destOrd="0" presId="urn:microsoft.com/office/officeart/2011/layout/CircleProcess"/>
    <dgm:cxn modelId="{87C13D34-272D-4C3F-946E-1E0539A09044}" type="presParOf" srcId="{ABE31D1A-E75C-429E-9FAD-B468A4FC9017}" destId="{DCA1E08F-A5B3-4F2E-BB10-284FD54C6FCE}" srcOrd="5" destOrd="0" presId="urn:microsoft.com/office/officeart/2011/layout/CircleProcess"/>
    <dgm:cxn modelId="{AC9F77E7-DBEF-4E6E-B4E6-B2575E21865D}" type="presParOf" srcId="{DCA1E08F-A5B3-4F2E-BB10-284FD54C6FCE}" destId="{08928A42-7FB1-4824-AD21-73227178882F}" srcOrd="0" destOrd="0" presId="urn:microsoft.com/office/officeart/2011/layout/CircleProcess"/>
    <dgm:cxn modelId="{473C0461-4BB8-4196-A9C3-114D1FFDB8A0}" type="presParOf" srcId="{ABE31D1A-E75C-429E-9FAD-B468A4FC9017}" destId="{723925FC-7BF4-498A-875C-A835E384097D}" srcOrd="6" destOrd="0" presId="urn:microsoft.com/office/officeart/2011/layout/CircleProcess"/>
    <dgm:cxn modelId="{228917A0-FC6D-4AE1-B26F-F7B735927BB2}" type="presParOf" srcId="{ABE31D1A-E75C-429E-9FAD-B468A4FC9017}" destId="{17811581-3A02-4AA0-9B28-64848C848035}" srcOrd="7" destOrd="0" presId="urn:microsoft.com/office/officeart/2011/layout/CircleProcess"/>
    <dgm:cxn modelId="{1C5B5742-066B-42E2-95D9-BE7AB97DC7C7}" type="presParOf" srcId="{ABE31D1A-E75C-429E-9FAD-B468A4FC9017}" destId="{2C3C7107-503F-40E0-9869-BEA28CE03724}" srcOrd="8" destOrd="0" presId="urn:microsoft.com/office/officeart/2011/layout/CircleProcess"/>
    <dgm:cxn modelId="{67BF9A89-8BDD-486A-BF2B-5AD33A921740}" type="presParOf" srcId="{2C3C7107-503F-40E0-9869-BEA28CE03724}" destId="{35FF38CE-22FB-4300-B811-FDDD4C83F222}" srcOrd="0" destOrd="0" presId="urn:microsoft.com/office/officeart/2011/layout/CircleProcess"/>
    <dgm:cxn modelId="{0BCD902B-94C0-4FA9-AD80-A4834FE1979F}" type="presParOf" srcId="{ABE31D1A-E75C-429E-9FAD-B468A4FC9017}" destId="{B96EF82B-AA60-451D-8208-4EB262A095CD}" srcOrd="9" destOrd="0" presId="urn:microsoft.com/office/officeart/2011/layout/CircleProcess"/>
    <dgm:cxn modelId="{63BB646E-E1AC-4B43-A868-092C9C5009E6}" type="presParOf" srcId="{B96EF82B-AA60-451D-8208-4EB262A095CD}" destId="{27C2A4D8-F470-41AF-8563-1CE47F31FC27}" srcOrd="0" destOrd="0" presId="urn:microsoft.com/office/officeart/2011/layout/CircleProcess"/>
    <dgm:cxn modelId="{00DFB59D-4735-4C1B-9275-407E17001728}" type="presParOf" srcId="{ABE31D1A-E75C-429E-9FAD-B468A4FC9017}" destId="{EF5E083E-0A09-4197-89C5-9A3974784370}" srcOrd="10" destOrd="0" presId="urn:microsoft.com/office/officeart/2011/layout/CircleProcess"/>
    <dgm:cxn modelId="{CEB5FCED-FF4B-4F3A-B020-A25297893B92}" type="presParOf" srcId="{ABE31D1A-E75C-429E-9FAD-B468A4FC9017}" destId="{37F37008-05E1-4C5C-B110-0CB5B17050BD}" srcOrd="11" destOrd="0" presId="urn:microsoft.com/office/officeart/2011/layout/CircleProcess"/>
    <dgm:cxn modelId="{46405596-6085-4483-A575-31B6647CCE25}" type="presParOf" srcId="{37F37008-05E1-4C5C-B110-0CB5B17050BD}" destId="{74A70DAD-5633-41AA-B81B-56378DF10831}" srcOrd="0" destOrd="0" presId="urn:microsoft.com/office/officeart/2011/layout/CircleProcess"/>
    <dgm:cxn modelId="{774FC31D-F8FB-4332-8EFA-72F647B553B7}" type="presParOf" srcId="{ABE31D1A-E75C-429E-9FAD-B468A4FC9017}" destId="{1833A77E-9845-42BF-B10B-2EC52FAABB10}" srcOrd="12" destOrd="0" presId="urn:microsoft.com/office/officeart/2011/layout/CircleProcess"/>
    <dgm:cxn modelId="{5BA4D13F-2D3F-4CEB-B6FD-914B6A493F2A}" type="presParOf" srcId="{1833A77E-9845-42BF-B10B-2EC52FAABB10}" destId="{A442BCFA-30D9-406C-8367-65A9073B3F6E}" srcOrd="0" destOrd="0" presId="urn:microsoft.com/office/officeart/2011/layout/CircleProcess"/>
    <dgm:cxn modelId="{46210DE1-56BB-4C76-82B3-3D8185A7F6F4}" type="presParOf" srcId="{ABE31D1A-E75C-429E-9FAD-B468A4FC9017}" destId="{13D5CC3C-5467-48BD-9259-A22703EA2568}" srcOrd="13" destOrd="0" presId="urn:microsoft.com/office/officeart/2011/layout/CircleProcess"/>
    <dgm:cxn modelId="{51E41553-0579-4816-8F87-15EAE02A84EA}" type="presParOf" srcId="{ABE31D1A-E75C-429E-9FAD-B468A4FC9017}" destId="{9A7B117A-F9BD-40D7-AE21-E661FE7C7011}" srcOrd="14" destOrd="0" presId="urn:microsoft.com/office/officeart/2011/layout/CircleProcess"/>
    <dgm:cxn modelId="{F3D29818-15A3-4B22-9D0C-B76F29890A68}" type="presParOf" srcId="{ABE31D1A-E75C-429E-9FAD-B468A4FC9017}" destId="{BEF130DF-0CE6-438C-85D3-A99737511C1E}" srcOrd="15" destOrd="0" presId="urn:microsoft.com/office/officeart/2011/layout/CircleProcess"/>
    <dgm:cxn modelId="{14368EAD-10F2-409D-8EB9-B1C5BB986CAF}" type="presParOf" srcId="{BEF130DF-0CE6-438C-85D3-A99737511C1E}" destId="{BB15398B-5109-4AC4-8BB6-EA809D4FC754}" srcOrd="0" destOrd="0" presId="urn:microsoft.com/office/officeart/2011/layout/CircleProcess"/>
    <dgm:cxn modelId="{0F203724-71AA-4378-ABC8-2C3142D12A97}" type="presParOf" srcId="{ABE31D1A-E75C-429E-9FAD-B468A4FC9017}" destId="{EDE44676-E20A-445F-873D-B30238B6E80E}" srcOrd="16" destOrd="0" presId="urn:microsoft.com/office/officeart/2011/layout/CircleProcess"/>
    <dgm:cxn modelId="{F04F0FF0-3100-49F5-BA46-DF29302E86C2}" type="presParOf" srcId="{EDE44676-E20A-445F-873D-B30238B6E80E}" destId="{1A40903F-00FD-4DA8-9EA4-FA54BD3F0FA9}" srcOrd="0" destOrd="0" presId="urn:microsoft.com/office/officeart/2011/layout/CircleProcess"/>
    <dgm:cxn modelId="{88F52B8A-9A93-41AB-A493-59D050279553}" type="presParOf" srcId="{ABE31D1A-E75C-429E-9FAD-B468A4FC9017}" destId="{C4BF4067-3FA0-4E39-961A-D680FD667D2B}" srcOrd="17" destOrd="0" presId="urn:microsoft.com/office/officeart/2011/layout/CircleProcess"/>
    <dgm:cxn modelId="{6B32692C-501B-4161-8B80-C1B0A84D81B0}" type="presParOf" srcId="{ABE31D1A-E75C-429E-9FAD-B468A4FC9017}" destId="{2A8000C6-8862-43AE-9E48-976FCA47D7AF}" srcOrd="1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9A1594-A26B-44C6-9298-AE72C5228897}" type="doc">
      <dgm:prSet loTypeId="urn:microsoft.com/office/officeart/2005/8/layout/bList2" loCatId="list" qsTypeId="urn:microsoft.com/office/officeart/2005/8/quickstyle/simple5" qsCatId="simple" csTypeId="urn:microsoft.com/office/officeart/2005/8/colors/colorful1" csCatId="colorful" phldr="1"/>
      <dgm:spPr/>
    </dgm:pt>
    <dgm:pt modelId="{E7ADDF06-BA4E-42E1-8D80-B207A24009FA}">
      <dgm:prSet phldrT="[Text]" custT="1"/>
      <dgm:spPr/>
      <dgm:t>
        <a:bodyPr/>
        <a:lstStyle/>
        <a:p>
          <a:pPr algn="l"/>
          <a:r>
            <a:rPr lang="en-IN" sz="1600" b="1" dirty="0">
              <a:latin typeface="Abadi" panose="020B0604020104020204" pitchFamily="34" charset="0"/>
              <a:cs typeface="Aharoni" panose="02010803020104030203" pitchFamily="2" charset="-79"/>
            </a:rPr>
            <a:t>Non-stationery data distribution</a:t>
          </a:r>
          <a:endParaRPr lang="en-IN" sz="1600" b="1" dirty="0">
            <a:latin typeface="Abadi" panose="020B0604020104020204" pitchFamily="34" charset="0"/>
          </a:endParaRPr>
        </a:p>
      </dgm:t>
    </dgm:pt>
    <dgm:pt modelId="{D7CEC83F-FEAF-4365-A9B1-7694B27E7002}" type="parTrans" cxnId="{486C6F8A-6ABD-4ECE-9A75-187EAEE85365}">
      <dgm:prSet/>
      <dgm:spPr/>
      <dgm:t>
        <a:bodyPr/>
        <a:lstStyle/>
        <a:p>
          <a:endParaRPr lang="en-IN"/>
        </a:p>
      </dgm:t>
    </dgm:pt>
    <dgm:pt modelId="{76C6482C-E16E-45FF-8166-B2A1DC775D24}" type="sibTrans" cxnId="{486C6F8A-6ABD-4ECE-9A75-187EAEE85365}">
      <dgm:prSet/>
      <dgm:spPr/>
      <dgm:t>
        <a:bodyPr/>
        <a:lstStyle/>
        <a:p>
          <a:endParaRPr lang="en-IN"/>
        </a:p>
      </dgm:t>
    </dgm:pt>
    <dgm:pt modelId="{B6330E53-B463-4B9E-BF4F-0C4B2AA4C8D0}">
      <dgm:prSet phldrT="[Text]" custT="1"/>
      <dgm:spPr/>
      <dgm:t>
        <a:bodyPr/>
        <a:lstStyle/>
        <a:p>
          <a:r>
            <a:rPr lang="en-IN" sz="1600" b="1" dirty="0">
              <a:latin typeface="Abadi" panose="020B0604020104020204" pitchFamily="34" charset="0"/>
            </a:rPr>
            <a:t>Degradation of Hardware</a:t>
          </a:r>
        </a:p>
      </dgm:t>
    </dgm:pt>
    <dgm:pt modelId="{573614AA-DFBF-4DC2-8209-88E4132695FE}" type="parTrans" cxnId="{1D4F49FA-4123-427D-B688-97ABEEBF63F1}">
      <dgm:prSet/>
      <dgm:spPr/>
      <dgm:t>
        <a:bodyPr/>
        <a:lstStyle/>
        <a:p>
          <a:endParaRPr lang="en-IN"/>
        </a:p>
      </dgm:t>
    </dgm:pt>
    <dgm:pt modelId="{FC893E08-4E11-46C8-B145-D13E23AAAD07}" type="sibTrans" cxnId="{1D4F49FA-4123-427D-B688-97ABEEBF63F1}">
      <dgm:prSet/>
      <dgm:spPr/>
      <dgm:t>
        <a:bodyPr/>
        <a:lstStyle/>
        <a:p>
          <a:endParaRPr lang="en-IN"/>
        </a:p>
      </dgm:t>
    </dgm:pt>
    <dgm:pt modelId="{627B7E20-CEFC-4AE7-91F2-2FDFB59A7515}">
      <dgm:prSet phldrT="[Text]" custT="1"/>
      <dgm:spPr/>
      <dgm:t>
        <a:bodyPr/>
        <a:lstStyle/>
        <a:p>
          <a:r>
            <a:rPr lang="en-IN" sz="1600" b="1" dirty="0">
              <a:latin typeface="Abadi" panose="020B0604020104020204" pitchFamily="34" charset="0"/>
            </a:rPr>
            <a:t>System Updates</a:t>
          </a:r>
        </a:p>
      </dgm:t>
    </dgm:pt>
    <dgm:pt modelId="{6B687DCF-DDB9-419D-A2C5-67E269E79090}" type="parTrans" cxnId="{8330EC91-F5F7-4DFD-86A6-0CFF2508416D}">
      <dgm:prSet/>
      <dgm:spPr/>
      <dgm:t>
        <a:bodyPr/>
        <a:lstStyle/>
        <a:p>
          <a:endParaRPr lang="en-IN"/>
        </a:p>
      </dgm:t>
    </dgm:pt>
    <dgm:pt modelId="{ABF61F38-AD57-43AE-8E4C-2620DAA3875B}" type="sibTrans" cxnId="{8330EC91-F5F7-4DFD-86A6-0CFF2508416D}">
      <dgm:prSet/>
      <dgm:spPr/>
      <dgm:t>
        <a:bodyPr/>
        <a:lstStyle/>
        <a:p>
          <a:endParaRPr lang="en-IN"/>
        </a:p>
      </dgm:t>
    </dgm:pt>
    <dgm:pt modelId="{881E9F10-5CD4-458D-945D-6343AEED6078}">
      <dgm:prSet phldrT="[Text]" custT="1"/>
      <dgm:spPr/>
      <dgm:t>
        <a:bodyPr/>
        <a:lstStyle/>
        <a:p>
          <a:r>
            <a:rPr lang="en-IN" sz="1600" b="1" dirty="0">
              <a:latin typeface="Abadi" panose="020B0604020104020204" pitchFamily="34" charset="0"/>
            </a:rPr>
            <a:t>Monitor</a:t>
          </a:r>
        </a:p>
      </dgm:t>
    </dgm:pt>
    <dgm:pt modelId="{850682B3-B8AA-4147-9B51-C6DE3B0ABE09}" type="parTrans" cxnId="{6D9BCD1E-C2E5-4A4D-B3ED-E221B692D31A}">
      <dgm:prSet/>
      <dgm:spPr/>
      <dgm:t>
        <a:bodyPr/>
        <a:lstStyle/>
        <a:p>
          <a:endParaRPr lang="en-IN"/>
        </a:p>
      </dgm:t>
    </dgm:pt>
    <dgm:pt modelId="{C8B94CC4-FFCF-4418-92FB-1559BA0A886C}" type="sibTrans" cxnId="{6D9BCD1E-C2E5-4A4D-B3ED-E221B692D31A}">
      <dgm:prSet/>
      <dgm:spPr/>
      <dgm:t>
        <a:bodyPr/>
        <a:lstStyle/>
        <a:p>
          <a:endParaRPr lang="en-IN"/>
        </a:p>
      </dgm:t>
    </dgm:pt>
    <dgm:pt modelId="{EE7739E4-4B69-47E0-9DE2-F9B701A45F89}">
      <dgm:prSet phldrT="[Text]" custT="1"/>
      <dgm:spPr/>
      <dgm:t>
        <a:bodyPr/>
        <a:lstStyle/>
        <a:p>
          <a:r>
            <a:rPr lang="en-IN" sz="1600" b="1" dirty="0">
              <a:latin typeface="Abadi" panose="020B0604020104020204" pitchFamily="34" charset="0"/>
            </a:rPr>
            <a:t>Update</a:t>
          </a:r>
        </a:p>
      </dgm:t>
    </dgm:pt>
    <dgm:pt modelId="{127E07D1-604F-4625-972A-74E58BA2EDF0}" type="parTrans" cxnId="{002E3CC4-6C4B-4BEA-BF6A-7AE7B6D6BC0A}">
      <dgm:prSet/>
      <dgm:spPr/>
      <dgm:t>
        <a:bodyPr/>
        <a:lstStyle/>
        <a:p>
          <a:endParaRPr lang="en-IN"/>
        </a:p>
      </dgm:t>
    </dgm:pt>
    <dgm:pt modelId="{483FC75D-9624-4E34-AC02-81A303FE6CC4}" type="sibTrans" cxnId="{002E3CC4-6C4B-4BEA-BF6A-7AE7B6D6BC0A}">
      <dgm:prSet/>
      <dgm:spPr/>
      <dgm:t>
        <a:bodyPr/>
        <a:lstStyle/>
        <a:p>
          <a:endParaRPr lang="en-IN"/>
        </a:p>
      </dgm:t>
    </dgm:pt>
    <dgm:pt modelId="{9B08FA5B-3390-4698-936F-2D0A072D11B3}">
      <dgm:prSet custT="1"/>
      <dgm:spPr/>
      <dgm:t>
        <a:bodyPr/>
        <a:lstStyle/>
        <a:p>
          <a:pPr algn="l">
            <a:buNone/>
          </a:pPr>
          <a:r>
            <a:rPr lang="en-IN" sz="1400" dirty="0">
              <a:latin typeface="Abadi" panose="020B0604020104020204" pitchFamily="34" charset="0"/>
              <a:cs typeface="Aharoni" panose="02010803020104030203" pitchFamily="2" charset="-79"/>
            </a:rPr>
            <a:t>Model will automatically</a:t>
          </a:r>
        </a:p>
      </dgm:t>
    </dgm:pt>
    <dgm:pt modelId="{4F527F77-05D0-4E1C-A2B1-122B25306CD8}" type="parTrans" cxnId="{64372B40-8A7A-48D6-8ED6-343FD99FFD57}">
      <dgm:prSet/>
      <dgm:spPr/>
      <dgm:t>
        <a:bodyPr/>
        <a:lstStyle/>
        <a:p>
          <a:endParaRPr lang="en-IN"/>
        </a:p>
      </dgm:t>
    </dgm:pt>
    <dgm:pt modelId="{0C11E1FB-F2CD-4145-903A-BF24DC82ABEC}" type="sibTrans" cxnId="{64372B40-8A7A-48D6-8ED6-343FD99FFD57}">
      <dgm:prSet/>
      <dgm:spPr/>
      <dgm:t>
        <a:bodyPr/>
        <a:lstStyle/>
        <a:p>
          <a:endParaRPr lang="en-IN"/>
        </a:p>
      </dgm:t>
    </dgm:pt>
    <dgm:pt modelId="{9ED5778E-406B-4952-8A07-42B65BE150E3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Ensuring a safe backup in</a:t>
          </a:r>
        </a:p>
      </dgm:t>
    </dgm:pt>
    <dgm:pt modelId="{45001A2A-DD3F-45DB-B76F-7531B54524BC}" type="parTrans" cxnId="{37B8B427-25B7-4A1B-B6A7-08994220C303}">
      <dgm:prSet/>
      <dgm:spPr/>
      <dgm:t>
        <a:bodyPr/>
        <a:lstStyle/>
        <a:p>
          <a:endParaRPr lang="en-IN"/>
        </a:p>
      </dgm:t>
    </dgm:pt>
    <dgm:pt modelId="{80E65D91-8BB7-4044-B52F-AEBD61D295D1}" type="sibTrans" cxnId="{37B8B427-25B7-4A1B-B6A7-08994220C303}">
      <dgm:prSet/>
      <dgm:spPr/>
      <dgm:t>
        <a:bodyPr/>
        <a:lstStyle/>
        <a:p>
          <a:endParaRPr lang="en-IN"/>
        </a:p>
      </dgm:t>
    </dgm:pt>
    <dgm:pt modelId="{073D8D08-9861-4759-9AE9-836543B76FC7}">
      <dgm:prSet custT="1"/>
      <dgm:spPr/>
      <dgm:t>
        <a:bodyPr/>
        <a:lstStyle/>
        <a:p>
          <a:pPr>
            <a:buNone/>
          </a:pPr>
          <a:r>
            <a:rPr lang="en-IN" sz="1400" dirty="0">
              <a:latin typeface="Abadi" panose="020B0604020104020204" pitchFamily="34" charset="0"/>
            </a:rPr>
            <a:t>Continuous retesting of</a:t>
          </a:r>
        </a:p>
      </dgm:t>
    </dgm:pt>
    <dgm:pt modelId="{D8E5F850-6BC7-4441-B63D-85EC6734790A}" type="parTrans" cxnId="{4AD66030-C818-4946-A9BE-BCB2C0EC09E2}">
      <dgm:prSet/>
      <dgm:spPr/>
      <dgm:t>
        <a:bodyPr/>
        <a:lstStyle/>
        <a:p>
          <a:endParaRPr lang="en-IN"/>
        </a:p>
      </dgm:t>
    </dgm:pt>
    <dgm:pt modelId="{EAF1D254-253F-4838-9218-29B8E3FCDDDA}" type="sibTrans" cxnId="{4AD66030-C818-4946-A9BE-BCB2C0EC09E2}">
      <dgm:prSet/>
      <dgm:spPr/>
      <dgm:t>
        <a:bodyPr/>
        <a:lstStyle/>
        <a:p>
          <a:endParaRPr lang="en-IN"/>
        </a:p>
      </dgm:t>
    </dgm:pt>
    <dgm:pt modelId="{F3198BCA-F8BF-4DBE-888E-06754B8276E1}">
      <dgm:prSet custT="1"/>
      <dgm:spPr/>
      <dgm:t>
        <a:bodyPr/>
        <a:lstStyle/>
        <a:p>
          <a:pPr algn="l"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Updating skill set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gm:t>
    </dgm:pt>
    <dgm:pt modelId="{72026B31-5CBF-485B-BE76-56DDF02E8965}" type="parTrans" cxnId="{339B9F38-36C3-422F-84BB-8F3D1AD0A888}">
      <dgm:prSet/>
      <dgm:spPr/>
      <dgm:t>
        <a:bodyPr/>
        <a:lstStyle/>
        <a:p>
          <a:endParaRPr lang="en-IN"/>
        </a:p>
      </dgm:t>
    </dgm:pt>
    <dgm:pt modelId="{F481E863-4E4E-41FC-A988-72435986D7B0}" type="sibTrans" cxnId="{339B9F38-36C3-422F-84BB-8F3D1AD0A888}">
      <dgm:prSet/>
      <dgm:spPr/>
      <dgm:t>
        <a:bodyPr/>
        <a:lstStyle/>
        <a:p>
          <a:endParaRPr lang="en-IN"/>
        </a:p>
      </dgm:t>
    </dgm:pt>
    <dgm:pt modelId="{0DCF7C95-0FA6-4093-9B2F-DE1BD71398EF}">
      <dgm:prSet custT="1"/>
      <dgm:spPr/>
      <dgm:t>
        <a:bodyPr/>
        <a:lstStyle/>
        <a:p>
          <a:pPr algn="l">
            <a:buNone/>
          </a:pPr>
          <a:r>
            <a:rPr lang="en-IN" sz="1400" dirty="0">
              <a:latin typeface="Abadi" panose="020B0604020104020204" pitchFamily="34" charset="0"/>
            </a:rPr>
            <a:t>With any changes or</a:t>
          </a:r>
        </a:p>
      </dgm:t>
    </dgm:pt>
    <dgm:pt modelId="{00ED510B-2D07-4B93-B596-717CF6AB7752}" type="parTrans" cxnId="{7AFBDA17-9936-4BC7-BCE8-05E28A1B4EBF}">
      <dgm:prSet/>
      <dgm:spPr/>
      <dgm:t>
        <a:bodyPr/>
        <a:lstStyle/>
        <a:p>
          <a:endParaRPr lang="en-IN"/>
        </a:p>
      </dgm:t>
    </dgm:pt>
    <dgm:pt modelId="{3CBD74C6-A27A-4ECD-9DD1-9E7577CCD0F9}" type="sibTrans" cxnId="{7AFBDA17-9936-4BC7-BCE8-05E28A1B4EBF}">
      <dgm:prSet/>
      <dgm:spPr/>
      <dgm:t>
        <a:bodyPr/>
        <a:lstStyle/>
        <a:p>
          <a:endParaRPr lang="en-IN"/>
        </a:p>
      </dgm:t>
    </dgm:pt>
    <dgm:pt modelId="{35131C51-05B5-4958-8991-015FF7054DF2}">
      <dgm:prSet custT="1"/>
      <dgm:spPr/>
      <dgm:t>
        <a:bodyPr/>
        <a:lstStyle/>
        <a:p>
          <a:pPr>
            <a:buNone/>
          </a:pPr>
          <a:r>
            <a:rPr lang="en-IN" sz="1400" dirty="0">
              <a:latin typeface="Abadi" panose="020B0604020104020204" pitchFamily="34" charset="0"/>
            </a:rPr>
            <a:t>input data, algorithms,</a:t>
          </a:r>
        </a:p>
      </dgm:t>
    </dgm:pt>
    <dgm:pt modelId="{1FC3D85F-15FF-417F-AEB0-8A7A536AD3A8}" type="parTrans" cxnId="{ADF15CD9-9581-4EFE-93E4-862B63084D54}">
      <dgm:prSet/>
      <dgm:spPr/>
      <dgm:t>
        <a:bodyPr/>
        <a:lstStyle/>
        <a:p>
          <a:endParaRPr lang="en-IN"/>
        </a:p>
      </dgm:t>
    </dgm:pt>
    <dgm:pt modelId="{091BE540-9AA1-4C4F-A8F2-C026C9995181}" type="sibTrans" cxnId="{ADF15CD9-9581-4EFE-93E4-862B63084D54}">
      <dgm:prSet/>
      <dgm:spPr/>
      <dgm:t>
        <a:bodyPr/>
        <a:lstStyle/>
        <a:p>
          <a:endParaRPr lang="en-IN"/>
        </a:p>
      </dgm:t>
    </dgm:pt>
    <dgm:pt modelId="{06D0D556-6460-441A-9530-A0742BBD2962}">
      <dgm:prSet custT="1"/>
      <dgm:spPr/>
      <dgm:t>
        <a:bodyPr/>
        <a:lstStyle/>
        <a:p>
          <a:pPr>
            <a:buNone/>
          </a:pPr>
          <a:r>
            <a:rPr lang="en-IN" sz="1400" dirty="0">
              <a:latin typeface="Abadi" panose="020B0604020104020204" pitchFamily="34" charset="0"/>
            </a:rPr>
            <a:t>and environment to</a:t>
          </a:r>
        </a:p>
      </dgm:t>
    </dgm:pt>
    <dgm:pt modelId="{924AAF03-15E5-410E-A0D3-6B0C8BC99D41}" type="parTrans" cxnId="{FA43EC9B-59B2-4056-BC4D-DA3558B35207}">
      <dgm:prSet/>
      <dgm:spPr/>
      <dgm:t>
        <a:bodyPr/>
        <a:lstStyle/>
        <a:p>
          <a:endParaRPr lang="en-IN"/>
        </a:p>
      </dgm:t>
    </dgm:pt>
    <dgm:pt modelId="{C80686B3-8F9D-4AF3-90EA-622C8BE28E7E}" type="sibTrans" cxnId="{FA43EC9B-59B2-4056-BC4D-DA3558B35207}">
      <dgm:prSet/>
      <dgm:spPr/>
      <dgm:t>
        <a:bodyPr/>
        <a:lstStyle/>
        <a:p>
          <a:endParaRPr lang="en-IN"/>
        </a:p>
      </dgm:t>
    </dgm:pt>
    <dgm:pt modelId="{28F658F3-4B1C-4FAC-BCF3-8BED81F2E8DF}">
      <dgm:prSet custT="1"/>
      <dgm:spPr/>
      <dgm:t>
        <a:bodyPr/>
        <a:lstStyle/>
        <a:p>
          <a:pPr algn="l">
            <a:buNone/>
          </a:pPr>
          <a:endParaRPr lang="en-IN" sz="1400" dirty="0">
            <a:latin typeface="Abadi" panose="020B0604020104020204" pitchFamily="34" charset="0"/>
            <a:cs typeface="Aharoni" panose="02010803020104030203" pitchFamily="2" charset="-79"/>
          </a:endParaRPr>
        </a:p>
      </dgm:t>
    </dgm:pt>
    <dgm:pt modelId="{89EC0644-D9C7-4B72-B244-4282DA6E9338}" type="parTrans" cxnId="{727ADD56-C25D-43EE-B46A-A8BA35FBE16D}">
      <dgm:prSet/>
      <dgm:spPr/>
      <dgm:t>
        <a:bodyPr/>
        <a:lstStyle/>
        <a:p>
          <a:endParaRPr lang="en-IN"/>
        </a:p>
      </dgm:t>
    </dgm:pt>
    <dgm:pt modelId="{6411B089-7BD4-4093-A4F8-A27743D19B42}" type="sibTrans" cxnId="{727ADD56-C25D-43EE-B46A-A8BA35FBE16D}">
      <dgm:prSet/>
      <dgm:spPr/>
      <dgm:t>
        <a:bodyPr/>
        <a:lstStyle/>
        <a:p>
          <a:endParaRPr lang="en-IN"/>
        </a:p>
      </dgm:t>
    </dgm:pt>
    <dgm:pt modelId="{6519E557-9853-40ED-B40C-467FA7E51307}">
      <dgm:prSet custT="1"/>
      <dgm:spPr/>
      <dgm:t>
        <a:bodyPr/>
        <a:lstStyle/>
        <a:p>
          <a:pPr algn="l">
            <a:buNone/>
          </a:pPr>
          <a:r>
            <a:rPr lang="en-I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Updating software</a:t>
          </a:r>
        </a:p>
      </dgm:t>
    </dgm:pt>
    <dgm:pt modelId="{E28F95DC-28BC-403D-8F10-3A5A3A5AF2AF}" type="parTrans" cxnId="{3E23556B-F6EF-4C9A-96EE-ABD9A1122A7B}">
      <dgm:prSet/>
      <dgm:spPr/>
      <dgm:t>
        <a:bodyPr/>
        <a:lstStyle/>
        <a:p>
          <a:endParaRPr lang="en-IN"/>
        </a:p>
      </dgm:t>
    </dgm:pt>
    <dgm:pt modelId="{082C6DF6-56A2-4200-B79A-2DCC68C77246}" type="sibTrans" cxnId="{3E23556B-F6EF-4C9A-96EE-ABD9A1122A7B}">
      <dgm:prSet/>
      <dgm:spPr/>
      <dgm:t>
        <a:bodyPr/>
        <a:lstStyle/>
        <a:p>
          <a:endParaRPr lang="en-IN"/>
        </a:p>
      </dgm:t>
    </dgm:pt>
    <dgm:pt modelId="{27386421-C4EF-46BC-9484-49CDFE192DD6}">
      <dgm:prSet custT="1"/>
      <dgm:spPr/>
      <dgm:t>
        <a:bodyPr/>
        <a:lstStyle/>
        <a:p>
          <a:pPr algn="l">
            <a:buNone/>
          </a:pPr>
          <a:r>
            <a:rPr lang="en-IN" sz="1400" dirty="0">
              <a:latin typeface="Abadi" panose="020B0604020104020204" pitchFamily="34" charset="0"/>
              <a:cs typeface="Aharoni" panose="02010803020104030203" pitchFamily="2" charset="-79"/>
            </a:rPr>
            <a:t>align itself with the</a:t>
          </a:r>
        </a:p>
      </dgm:t>
    </dgm:pt>
    <dgm:pt modelId="{1BBAC867-C712-4686-888C-FF63233D7342}" type="parTrans" cxnId="{8109A63C-9969-4146-BB31-B6D6876B7FA4}">
      <dgm:prSet/>
      <dgm:spPr/>
      <dgm:t>
        <a:bodyPr/>
        <a:lstStyle/>
        <a:p>
          <a:endParaRPr lang="en-IN"/>
        </a:p>
      </dgm:t>
    </dgm:pt>
    <dgm:pt modelId="{FD45DB02-85E2-4692-A034-749FB3AC714C}" type="sibTrans" cxnId="{8109A63C-9969-4146-BB31-B6D6876B7FA4}">
      <dgm:prSet/>
      <dgm:spPr/>
      <dgm:t>
        <a:bodyPr/>
        <a:lstStyle/>
        <a:p>
          <a:endParaRPr lang="en-IN"/>
        </a:p>
      </dgm:t>
    </dgm:pt>
    <dgm:pt modelId="{C84DDC5F-8A74-4743-9504-996E40A5A353}">
      <dgm:prSet custT="1"/>
      <dgm:spPr/>
      <dgm:t>
        <a:bodyPr/>
        <a:lstStyle/>
        <a:p>
          <a:pPr algn="l">
            <a:buNone/>
          </a:pPr>
          <a:r>
            <a:rPr lang="en-IN" sz="1400" dirty="0">
              <a:latin typeface="Abadi" panose="020B0604020104020204" pitchFamily="34" charset="0"/>
              <a:cs typeface="Aharoni" panose="02010803020104030203" pitchFamily="2" charset="-79"/>
            </a:rPr>
            <a:t>different Job Descriptions, </a:t>
          </a:r>
        </a:p>
      </dgm:t>
    </dgm:pt>
    <dgm:pt modelId="{77BBF4CE-DD87-408C-8150-EBA9B4037765}" type="parTrans" cxnId="{9C7607AB-B121-45F6-8348-315D183D2B11}">
      <dgm:prSet/>
      <dgm:spPr/>
      <dgm:t>
        <a:bodyPr/>
        <a:lstStyle/>
        <a:p>
          <a:endParaRPr lang="en-IN"/>
        </a:p>
      </dgm:t>
    </dgm:pt>
    <dgm:pt modelId="{2A2C0349-A345-4B53-8BF7-CD5319546CB4}" type="sibTrans" cxnId="{9C7607AB-B121-45F6-8348-315D183D2B11}">
      <dgm:prSet/>
      <dgm:spPr/>
      <dgm:t>
        <a:bodyPr/>
        <a:lstStyle/>
        <a:p>
          <a:endParaRPr lang="en-IN"/>
        </a:p>
      </dgm:t>
    </dgm:pt>
    <dgm:pt modelId="{E944BDA8-E500-4B69-BF05-E68998F40A4E}">
      <dgm:prSet custT="1"/>
      <dgm:spPr/>
      <dgm:t>
        <a:bodyPr/>
        <a:lstStyle/>
        <a:p>
          <a:pPr algn="l">
            <a:buNone/>
          </a:pPr>
          <a:r>
            <a:rPr lang="en-IN" sz="1400" dirty="0">
              <a:latin typeface="Abadi" panose="020B0604020104020204" pitchFamily="34" charset="0"/>
              <a:cs typeface="Aharoni" panose="02010803020104030203" pitchFamily="2" charset="-79"/>
            </a:rPr>
            <a:t>help of Streamlit</a:t>
          </a:r>
        </a:p>
      </dgm:t>
    </dgm:pt>
    <dgm:pt modelId="{467FACB5-45AB-4745-8EC6-6FD685C1C592}" type="parTrans" cxnId="{D510D906-6816-4259-A9F6-7C5A3D54473F}">
      <dgm:prSet/>
      <dgm:spPr/>
      <dgm:t>
        <a:bodyPr/>
        <a:lstStyle/>
        <a:p>
          <a:endParaRPr lang="en-IN"/>
        </a:p>
      </dgm:t>
    </dgm:pt>
    <dgm:pt modelId="{8A6DD3F3-E47D-4405-A814-6AC739624731}" type="sibTrans" cxnId="{D510D906-6816-4259-A9F6-7C5A3D54473F}">
      <dgm:prSet/>
      <dgm:spPr/>
      <dgm:t>
        <a:bodyPr/>
        <a:lstStyle/>
        <a:p>
          <a:endParaRPr lang="en-IN"/>
        </a:p>
      </dgm:t>
    </dgm:pt>
    <dgm:pt modelId="{C448ABEA-3E78-4D0E-ABBE-895E39ED32A9}">
      <dgm:prSet custT="1"/>
      <dgm:spPr/>
      <dgm:t>
        <a:bodyPr/>
        <a:lstStyle/>
        <a:p>
          <a:pPr algn="l">
            <a:buNone/>
          </a:pPr>
          <a:r>
            <a:rPr lang="en-IN" sz="1400" dirty="0">
              <a:latin typeface="Abadi" panose="020B0604020104020204" pitchFamily="34" charset="0"/>
              <a:cs typeface="Aharoni" panose="02010803020104030203" pitchFamily="2" charset="-79"/>
            </a:rPr>
            <a:t>Application.</a:t>
          </a:r>
        </a:p>
      </dgm:t>
    </dgm:pt>
    <dgm:pt modelId="{0DE19924-9A10-4496-B0C8-2178B8255E95}" type="parTrans" cxnId="{513FA0A5-9F42-40EC-9D74-52187D1E35AA}">
      <dgm:prSet/>
      <dgm:spPr/>
      <dgm:t>
        <a:bodyPr/>
        <a:lstStyle/>
        <a:p>
          <a:endParaRPr lang="en-IN"/>
        </a:p>
      </dgm:t>
    </dgm:pt>
    <dgm:pt modelId="{73CF2E70-EC5D-4078-8F2F-74B2FAFB4755}" type="sibTrans" cxnId="{513FA0A5-9F42-40EC-9D74-52187D1E35AA}">
      <dgm:prSet/>
      <dgm:spPr/>
      <dgm:t>
        <a:bodyPr/>
        <a:lstStyle/>
        <a:p>
          <a:endParaRPr lang="en-IN"/>
        </a:p>
      </dgm:t>
    </dgm:pt>
    <dgm:pt modelId="{624258FA-2E52-4638-B666-24D152056288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case of any hardware</a:t>
          </a:r>
        </a:p>
      </dgm:t>
    </dgm:pt>
    <dgm:pt modelId="{4597C3F7-E133-4ACB-A9A0-4824E361D783}" type="parTrans" cxnId="{52298929-119F-406C-A497-125E1D228CD5}">
      <dgm:prSet/>
      <dgm:spPr/>
      <dgm:t>
        <a:bodyPr/>
        <a:lstStyle/>
        <a:p>
          <a:endParaRPr lang="en-IN"/>
        </a:p>
      </dgm:t>
    </dgm:pt>
    <dgm:pt modelId="{AB7CFB10-1F30-4494-9A28-2EA5BB0F7C7A}" type="sibTrans" cxnId="{52298929-119F-406C-A497-125E1D228CD5}">
      <dgm:prSet/>
      <dgm:spPr/>
      <dgm:t>
        <a:bodyPr/>
        <a:lstStyle/>
        <a:p>
          <a:endParaRPr lang="en-IN"/>
        </a:p>
      </dgm:t>
    </dgm:pt>
    <dgm:pt modelId="{76962D84-BA61-4C9B-A81E-FF845AE60269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degradation. Being active</a:t>
          </a:r>
        </a:p>
      </dgm:t>
    </dgm:pt>
    <dgm:pt modelId="{69872417-58E0-401A-89DF-6C69F226A0D2}" type="parTrans" cxnId="{47C65549-4FB6-49A7-AC1E-EED87B2A2550}">
      <dgm:prSet/>
      <dgm:spPr/>
      <dgm:t>
        <a:bodyPr/>
        <a:lstStyle/>
        <a:p>
          <a:endParaRPr lang="en-IN"/>
        </a:p>
      </dgm:t>
    </dgm:pt>
    <dgm:pt modelId="{FF0DCE3C-DEC3-478B-AA73-D6F772A8CCB2}" type="sibTrans" cxnId="{47C65549-4FB6-49A7-AC1E-EED87B2A2550}">
      <dgm:prSet/>
      <dgm:spPr/>
      <dgm:t>
        <a:bodyPr/>
        <a:lstStyle/>
        <a:p>
          <a:endParaRPr lang="en-IN"/>
        </a:p>
      </dgm:t>
    </dgm:pt>
    <dgm:pt modelId="{F530AE34-5573-448B-9ADF-687DB05D3F15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in troubleshooting for any</a:t>
          </a:r>
        </a:p>
      </dgm:t>
    </dgm:pt>
    <dgm:pt modelId="{07231F0A-F79C-42BF-A278-9BEF7B0C2547}" type="parTrans" cxnId="{40471D2F-F795-4948-8805-3A8D2767D677}">
      <dgm:prSet/>
      <dgm:spPr/>
      <dgm:t>
        <a:bodyPr/>
        <a:lstStyle/>
        <a:p>
          <a:endParaRPr lang="en-IN"/>
        </a:p>
      </dgm:t>
    </dgm:pt>
    <dgm:pt modelId="{905E9AA3-6C7B-43F1-91C1-E30709786E49}" type="sibTrans" cxnId="{40471D2F-F795-4948-8805-3A8D2767D677}">
      <dgm:prSet/>
      <dgm:spPr/>
      <dgm:t>
        <a:bodyPr/>
        <a:lstStyle/>
        <a:p>
          <a:endParaRPr lang="en-IN"/>
        </a:p>
      </dgm:t>
    </dgm:pt>
    <dgm:pt modelId="{DE65D906-950C-436E-98C9-6FD7DD17E858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hardware issues.</a:t>
          </a:r>
        </a:p>
      </dgm:t>
    </dgm:pt>
    <dgm:pt modelId="{E74C8F51-1508-4BEB-B86E-2700693409AF}" type="parTrans" cxnId="{A27E4977-E731-4A61-AF71-F6E5A877EF44}">
      <dgm:prSet/>
      <dgm:spPr/>
      <dgm:t>
        <a:bodyPr/>
        <a:lstStyle/>
        <a:p>
          <a:endParaRPr lang="en-IN"/>
        </a:p>
      </dgm:t>
    </dgm:pt>
    <dgm:pt modelId="{3A19F4F7-F1D3-429C-980B-7BDF81C8DFB0}" type="sibTrans" cxnId="{A27E4977-E731-4A61-AF71-F6E5A877EF44}">
      <dgm:prSet/>
      <dgm:spPr/>
      <dgm:t>
        <a:bodyPr/>
        <a:lstStyle/>
        <a:p>
          <a:endParaRPr lang="en-IN"/>
        </a:p>
      </dgm:t>
    </dgm:pt>
    <dgm:pt modelId="{50F480C6-5EEB-4336-81DD-4DF9BB404CEC}">
      <dgm:prSet custT="1"/>
      <dgm:spPr/>
      <dgm:t>
        <a:bodyPr/>
        <a:lstStyle/>
        <a:p>
          <a:pPr algn="l">
            <a:buNone/>
          </a:pPr>
          <a:r>
            <a:rPr lang="en-IN" sz="1400" dirty="0">
              <a:latin typeface="Abadi" panose="020B0604020104020204" pitchFamily="34" charset="0"/>
            </a:rPr>
            <a:t>upgradation in the</a:t>
          </a:r>
        </a:p>
      </dgm:t>
    </dgm:pt>
    <dgm:pt modelId="{AC456C3F-FD53-4D76-8F27-F197CF9C1466}" type="parTrans" cxnId="{F0B44C3F-CDB8-42C5-AEAD-F9F7E5F6BE28}">
      <dgm:prSet/>
      <dgm:spPr/>
      <dgm:t>
        <a:bodyPr/>
        <a:lstStyle/>
        <a:p>
          <a:endParaRPr lang="en-IN"/>
        </a:p>
      </dgm:t>
    </dgm:pt>
    <dgm:pt modelId="{4EA1A184-0B75-40C4-8BA1-E49A2E144889}" type="sibTrans" cxnId="{F0B44C3F-CDB8-42C5-AEAD-F9F7E5F6BE28}">
      <dgm:prSet/>
      <dgm:spPr/>
      <dgm:t>
        <a:bodyPr/>
        <a:lstStyle/>
        <a:p>
          <a:endParaRPr lang="en-IN"/>
        </a:p>
      </dgm:t>
    </dgm:pt>
    <dgm:pt modelId="{2D468813-5B6D-4011-9A67-2CA73A85F79F}">
      <dgm:prSet custT="1"/>
      <dgm:spPr/>
      <dgm:t>
        <a:bodyPr/>
        <a:lstStyle/>
        <a:p>
          <a:pPr algn="l">
            <a:buNone/>
          </a:pPr>
          <a:r>
            <a:rPr lang="en-IN" sz="1400" dirty="0">
              <a:latin typeface="Abadi" panose="020B0604020104020204" pitchFamily="34" charset="0"/>
            </a:rPr>
            <a:t>Libraries/Python</a:t>
          </a:r>
        </a:p>
      </dgm:t>
    </dgm:pt>
    <dgm:pt modelId="{4B42813E-A0F6-4886-97FD-40BCF4C7BBEF}" type="parTrans" cxnId="{0210B6C9-6B2E-4CAE-9A40-B58EBAE202EC}">
      <dgm:prSet/>
      <dgm:spPr/>
      <dgm:t>
        <a:bodyPr/>
        <a:lstStyle/>
        <a:p>
          <a:endParaRPr lang="en-IN"/>
        </a:p>
      </dgm:t>
    </dgm:pt>
    <dgm:pt modelId="{26C93EAB-FE1C-45F7-9BE1-ED2B7410CBC8}" type="sibTrans" cxnId="{0210B6C9-6B2E-4CAE-9A40-B58EBAE202EC}">
      <dgm:prSet/>
      <dgm:spPr/>
      <dgm:t>
        <a:bodyPr/>
        <a:lstStyle/>
        <a:p>
          <a:endParaRPr lang="en-IN"/>
        </a:p>
      </dgm:t>
    </dgm:pt>
    <dgm:pt modelId="{CFE3D022-3EFC-4200-99D9-64ADF4E3F52C}">
      <dgm:prSet custT="1"/>
      <dgm:spPr/>
      <dgm:t>
        <a:bodyPr/>
        <a:lstStyle/>
        <a:p>
          <a:pPr algn="l">
            <a:buNone/>
          </a:pPr>
          <a:r>
            <a:rPr lang="en-IN" sz="1400" dirty="0">
              <a:latin typeface="Abadi" panose="020B0604020104020204" pitchFamily="34" charset="0"/>
            </a:rPr>
            <a:t>Versions/Streamlit we will</a:t>
          </a:r>
        </a:p>
      </dgm:t>
    </dgm:pt>
    <dgm:pt modelId="{F25CE2D1-AF89-41BB-BBC5-B7CA665C1DF4}" type="parTrans" cxnId="{ABBE0CE9-E084-459B-9C35-569D2A68CA57}">
      <dgm:prSet/>
      <dgm:spPr/>
      <dgm:t>
        <a:bodyPr/>
        <a:lstStyle/>
        <a:p>
          <a:endParaRPr lang="en-IN"/>
        </a:p>
      </dgm:t>
    </dgm:pt>
    <dgm:pt modelId="{A249E954-8B19-4B4A-BDAC-A30C4F91D08A}" type="sibTrans" cxnId="{ABBE0CE9-E084-459B-9C35-569D2A68CA57}">
      <dgm:prSet/>
      <dgm:spPr/>
      <dgm:t>
        <a:bodyPr/>
        <a:lstStyle/>
        <a:p>
          <a:endParaRPr lang="en-IN"/>
        </a:p>
      </dgm:t>
    </dgm:pt>
    <dgm:pt modelId="{BBB36BA1-461C-45D6-93C1-B93D41A2964A}">
      <dgm:prSet custT="1"/>
      <dgm:spPr/>
      <dgm:t>
        <a:bodyPr/>
        <a:lstStyle/>
        <a:p>
          <a:pPr algn="l">
            <a:buNone/>
          </a:pPr>
          <a:r>
            <a:rPr lang="en-IN" sz="1400" dirty="0">
              <a:latin typeface="Abadi" panose="020B0604020104020204" pitchFamily="34" charset="0"/>
            </a:rPr>
            <a:t>update the code in</a:t>
          </a:r>
        </a:p>
      </dgm:t>
    </dgm:pt>
    <dgm:pt modelId="{473F981A-8C9D-4225-B5D0-E1DA006E61D3}" type="parTrans" cxnId="{8BA64DAF-70C8-459A-ACD6-1C2931128B41}">
      <dgm:prSet/>
      <dgm:spPr/>
      <dgm:t>
        <a:bodyPr/>
        <a:lstStyle/>
        <a:p>
          <a:endParaRPr lang="en-IN"/>
        </a:p>
      </dgm:t>
    </dgm:pt>
    <dgm:pt modelId="{70BF9A31-25A5-458F-BAAD-889D28F5F6AD}" type="sibTrans" cxnId="{8BA64DAF-70C8-459A-ACD6-1C2931128B41}">
      <dgm:prSet/>
      <dgm:spPr/>
      <dgm:t>
        <a:bodyPr/>
        <a:lstStyle/>
        <a:p>
          <a:endParaRPr lang="en-IN"/>
        </a:p>
      </dgm:t>
    </dgm:pt>
    <dgm:pt modelId="{D07CBE1C-5C25-463D-BB9F-14CF26250FDF}">
      <dgm:prSet custT="1"/>
      <dgm:spPr/>
      <dgm:t>
        <a:bodyPr/>
        <a:lstStyle/>
        <a:p>
          <a:pPr algn="l">
            <a:buNone/>
          </a:pPr>
          <a:r>
            <a:rPr lang="en-IN" sz="1400" dirty="0">
              <a:latin typeface="Abadi" panose="020B0604020104020204" pitchFamily="34" charset="0"/>
            </a:rPr>
            <a:t>maintenance window.</a:t>
          </a:r>
        </a:p>
      </dgm:t>
    </dgm:pt>
    <dgm:pt modelId="{51D26CC7-615A-47F9-9077-7E1A1E916C70}" type="parTrans" cxnId="{86D23FD3-AECF-4918-9930-04D224575DBE}">
      <dgm:prSet/>
      <dgm:spPr/>
      <dgm:t>
        <a:bodyPr/>
        <a:lstStyle/>
        <a:p>
          <a:endParaRPr lang="en-IN"/>
        </a:p>
      </dgm:t>
    </dgm:pt>
    <dgm:pt modelId="{CBDBBE57-47E7-4F28-9B8B-EF7E33188835}" type="sibTrans" cxnId="{86D23FD3-AECF-4918-9930-04D224575DBE}">
      <dgm:prSet/>
      <dgm:spPr/>
      <dgm:t>
        <a:bodyPr/>
        <a:lstStyle/>
        <a:p>
          <a:endParaRPr lang="en-IN"/>
        </a:p>
      </dgm:t>
    </dgm:pt>
    <dgm:pt modelId="{184B81D9-BE87-47B4-9FE0-27532F288A2F}">
      <dgm:prSet custT="1"/>
      <dgm:spPr/>
      <dgm:t>
        <a:bodyPr/>
        <a:lstStyle/>
        <a:p>
          <a:pPr>
            <a:buNone/>
          </a:pPr>
          <a:r>
            <a:rPr lang="en-IN" sz="1400" dirty="0">
              <a:latin typeface="Abadi" panose="020B0604020104020204" pitchFamily="34" charset="0"/>
            </a:rPr>
            <a:t>identify any warning</a:t>
          </a:r>
        </a:p>
      </dgm:t>
    </dgm:pt>
    <dgm:pt modelId="{5DB9A79A-5BCA-4D55-B5D2-541A37906268}" type="parTrans" cxnId="{91C97AE5-2CA1-4060-BD9A-A22BC0C1FC29}">
      <dgm:prSet/>
      <dgm:spPr/>
      <dgm:t>
        <a:bodyPr/>
        <a:lstStyle/>
        <a:p>
          <a:endParaRPr lang="en-IN"/>
        </a:p>
      </dgm:t>
    </dgm:pt>
    <dgm:pt modelId="{8DA2455E-29B1-40AE-8056-55EBF2644D12}" type="sibTrans" cxnId="{91C97AE5-2CA1-4060-BD9A-A22BC0C1FC29}">
      <dgm:prSet/>
      <dgm:spPr/>
      <dgm:t>
        <a:bodyPr/>
        <a:lstStyle/>
        <a:p>
          <a:endParaRPr lang="en-IN"/>
        </a:p>
      </dgm:t>
    </dgm:pt>
    <dgm:pt modelId="{50C10129-AEB1-4A1F-8720-61FDCBD566D5}">
      <dgm:prSet custT="1"/>
      <dgm:spPr/>
      <dgm:t>
        <a:bodyPr/>
        <a:lstStyle/>
        <a:p>
          <a:pPr>
            <a:buNone/>
          </a:pPr>
          <a:r>
            <a:rPr lang="en-IN" sz="1400" dirty="0">
              <a:latin typeface="Abadi" panose="020B0604020104020204" pitchFamily="34" charset="0"/>
            </a:rPr>
            <a:t>messages and necessary</a:t>
          </a:r>
        </a:p>
      </dgm:t>
    </dgm:pt>
    <dgm:pt modelId="{067A560B-6929-4DBE-9670-C9C2572EB590}" type="parTrans" cxnId="{BE105545-C8BB-479F-8FAF-5A7EE3D12998}">
      <dgm:prSet/>
      <dgm:spPr/>
      <dgm:t>
        <a:bodyPr/>
        <a:lstStyle/>
        <a:p>
          <a:endParaRPr lang="en-IN"/>
        </a:p>
      </dgm:t>
    </dgm:pt>
    <dgm:pt modelId="{F8487091-FBDA-4F07-AC03-EBD0E9CBD294}" type="sibTrans" cxnId="{BE105545-C8BB-479F-8FAF-5A7EE3D12998}">
      <dgm:prSet/>
      <dgm:spPr/>
      <dgm:t>
        <a:bodyPr/>
        <a:lstStyle/>
        <a:p>
          <a:endParaRPr lang="en-IN"/>
        </a:p>
      </dgm:t>
    </dgm:pt>
    <dgm:pt modelId="{343E9C47-F232-4B49-9313-ED624E71DC7C}">
      <dgm:prSet custT="1"/>
      <dgm:spPr/>
      <dgm:t>
        <a:bodyPr/>
        <a:lstStyle/>
        <a:p>
          <a:pPr>
            <a:buNone/>
          </a:pPr>
          <a:r>
            <a:rPr lang="en-IN" sz="1400" dirty="0">
              <a:latin typeface="Abadi" panose="020B0604020104020204" pitchFamily="34" charset="0"/>
            </a:rPr>
            <a:t>action to be taken.</a:t>
          </a:r>
        </a:p>
      </dgm:t>
    </dgm:pt>
    <dgm:pt modelId="{27C2266A-6B45-4155-A634-0AB16CF0F138}" type="parTrans" cxnId="{469BBC0A-0040-44D3-944D-ED25854808D0}">
      <dgm:prSet/>
      <dgm:spPr/>
      <dgm:t>
        <a:bodyPr/>
        <a:lstStyle/>
        <a:p>
          <a:endParaRPr lang="en-IN"/>
        </a:p>
      </dgm:t>
    </dgm:pt>
    <dgm:pt modelId="{0773D0FE-D7D9-4816-9056-68A19C42AB3A}" type="sibTrans" cxnId="{469BBC0A-0040-44D3-944D-ED25854808D0}">
      <dgm:prSet/>
      <dgm:spPr/>
      <dgm:t>
        <a:bodyPr/>
        <a:lstStyle/>
        <a:p>
          <a:endParaRPr lang="en-IN"/>
        </a:p>
      </dgm:t>
    </dgm:pt>
    <dgm:pt modelId="{8F34066F-8F3E-412F-B178-7B7E0D9994A9}">
      <dgm:prSet custT="1"/>
      <dgm:spPr/>
      <dgm:t>
        <a:bodyPr/>
        <a:lstStyle/>
        <a:p>
          <a:pPr algn="l"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Dictionary every quarter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gm:t>
    </dgm:pt>
    <dgm:pt modelId="{80187E6C-3EC7-4074-8CCE-E4C6333966C1}" type="parTrans" cxnId="{2685A286-ADC6-45BD-8C7A-F13067C70209}">
      <dgm:prSet/>
      <dgm:spPr/>
      <dgm:t>
        <a:bodyPr/>
        <a:lstStyle/>
        <a:p>
          <a:endParaRPr lang="en-IN"/>
        </a:p>
      </dgm:t>
    </dgm:pt>
    <dgm:pt modelId="{7BA506CF-0E01-4EA3-8966-A83D99A5B0F0}" type="sibTrans" cxnId="{2685A286-ADC6-45BD-8C7A-F13067C70209}">
      <dgm:prSet/>
      <dgm:spPr/>
      <dgm:t>
        <a:bodyPr/>
        <a:lstStyle/>
        <a:p>
          <a:endParaRPr lang="en-IN"/>
        </a:p>
      </dgm:t>
    </dgm:pt>
    <dgm:pt modelId="{0D0E6F1F-5E11-4E70-8373-E41EF3A0ED73}">
      <dgm:prSet custT="1"/>
      <dgm:spPr/>
      <dgm:t>
        <a:bodyPr/>
        <a:lstStyle/>
        <a:p>
          <a:pPr algn="l">
            <a:buNone/>
          </a:pPr>
          <a:r>
            <a:rPr lang="en-I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versions to ensure smooth</a:t>
          </a:r>
        </a:p>
      </dgm:t>
    </dgm:pt>
    <dgm:pt modelId="{96D43B02-AC1A-4395-AB2C-3C2B1671143D}" type="parTrans" cxnId="{9AD87D79-E40C-4583-B98A-4BEE1A62D0E5}">
      <dgm:prSet/>
      <dgm:spPr/>
      <dgm:t>
        <a:bodyPr/>
        <a:lstStyle/>
        <a:p>
          <a:endParaRPr lang="en-IN"/>
        </a:p>
      </dgm:t>
    </dgm:pt>
    <dgm:pt modelId="{9EE16085-B931-45C5-9B77-F1B5838067F5}" type="sibTrans" cxnId="{9AD87D79-E40C-4583-B98A-4BEE1A62D0E5}">
      <dgm:prSet/>
      <dgm:spPr/>
      <dgm:t>
        <a:bodyPr/>
        <a:lstStyle/>
        <a:p>
          <a:endParaRPr lang="en-IN"/>
        </a:p>
      </dgm:t>
    </dgm:pt>
    <dgm:pt modelId="{9B59D8DA-E1A3-40D4-8166-777B9A421912}">
      <dgm:prSet custT="1"/>
      <dgm:spPr/>
      <dgm:t>
        <a:bodyPr/>
        <a:lstStyle/>
        <a:p>
          <a:pPr algn="l">
            <a:buNone/>
          </a:pPr>
          <a:r>
            <a:rPr lang="en-I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functioning of the model.</a:t>
          </a:r>
        </a:p>
      </dgm:t>
    </dgm:pt>
    <dgm:pt modelId="{570CED80-8266-408A-A13B-64A0013EA3C2}" type="parTrans" cxnId="{A9DA72B8-3CB3-4DCA-8214-2F192BB81F7E}">
      <dgm:prSet/>
      <dgm:spPr/>
      <dgm:t>
        <a:bodyPr/>
        <a:lstStyle/>
        <a:p>
          <a:endParaRPr lang="en-IN"/>
        </a:p>
      </dgm:t>
    </dgm:pt>
    <dgm:pt modelId="{92F2F92C-73B1-449B-BDA5-77EBFD515D56}" type="sibTrans" cxnId="{A9DA72B8-3CB3-4DCA-8214-2F192BB81F7E}">
      <dgm:prSet/>
      <dgm:spPr/>
      <dgm:t>
        <a:bodyPr/>
        <a:lstStyle/>
        <a:p>
          <a:endParaRPr lang="en-IN"/>
        </a:p>
      </dgm:t>
    </dgm:pt>
    <dgm:pt modelId="{15B0E332-7E50-4B74-B707-B6A78EA411E3}">
      <dgm:prSet custT="1"/>
      <dgm:spPr/>
      <dgm:t>
        <a:bodyPr/>
        <a:lstStyle/>
        <a:p>
          <a:pPr algn="l">
            <a:buNone/>
          </a:pPr>
          <a:r>
            <a:rPr lang="en-IN" sz="1400" dirty="0">
              <a:latin typeface="Abadi" panose="020B0604020104020204" pitchFamily="34" charset="0"/>
              <a:cs typeface="Aharoni" panose="02010803020104030203" pitchFamily="2" charset="-79"/>
            </a:rPr>
            <a:t>made possible with</a:t>
          </a:r>
        </a:p>
      </dgm:t>
    </dgm:pt>
    <dgm:pt modelId="{FE6F0948-200B-41E9-8ED9-CD1C6BF2E5E4}" type="parTrans" cxnId="{BAB6B761-3782-4032-8570-6EEF1655EC7D}">
      <dgm:prSet/>
      <dgm:spPr/>
      <dgm:t>
        <a:bodyPr/>
        <a:lstStyle/>
        <a:p>
          <a:endParaRPr lang="en-IN"/>
        </a:p>
      </dgm:t>
    </dgm:pt>
    <dgm:pt modelId="{22BD436C-6653-4A73-AABB-110717E98CE7}" type="sibTrans" cxnId="{BAB6B761-3782-4032-8570-6EEF1655EC7D}">
      <dgm:prSet/>
      <dgm:spPr/>
      <dgm:t>
        <a:bodyPr/>
        <a:lstStyle/>
        <a:p>
          <a:endParaRPr lang="en-IN"/>
        </a:p>
      </dgm:t>
    </dgm:pt>
    <dgm:pt modelId="{15D1053B-17C7-4F67-92EA-FCE225E98F5A}">
      <dgm:prSet custT="1"/>
      <dgm:spPr/>
      <dgm:t>
        <a:bodyPr/>
        <a:lstStyle/>
        <a:p>
          <a:pPr algn="l"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as per different JD’s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gm:t>
    </dgm:pt>
    <dgm:pt modelId="{EB1D312B-9A44-4F84-BE98-B95D7DD74C0D}" type="parTrans" cxnId="{B26728A3-5773-4C3A-8F72-C038D37BDDAE}">
      <dgm:prSet/>
      <dgm:spPr/>
      <dgm:t>
        <a:bodyPr/>
        <a:lstStyle/>
        <a:p>
          <a:endParaRPr lang="en-IN"/>
        </a:p>
      </dgm:t>
    </dgm:pt>
    <dgm:pt modelId="{B9355BE6-70C8-4846-A51A-6C7F101CA47D}" type="sibTrans" cxnId="{B26728A3-5773-4C3A-8F72-C038D37BDDAE}">
      <dgm:prSet/>
      <dgm:spPr/>
      <dgm:t>
        <a:bodyPr/>
        <a:lstStyle/>
        <a:p>
          <a:endParaRPr lang="en-IN"/>
        </a:p>
      </dgm:t>
    </dgm:pt>
    <dgm:pt modelId="{CA7A64C7-F2B2-4022-8BA3-3A9127030675}">
      <dgm:prSet custT="1"/>
      <dgm:spPr/>
      <dgm:t>
        <a:bodyPr/>
        <a:lstStyle/>
        <a:p>
          <a:pPr algn="l"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encountered.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gm:t>
    </dgm:pt>
    <dgm:pt modelId="{779892BB-6D47-4C90-9503-E26C752B4801}" type="parTrans" cxnId="{56957A0E-4DB7-4EED-9028-1D229C08E130}">
      <dgm:prSet/>
      <dgm:spPr/>
      <dgm:t>
        <a:bodyPr/>
        <a:lstStyle/>
        <a:p>
          <a:endParaRPr lang="en-IN"/>
        </a:p>
      </dgm:t>
    </dgm:pt>
    <dgm:pt modelId="{3568A9F5-9B56-406D-9335-54F5102BF581}" type="sibTrans" cxnId="{56957A0E-4DB7-4EED-9028-1D229C08E130}">
      <dgm:prSet/>
      <dgm:spPr/>
      <dgm:t>
        <a:bodyPr/>
        <a:lstStyle/>
        <a:p>
          <a:endParaRPr lang="en-IN"/>
        </a:p>
      </dgm:t>
    </dgm:pt>
    <dgm:pt modelId="{24A28DDF-89DF-4269-A29A-118F2B9F0C53}" type="pres">
      <dgm:prSet presAssocID="{1C9A1594-A26B-44C6-9298-AE72C5228897}" presName="diagram" presStyleCnt="0">
        <dgm:presLayoutVars>
          <dgm:dir/>
          <dgm:animLvl val="lvl"/>
          <dgm:resizeHandles val="exact"/>
        </dgm:presLayoutVars>
      </dgm:prSet>
      <dgm:spPr/>
    </dgm:pt>
    <dgm:pt modelId="{0CD534BD-D15F-4BA6-A09D-E3FF7D8CC4F1}" type="pres">
      <dgm:prSet presAssocID="{E7ADDF06-BA4E-42E1-8D80-B207A24009FA}" presName="compNode" presStyleCnt="0"/>
      <dgm:spPr/>
    </dgm:pt>
    <dgm:pt modelId="{194F1F4F-E253-4CD9-8C70-6ACFD5F6DB53}" type="pres">
      <dgm:prSet presAssocID="{E7ADDF06-BA4E-42E1-8D80-B207A24009FA}" presName="childRect" presStyleLbl="bgAcc1" presStyleIdx="0" presStyleCnt="5">
        <dgm:presLayoutVars>
          <dgm:bulletEnabled val="1"/>
        </dgm:presLayoutVars>
      </dgm:prSet>
      <dgm:spPr/>
    </dgm:pt>
    <dgm:pt modelId="{4FADDE7A-187C-4668-9BBB-DC3AC9701948}" type="pres">
      <dgm:prSet presAssocID="{E7ADDF06-BA4E-42E1-8D80-B207A24009F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F50CC39-085C-41B6-BBB8-3DEA16194C0E}" type="pres">
      <dgm:prSet presAssocID="{E7ADDF06-BA4E-42E1-8D80-B207A24009FA}" presName="parentRect" presStyleLbl="alignNode1" presStyleIdx="0" presStyleCnt="5"/>
      <dgm:spPr/>
    </dgm:pt>
    <dgm:pt modelId="{B37C7AF1-584C-4E1A-8ECF-2E99A62C418B}" type="pres">
      <dgm:prSet presAssocID="{E7ADDF06-BA4E-42E1-8D80-B207A24009FA}" presName="adorn" presStyleLbl="fgAccFollowNode1" presStyleIdx="0" presStyleCnt="5"/>
      <dgm:spPr>
        <a:solidFill>
          <a:schemeClr val="bg1"/>
        </a:solidFill>
        <a:ln w="28575">
          <a:solidFill>
            <a:schemeClr val="bg2">
              <a:lumMod val="50000"/>
              <a:alpha val="90000"/>
            </a:schemeClr>
          </a:solidFill>
        </a:ln>
      </dgm:spPr>
    </dgm:pt>
    <dgm:pt modelId="{DBABBD2A-6EAB-4CC7-A7B0-220AFF0B604D}" type="pres">
      <dgm:prSet presAssocID="{76C6482C-E16E-45FF-8166-B2A1DC775D24}" presName="sibTrans" presStyleLbl="sibTrans2D1" presStyleIdx="0" presStyleCnt="0"/>
      <dgm:spPr/>
    </dgm:pt>
    <dgm:pt modelId="{1A238309-92CD-45A4-A9E5-12E1203F1F2A}" type="pres">
      <dgm:prSet presAssocID="{B6330E53-B463-4B9E-BF4F-0C4B2AA4C8D0}" presName="compNode" presStyleCnt="0"/>
      <dgm:spPr/>
    </dgm:pt>
    <dgm:pt modelId="{A0EFA8B3-6AC6-4BC2-884C-AEF3CB03EB28}" type="pres">
      <dgm:prSet presAssocID="{B6330E53-B463-4B9E-BF4F-0C4B2AA4C8D0}" presName="childRect" presStyleLbl="bgAcc1" presStyleIdx="1" presStyleCnt="5">
        <dgm:presLayoutVars>
          <dgm:bulletEnabled val="1"/>
        </dgm:presLayoutVars>
      </dgm:prSet>
      <dgm:spPr/>
    </dgm:pt>
    <dgm:pt modelId="{DC146230-C77F-4213-9B15-77C2634D743D}" type="pres">
      <dgm:prSet presAssocID="{B6330E53-B463-4B9E-BF4F-0C4B2AA4C8D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3AE3E53-05DF-4B3C-91AE-B649A0B294A8}" type="pres">
      <dgm:prSet presAssocID="{B6330E53-B463-4B9E-BF4F-0C4B2AA4C8D0}" presName="parentRect" presStyleLbl="alignNode1" presStyleIdx="1" presStyleCnt="5"/>
      <dgm:spPr/>
    </dgm:pt>
    <dgm:pt modelId="{8D006A82-1CFD-42AB-B38C-8339F90D6B22}" type="pres">
      <dgm:prSet presAssocID="{B6330E53-B463-4B9E-BF4F-0C4B2AA4C8D0}" presName="adorn" presStyleLbl="fgAccFollowNode1" presStyleIdx="1" presStyleCnt="5"/>
      <dgm:spPr>
        <a:solidFill>
          <a:schemeClr val="bg1"/>
        </a:solidFill>
        <a:ln w="28575">
          <a:solidFill>
            <a:schemeClr val="bg2">
              <a:lumMod val="50000"/>
              <a:alpha val="9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9F9A350C-ACDC-4EFA-862B-992367ECF0B5}" type="pres">
      <dgm:prSet presAssocID="{FC893E08-4E11-46C8-B145-D13E23AAAD07}" presName="sibTrans" presStyleLbl="sibTrans2D1" presStyleIdx="0" presStyleCnt="0"/>
      <dgm:spPr/>
    </dgm:pt>
    <dgm:pt modelId="{B1F753AD-0489-4388-9367-5A39733C6804}" type="pres">
      <dgm:prSet presAssocID="{627B7E20-CEFC-4AE7-91F2-2FDFB59A7515}" presName="compNode" presStyleCnt="0"/>
      <dgm:spPr/>
    </dgm:pt>
    <dgm:pt modelId="{85AE3802-79CA-4126-BACC-66CA607BE0FB}" type="pres">
      <dgm:prSet presAssocID="{627B7E20-CEFC-4AE7-91F2-2FDFB59A7515}" presName="childRect" presStyleLbl="bgAcc1" presStyleIdx="2" presStyleCnt="5">
        <dgm:presLayoutVars>
          <dgm:bulletEnabled val="1"/>
        </dgm:presLayoutVars>
      </dgm:prSet>
      <dgm:spPr/>
    </dgm:pt>
    <dgm:pt modelId="{FD78F982-980D-4FA8-9B42-2459A099CABA}" type="pres">
      <dgm:prSet presAssocID="{627B7E20-CEFC-4AE7-91F2-2FDFB59A751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B33F639-BABB-48DF-AE78-041CDA52F347}" type="pres">
      <dgm:prSet presAssocID="{627B7E20-CEFC-4AE7-91F2-2FDFB59A7515}" presName="parentRect" presStyleLbl="alignNode1" presStyleIdx="2" presStyleCnt="5"/>
      <dgm:spPr/>
    </dgm:pt>
    <dgm:pt modelId="{8CCBFC14-1BE9-449C-ABCD-7EBCCDABC2F3}" type="pres">
      <dgm:prSet presAssocID="{627B7E20-CEFC-4AE7-91F2-2FDFB59A7515}" presName="adorn" presStyleLbl="fgAccFollowNode1" presStyleIdx="2" presStyleCnt="5"/>
      <dgm:spPr>
        <a:solidFill>
          <a:schemeClr val="bg1"/>
        </a:solidFill>
        <a:ln w="28575">
          <a:solidFill>
            <a:schemeClr val="bg2">
              <a:lumMod val="50000"/>
              <a:alpha val="9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DAA31ACA-0F49-46C0-94FC-E94947BF1396}" type="pres">
      <dgm:prSet presAssocID="{ABF61F38-AD57-43AE-8E4C-2620DAA3875B}" presName="sibTrans" presStyleLbl="sibTrans2D1" presStyleIdx="0" presStyleCnt="0"/>
      <dgm:spPr/>
    </dgm:pt>
    <dgm:pt modelId="{FA407157-77B4-42CB-864C-8D7358672A10}" type="pres">
      <dgm:prSet presAssocID="{881E9F10-5CD4-458D-945D-6343AEED6078}" presName="compNode" presStyleCnt="0"/>
      <dgm:spPr/>
    </dgm:pt>
    <dgm:pt modelId="{669A210B-ACAB-4740-82A4-B6AD972A4B08}" type="pres">
      <dgm:prSet presAssocID="{881E9F10-5CD4-458D-945D-6343AEED6078}" presName="childRect" presStyleLbl="bgAcc1" presStyleIdx="3" presStyleCnt="5">
        <dgm:presLayoutVars>
          <dgm:bulletEnabled val="1"/>
        </dgm:presLayoutVars>
      </dgm:prSet>
      <dgm:spPr/>
    </dgm:pt>
    <dgm:pt modelId="{8901138F-169E-4C43-A97B-BFDF93D4E67B}" type="pres">
      <dgm:prSet presAssocID="{881E9F10-5CD4-458D-945D-6343AEED607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94FC510-815C-4E71-BA2D-8B4D50231C83}" type="pres">
      <dgm:prSet presAssocID="{881E9F10-5CD4-458D-945D-6343AEED6078}" presName="parentRect" presStyleLbl="alignNode1" presStyleIdx="3" presStyleCnt="5"/>
      <dgm:spPr/>
    </dgm:pt>
    <dgm:pt modelId="{8AEE1E84-3195-4BDE-875A-CC86B7CA43A2}" type="pres">
      <dgm:prSet presAssocID="{881E9F10-5CD4-458D-945D-6343AEED6078}" presName="adorn" presStyleLbl="fgAccFollowNode1" presStyleIdx="3" presStyleCnt="5"/>
      <dgm:spPr>
        <a:solidFill>
          <a:schemeClr val="bg1"/>
        </a:solidFill>
        <a:ln w="28575">
          <a:solidFill>
            <a:schemeClr val="bg2">
              <a:lumMod val="50000"/>
              <a:alpha val="9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Scales of justice with solid fill"/>
        </a:ext>
      </dgm:extLst>
    </dgm:pt>
    <dgm:pt modelId="{0E519EE6-B438-4311-B17A-596C08517DCF}" type="pres">
      <dgm:prSet presAssocID="{C8B94CC4-FFCF-4418-92FB-1559BA0A886C}" presName="sibTrans" presStyleLbl="sibTrans2D1" presStyleIdx="0" presStyleCnt="0"/>
      <dgm:spPr/>
    </dgm:pt>
    <dgm:pt modelId="{BA688C96-6EF4-4132-95CE-54E02C13971E}" type="pres">
      <dgm:prSet presAssocID="{EE7739E4-4B69-47E0-9DE2-F9B701A45F89}" presName="compNode" presStyleCnt="0"/>
      <dgm:spPr/>
    </dgm:pt>
    <dgm:pt modelId="{0644E0A9-5C26-4DAE-8F95-BD8752AA9388}" type="pres">
      <dgm:prSet presAssocID="{EE7739E4-4B69-47E0-9DE2-F9B701A45F89}" presName="childRect" presStyleLbl="bgAcc1" presStyleIdx="4" presStyleCnt="5">
        <dgm:presLayoutVars>
          <dgm:bulletEnabled val="1"/>
        </dgm:presLayoutVars>
      </dgm:prSet>
      <dgm:spPr/>
    </dgm:pt>
    <dgm:pt modelId="{05211270-DD20-4884-A1CA-351DD431E700}" type="pres">
      <dgm:prSet presAssocID="{EE7739E4-4B69-47E0-9DE2-F9B701A45F8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DD5A6E6-8CEC-4C77-91A8-1DD789304A55}" type="pres">
      <dgm:prSet presAssocID="{EE7739E4-4B69-47E0-9DE2-F9B701A45F89}" presName="parentRect" presStyleLbl="alignNode1" presStyleIdx="4" presStyleCnt="5"/>
      <dgm:spPr/>
    </dgm:pt>
    <dgm:pt modelId="{58123E98-B0E2-44DA-A9EE-59E69F764813}" type="pres">
      <dgm:prSet presAssocID="{EE7739E4-4B69-47E0-9DE2-F9B701A45F89}" presName="adorn" presStyleLbl="fgAccFollowNode1" presStyleIdx="4" presStyleCnt="5"/>
      <dgm:spPr>
        <a:solidFill>
          <a:schemeClr val="bg1"/>
        </a:solidFill>
        <a:ln w="28575">
          <a:solidFill>
            <a:schemeClr val="bg2">
              <a:lumMod val="50000"/>
              <a:alpha val="90000"/>
            </a:schemeClr>
          </a:solidFill>
        </a:ln>
      </dgm:spPr>
    </dgm:pt>
  </dgm:ptLst>
  <dgm:cxnLst>
    <dgm:cxn modelId="{D510D906-6816-4259-A9F6-7C5A3D54473F}" srcId="{E7ADDF06-BA4E-42E1-8D80-B207A24009FA}" destId="{E944BDA8-E500-4B69-BF05-E68998F40A4E}" srcOrd="4" destOrd="0" parTransId="{467FACB5-45AB-4745-8EC6-6FD685C1C592}" sibTransId="{8A6DD3F3-E47D-4405-A814-6AC739624731}"/>
    <dgm:cxn modelId="{505D6309-A4FE-4EB8-A783-BC735C836F87}" type="presOf" srcId="{FC893E08-4E11-46C8-B145-D13E23AAAD07}" destId="{9F9A350C-ACDC-4EFA-862B-992367ECF0B5}" srcOrd="0" destOrd="0" presId="urn:microsoft.com/office/officeart/2005/8/layout/bList2"/>
    <dgm:cxn modelId="{E97FA10A-F178-4572-B148-D81E78A02A2F}" type="presOf" srcId="{343E9C47-F232-4B49-9313-ED624E71DC7C}" destId="{669A210B-ACAB-4740-82A4-B6AD972A4B08}" srcOrd="0" destOrd="5" presId="urn:microsoft.com/office/officeart/2005/8/layout/bList2"/>
    <dgm:cxn modelId="{469BBC0A-0040-44D3-944D-ED25854808D0}" srcId="{881E9F10-5CD4-458D-945D-6343AEED6078}" destId="{343E9C47-F232-4B49-9313-ED624E71DC7C}" srcOrd="5" destOrd="0" parTransId="{27C2266A-6B45-4155-A634-0AB16CF0F138}" sibTransId="{0773D0FE-D7D9-4816-9056-68A19C42AB3A}"/>
    <dgm:cxn modelId="{40837B0C-559B-4EE3-ACE9-D16A289B89FF}" type="presOf" srcId="{C8B94CC4-FFCF-4418-92FB-1559BA0A886C}" destId="{0E519EE6-B438-4311-B17A-596C08517DCF}" srcOrd="0" destOrd="0" presId="urn:microsoft.com/office/officeart/2005/8/layout/bList2"/>
    <dgm:cxn modelId="{56957A0E-4DB7-4EED-9028-1D229C08E130}" srcId="{EE7739E4-4B69-47E0-9DE2-F9B701A45F89}" destId="{CA7A64C7-F2B2-4022-8BA3-3A9127030675}" srcOrd="3" destOrd="0" parTransId="{779892BB-6D47-4C90-9503-E26C752B4801}" sibTransId="{3568A9F5-9B56-406D-9335-54F5102BF581}"/>
    <dgm:cxn modelId="{0D1B8C0F-4ECA-4628-A32D-9493D52FB8BD}" type="presOf" srcId="{2D468813-5B6D-4011-9A67-2CA73A85F79F}" destId="{85AE3802-79CA-4126-BACC-66CA607BE0FB}" srcOrd="0" destOrd="2" presId="urn:microsoft.com/office/officeart/2005/8/layout/bList2"/>
    <dgm:cxn modelId="{854CC913-97E2-486D-9817-45B0B0CD6D1C}" type="presOf" srcId="{627B7E20-CEFC-4AE7-91F2-2FDFB59A7515}" destId="{FD78F982-980D-4FA8-9B42-2459A099CABA}" srcOrd="0" destOrd="0" presId="urn:microsoft.com/office/officeart/2005/8/layout/bList2"/>
    <dgm:cxn modelId="{7AFBDA17-9936-4BC7-BCE8-05E28A1B4EBF}" srcId="{627B7E20-CEFC-4AE7-91F2-2FDFB59A7515}" destId="{0DCF7C95-0FA6-4093-9B2F-DE1BD71398EF}" srcOrd="0" destOrd="0" parTransId="{00ED510B-2D07-4B93-B596-717CF6AB7752}" sibTransId="{3CBD74C6-A27A-4ECD-9DD1-9E7577CCD0F9}"/>
    <dgm:cxn modelId="{6D9BCD1E-C2E5-4A4D-B3ED-E221B692D31A}" srcId="{1C9A1594-A26B-44C6-9298-AE72C5228897}" destId="{881E9F10-5CD4-458D-945D-6343AEED6078}" srcOrd="3" destOrd="0" parTransId="{850682B3-B8AA-4147-9B51-C6DE3B0ABE09}" sibTransId="{C8B94CC4-FFCF-4418-92FB-1559BA0A886C}"/>
    <dgm:cxn modelId="{37B8B427-25B7-4A1B-B6A7-08994220C303}" srcId="{B6330E53-B463-4B9E-BF4F-0C4B2AA4C8D0}" destId="{9ED5778E-406B-4952-8A07-42B65BE150E3}" srcOrd="0" destOrd="0" parTransId="{45001A2A-DD3F-45DB-B76F-7531B54524BC}" sibTransId="{80E65D91-8BB7-4044-B52F-AEBD61D295D1}"/>
    <dgm:cxn modelId="{52298929-119F-406C-A497-125E1D228CD5}" srcId="{B6330E53-B463-4B9E-BF4F-0C4B2AA4C8D0}" destId="{624258FA-2E52-4638-B666-24D152056288}" srcOrd="1" destOrd="0" parTransId="{4597C3F7-E133-4ACB-A9A0-4824E361D783}" sibTransId="{AB7CFB10-1F30-4494-9A28-2EA5BB0F7C7A}"/>
    <dgm:cxn modelId="{D5AEA62A-D8BF-4343-AA77-39E7B6F93B39}" type="presOf" srcId="{F3198BCA-F8BF-4DBE-888E-06754B8276E1}" destId="{0644E0A9-5C26-4DAE-8F95-BD8752AA9388}" srcOrd="0" destOrd="0" presId="urn:microsoft.com/office/officeart/2005/8/layout/bList2"/>
    <dgm:cxn modelId="{2D2D402B-31AB-443D-816F-878C854E877C}" type="presOf" srcId="{627B7E20-CEFC-4AE7-91F2-2FDFB59A7515}" destId="{9B33F639-BABB-48DF-AE78-041CDA52F347}" srcOrd="1" destOrd="0" presId="urn:microsoft.com/office/officeart/2005/8/layout/bList2"/>
    <dgm:cxn modelId="{114DD82D-067D-4027-9598-8609180EA0D2}" type="presOf" srcId="{8F34066F-8F3E-412F-B178-7B7E0D9994A9}" destId="{0644E0A9-5C26-4DAE-8F95-BD8752AA9388}" srcOrd="0" destOrd="1" presId="urn:microsoft.com/office/officeart/2005/8/layout/bList2"/>
    <dgm:cxn modelId="{7573492E-779A-4AFB-AFCF-647274AA6977}" type="presOf" srcId="{9B08FA5B-3390-4698-936F-2D0A072D11B3}" destId="{194F1F4F-E253-4CD9-8C70-6ACFD5F6DB53}" srcOrd="0" destOrd="0" presId="urn:microsoft.com/office/officeart/2005/8/layout/bList2"/>
    <dgm:cxn modelId="{40471D2F-F795-4948-8805-3A8D2767D677}" srcId="{B6330E53-B463-4B9E-BF4F-0C4B2AA4C8D0}" destId="{F530AE34-5573-448B-9ADF-687DB05D3F15}" srcOrd="3" destOrd="0" parTransId="{07231F0A-F79C-42BF-A278-9BEF7B0C2547}" sibTransId="{905E9AA3-6C7B-43F1-91C1-E30709786E49}"/>
    <dgm:cxn modelId="{4AD66030-C818-4946-A9BE-BCB2C0EC09E2}" srcId="{881E9F10-5CD4-458D-945D-6343AEED6078}" destId="{073D8D08-9861-4759-9AE9-836543B76FC7}" srcOrd="0" destOrd="0" parTransId="{D8E5F850-6BC7-4441-B63D-85EC6734790A}" sibTransId="{EAF1D254-253F-4838-9218-29B8E3FCDDDA}"/>
    <dgm:cxn modelId="{6D33F635-C365-47BD-9A77-DCC610ABFB1C}" type="presOf" srcId="{27386421-C4EF-46BC-9484-49CDFE192DD6}" destId="{194F1F4F-E253-4CD9-8C70-6ACFD5F6DB53}" srcOrd="0" destOrd="1" presId="urn:microsoft.com/office/officeart/2005/8/layout/bList2"/>
    <dgm:cxn modelId="{339B9F38-36C3-422F-84BB-8F3D1AD0A888}" srcId="{EE7739E4-4B69-47E0-9DE2-F9B701A45F89}" destId="{F3198BCA-F8BF-4DBE-888E-06754B8276E1}" srcOrd="0" destOrd="0" parTransId="{72026B31-5CBF-485B-BE76-56DDF02E8965}" sibTransId="{F481E863-4E4E-41FC-A988-72435986D7B0}"/>
    <dgm:cxn modelId="{8109A63C-9969-4146-BB31-B6D6876B7FA4}" srcId="{E7ADDF06-BA4E-42E1-8D80-B207A24009FA}" destId="{27386421-C4EF-46BC-9484-49CDFE192DD6}" srcOrd="1" destOrd="0" parTransId="{1BBAC867-C712-4686-888C-FF63233D7342}" sibTransId="{FD45DB02-85E2-4692-A034-749FB3AC714C}"/>
    <dgm:cxn modelId="{F0B44C3F-CDB8-42C5-AEAD-F9F7E5F6BE28}" srcId="{627B7E20-CEFC-4AE7-91F2-2FDFB59A7515}" destId="{50F480C6-5EEB-4336-81DD-4DF9BB404CEC}" srcOrd="1" destOrd="0" parTransId="{AC456C3F-FD53-4D76-8F27-F197CF9C1466}" sibTransId="{4EA1A184-0B75-40C4-8BA1-E49A2E144889}"/>
    <dgm:cxn modelId="{64372B40-8A7A-48D6-8ED6-343FD99FFD57}" srcId="{E7ADDF06-BA4E-42E1-8D80-B207A24009FA}" destId="{9B08FA5B-3390-4698-936F-2D0A072D11B3}" srcOrd="0" destOrd="0" parTransId="{4F527F77-05D0-4E1C-A2B1-122B25306CD8}" sibTransId="{0C11E1FB-F2CD-4145-903A-BF24DC82ABEC}"/>
    <dgm:cxn modelId="{BAB6B761-3782-4032-8570-6EEF1655EC7D}" srcId="{E7ADDF06-BA4E-42E1-8D80-B207A24009FA}" destId="{15B0E332-7E50-4B74-B707-B6A78EA411E3}" srcOrd="3" destOrd="0" parTransId="{FE6F0948-200B-41E9-8ED9-CD1C6BF2E5E4}" sibTransId="{22BD436C-6653-4A73-AABB-110717E98CE7}"/>
    <dgm:cxn modelId="{2979B962-0B6A-4322-A73B-96D1CDFDBD57}" type="presOf" srcId="{ABF61F38-AD57-43AE-8E4C-2620DAA3875B}" destId="{DAA31ACA-0F49-46C0-94FC-E94947BF1396}" srcOrd="0" destOrd="0" presId="urn:microsoft.com/office/officeart/2005/8/layout/bList2"/>
    <dgm:cxn modelId="{BE105545-C8BB-479F-8FAF-5A7EE3D12998}" srcId="{881E9F10-5CD4-458D-945D-6343AEED6078}" destId="{50C10129-AEB1-4A1F-8720-61FDCBD566D5}" srcOrd="4" destOrd="0" parTransId="{067A560B-6929-4DBE-9670-C9C2572EB590}" sibTransId="{F8487091-FBDA-4F07-AC03-EBD0E9CBD294}"/>
    <dgm:cxn modelId="{F8CCEF46-2B67-4C4F-84C4-0E95B59D18C6}" type="presOf" srcId="{624258FA-2E52-4638-B666-24D152056288}" destId="{A0EFA8B3-6AC6-4BC2-884C-AEF3CB03EB28}" srcOrd="0" destOrd="1" presId="urn:microsoft.com/office/officeart/2005/8/layout/bList2"/>
    <dgm:cxn modelId="{26005C67-8EEE-4EFC-AF55-CFD7901BB7D2}" type="presOf" srcId="{F530AE34-5573-448B-9ADF-687DB05D3F15}" destId="{A0EFA8B3-6AC6-4BC2-884C-AEF3CB03EB28}" srcOrd="0" destOrd="3" presId="urn:microsoft.com/office/officeart/2005/8/layout/bList2"/>
    <dgm:cxn modelId="{AE152468-7960-4CD9-B9EB-19D42F636D69}" type="presOf" srcId="{76C6482C-E16E-45FF-8166-B2A1DC775D24}" destId="{DBABBD2A-6EAB-4CC7-A7B0-220AFF0B604D}" srcOrd="0" destOrd="0" presId="urn:microsoft.com/office/officeart/2005/8/layout/bList2"/>
    <dgm:cxn modelId="{47C65549-4FB6-49A7-AC1E-EED87B2A2550}" srcId="{B6330E53-B463-4B9E-BF4F-0C4B2AA4C8D0}" destId="{76962D84-BA61-4C9B-A81E-FF845AE60269}" srcOrd="2" destOrd="0" parTransId="{69872417-58E0-401A-89DF-6C69F226A0D2}" sibTransId="{FF0DCE3C-DEC3-478B-AA73-D6F772A8CCB2}"/>
    <dgm:cxn modelId="{3E23556B-F6EF-4C9A-96EE-ABD9A1122A7B}" srcId="{EE7739E4-4B69-47E0-9DE2-F9B701A45F89}" destId="{6519E557-9853-40ED-B40C-467FA7E51307}" srcOrd="4" destOrd="0" parTransId="{E28F95DC-28BC-403D-8F10-3A5A3A5AF2AF}" sibTransId="{082C6DF6-56A2-4200-B79A-2DCC68C77246}"/>
    <dgm:cxn modelId="{AB7F134E-47F0-4C12-94B9-CD0ADCFE7604}" type="presOf" srcId="{0DCF7C95-0FA6-4093-9B2F-DE1BD71398EF}" destId="{85AE3802-79CA-4126-BACC-66CA607BE0FB}" srcOrd="0" destOrd="0" presId="urn:microsoft.com/office/officeart/2005/8/layout/bList2"/>
    <dgm:cxn modelId="{EE4BCE4F-7E8D-48D1-8CF7-24AB0F8FAB94}" type="presOf" srcId="{C84DDC5F-8A74-4743-9504-996E40A5A353}" destId="{194F1F4F-E253-4CD9-8C70-6ACFD5F6DB53}" srcOrd="0" destOrd="2" presId="urn:microsoft.com/office/officeart/2005/8/layout/bList2"/>
    <dgm:cxn modelId="{C3402F53-75F2-4D8B-9EDA-7BDE5ABA6A09}" type="presOf" srcId="{06D0D556-6460-441A-9530-A0742BBD2962}" destId="{669A210B-ACAB-4740-82A4-B6AD972A4B08}" srcOrd="0" destOrd="2" presId="urn:microsoft.com/office/officeart/2005/8/layout/bList2"/>
    <dgm:cxn modelId="{70094073-AFCE-42EB-A4CE-671F919BD1C7}" type="presOf" srcId="{CFE3D022-3EFC-4200-99D9-64ADF4E3F52C}" destId="{85AE3802-79CA-4126-BACC-66CA607BE0FB}" srcOrd="0" destOrd="3" presId="urn:microsoft.com/office/officeart/2005/8/layout/bList2"/>
    <dgm:cxn modelId="{727ADD56-C25D-43EE-B46A-A8BA35FBE16D}" srcId="{E7ADDF06-BA4E-42E1-8D80-B207A24009FA}" destId="{28F658F3-4B1C-4FAC-BCF3-8BED81F2E8DF}" srcOrd="6" destOrd="0" parTransId="{89EC0644-D9C7-4B72-B244-4282DA6E9338}" sibTransId="{6411B089-7BD4-4093-A4F8-A27743D19B42}"/>
    <dgm:cxn modelId="{A27E4977-E731-4A61-AF71-F6E5A877EF44}" srcId="{B6330E53-B463-4B9E-BF4F-0C4B2AA4C8D0}" destId="{DE65D906-950C-436E-98C9-6FD7DD17E858}" srcOrd="4" destOrd="0" parTransId="{E74C8F51-1508-4BEB-B86E-2700693409AF}" sibTransId="{3A19F4F7-F1D3-429C-980B-7BDF81C8DFB0}"/>
    <dgm:cxn modelId="{CB071979-7D32-4FBA-B7DA-D09D9DC29A6A}" type="presOf" srcId="{B6330E53-B463-4B9E-BF4F-0C4B2AA4C8D0}" destId="{DC146230-C77F-4213-9B15-77C2634D743D}" srcOrd="0" destOrd="0" presId="urn:microsoft.com/office/officeart/2005/8/layout/bList2"/>
    <dgm:cxn modelId="{575F2A59-8337-46DD-BD44-71E374C347C9}" type="presOf" srcId="{50F480C6-5EEB-4336-81DD-4DF9BB404CEC}" destId="{85AE3802-79CA-4126-BACC-66CA607BE0FB}" srcOrd="0" destOrd="1" presId="urn:microsoft.com/office/officeart/2005/8/layout/bList2"/>
    <dgm:cxn modelId="{9AD87D79-E40C-4583-B98A-4BEE1A62D0E5}" srcId="{EE7739E4-4B69-47E0-9DE2-F9B701A45F89}" destId="{0D0E6F1F-5E11-4E70-8373-E41EF3A0ED73}" srcOrd="5" destOrd="0" parTransId="{96D43B02-AC1A-4395-AB2C-3C2B1671143D}" sibTransId="{9EE16085-B931-45C5-9B77-F1B5838067F5}"/>
    <dgm:cxn modelId="{17C97B7C-9AD7-4E32-BFAC-3F82DB724F51}" type="presOf" srcId="{15D1053B-17C7-4F67-92EA-FCE225E98F5A}" destId="{0644E0A9-5C26-4DAE-8F95-BD8752AA9388}" srcOrd="0" destOrd="2" presId="urn:microsoft.com/office/officeart/2005/8/layout/bList2"/>
    <dgm:cxn modelId="{C984647D-1CC4-49C3-A101-EDE0F47773D1}" type="presOf" srcId="{6519E557-9853-40ED-B40C-467FA7E51307}" destId="{0644E0A9-5C26-4DAE-8F95-BD8752AA9388}" srcOrd="0" destOrd="4" presId="urn:microsoft.com/office/officeart/2005/8/layout/bList2"/>
    <dgm:cxn modelId="{3AB48D80-1E37-4512-A30F-A700936DF8EA}" type="presOf" srcId="{E7ADDF06-BA4E-42E1-8D80-B207A24009FA}" destId="{8F50CC39-085C-41B6-BBB8-3DEA16194C0E}" srcOrd="1" destOrd="0" presId="urn:microsoft.com/office/officeart/2005/8/layout/bList2"/>
    <dgm:cxn modelId="{384B2D82-AF6A-430D-BFAC-C22F8A721E4A}" type="presOf" srcId="{073D8D08-9861-4759-9AE9-836543B76FC7}" destId="{669A210B-ACAB-4740-82A4-B6AD972A4B08}" srcOrd="0" destOrd="0" presId="urn:microsoft.com/office/officeart/2005/8/layout/bList2"/>
    <dgm:cxn modelId="{BBF2EB85-208C-4650-A7C3-A3D6D3E7A7D2}" type="presOf" srcId="{76962D84-BA61-4C9B-A81E-FF845AE60269}" destId="{A0EFA8B3-6AC6-4BC2-884C-AEF3CB03EB28}" srcOrd="0" destOrd="2" presId="urn:microsoft.com/office/officeart/2005/8/layout/bList2"/>
    <dgm:cxn modelId="{2685A286-ADC6-45BD-8C7A-F13067C70209}" srcId="{EE7739E4-4B69-47E0-9DE2-F9B701A45F89}" destId="{8F34066F-8F3E-412F-B178-7B7E0D9994A9}" srcOrd="1" destOrd="0" parTransId="{80187E6C-3EC7-4074-8CCE-E4C6333966C1}" sibTransId="{7BA506CF-0E01-4EA3-8966-A83D99A5B0F0}"/>
    <dgm:cxn modelId="{486C6F8A-6ABD-4ECE-9A75-187EAEE85365}" srcId="{1C9A1594-A26B-44C6-9298-AE72C5228897}" destId="{E7ADDF06-BA4E-42E1-8D80-B207A24009FA}" srcOrd="0" destOrd="0" parTransId="{D7CEC83F-FEAF-4365-A9B1-7694B27E7002}" sibTransId="{76C6482C-E16E-45FF-8166-B2A1DC775D24}"/>
    <dgm:cxn modelId="{8330EC91-F5F7-4DFD-86A6-0CFF2508416D}" srcId="{1C9A1594-A26B-44C6-9298-AE72C5228897}" destId="{627B7E20-CEFC-4AE7-91F2-2FDFB59A7515}" srcOrd="2" destOrd="0" parTransId="{6B687DCF-DDB9-419D-A2C5-67E269E79090}" sibTransId="{ABF61F38-AD57-43AE-8E4C-2620DAA3875B}"/>
    <dgm:cxn modelId="{944D1794-8801-4329-B1A9-F811C9C6B766}" type="presOf" srcId="{EE7739E4-4B69-47E0-9DE2-F9B701A45F89}" destId="{0DD5A6E6-8CEC-4C77-91A8-1DD789304A55}" srcOrd="1" destOrd="0" presId="urn:microsoft.com/office/officeart/2005/8/layout/bList2"/>
    <dgm:cxn modelId="{F9F66A94-DCA0-46C0-ADE0-F518F06B9BAF}" type="presOf" srcId="{EE7739E4-4B69-47E0-9DE2-F9B701A45F89}" destId="{05211270-DD20-4884-A1CA-351DD431E700}" srcOrd="0" destOrd="0" presId="urn:microsoft.com/office/officeart/2005/8/layout/bList2"/>
    <dgm:cxn modelId="{060CCC94-0A38-44CE-9EC4-3CCBEFC34572}" type="presOf" srcId="{BBB36BA1-461C-45D6-93C1-B93D41A2964A}" destId="{85AE3802-79CA-4126-BACC-66CA607BE0FB}" srcOrd="0" destOrd="4" presId="urn:microsoft.com/office/officeart/2005/8/layout/bList2"/>
    <dgm:cxn modelId="{0CAB8595-C1EF-46C2-A910-BAD0F002A32A}" type="presOf" srcId="{184B81D9-BE87-47B4-9FE0-27532F288A2F}" destId="{669A210B-ACAB-4740-82A4-B6AD972A4B08}" srcOrd="0" destOrd="3" presId="urn:microsoft.com/office/officeart/2005/8/layout/bList2"/>
    <dgm:cxn modelId="{FA43EC9B-59B2-4056-BC4D-DA3558B35207}" srcId="{881E9F10-5CD4-458D-945D-6343AEED6078}" destId="{06D0D556-6460-441A-9530-A0742BBD2962}" srcOrd="2" destOrd="0" parTransId="{924AAF03-15E5-410E-A0D3-6B0C8BC99D41}" sibTransId="{C80686B3-8F9D-4AF3-90EA-622C8BE28E7E}"/>
    <dgm:cxn modelId="{B26728A3-5773-4C3A-8F72-C038D37BDDAE}" srcId="{EE7739E4-4B69-47E0-9DE2-F9B701A45F89}" destId="{15D1053B-17C7-4F67-92EA-FCE225E98F5A}" srcOrd="2" destOrd="0" parTransId="{EB1D312B-9A44-4F84-BE98-B95D7DD74C0D}" sibTransId="{B9355BE6-70C8-4846-A51A-6C7F101CA47D}"/>
    <dgm:cxn modelId="{6CEC14A4-DC24-4E21-B327-EBEF49146704}" type="presOf" srcId="{CA7A64C7-F2B2-4022-8BA3-3A9127030675}" destId="{0644E0A9-5C26-4DAE-8F95-BD8752AA9388}" srcOrd="0" destOrd="3" presId="urn:microsoft.com/office/officeart/2005/8/layout/bList2"/>
    <dgm:cxn modelId="{513FA0A5-9F42-40EC-9D74-52187D1E35AA}" srcId="{E7ADDF06-BA4E-42E1-8D80-B207A24009FA}" destId="{C448ABEA-3E78-4D0E-ABBE-895E39ED32A9}" srcOrd="5" destOrd="0" parTransId="{0DE19924-9A10-4496-B0C8-2178B8255E95}" sibTransId="{73CF2E70-EC5D-4078-8F2F-74B2FAFB4755}"/>
    <dgm:cxn modelId="{145C82A8-2343-48E8-AC40-1B7F5CCDF8BA}" type="presOf" srcId="{0D0E6F1F-5E11-4E70-8373-E41EF3A0ED73}" destId="{0644E0A9-5C26-4DAE-8F95-BD8752AA9388}" srcOrd="0" destOrd="5" presId="urn:microsoft.com/office/officeart/2005/8/layout/bList2"/>
    <dgm:cxn modelId="{9C7607AB-B121-45F6-8348-315D183D2B11}" srcId="{E7ADDF06-BA4E-42E1-8D80-B207A24009FA}" destId="{C84DDC5F-8A74-4743-9504-996E40A5A353}" srcOrd="2" destOrd="0" parTransId="{77BBF4CE-DD87-408C-8150-EBA9B4037765}" sibTransId="{2A2C0349-A345-4B53-8BF7-CD5319546CB4}"/>
    <dgm:cxn modelId="{2C2576AC-9CAE-4559-9306-ADBE106ECAF8}" type="presOf" srcId="{881E9F10-5CD4-458D-945D-6343AEED6078}" destId="{8901138F-169E-4C43-A97B-BFDF93D4E67B}" srcOrd="0" destOrd="0" presId="urn:microsoft.com/office/officeart/2005/8/layout/bList2"/>
    <dgm:cxn modelId="{298105AE-2247-4333-8FAE-34AFAF31969D}" type="presOf" srcId="{881E9F10-5CD4-458D-945D-6343AEED6078}" destId="{394FC510-815C-4E71-BA2D-8B4D50231C83}" srcOrd="1" destOrd="0" presId="urn:microsoft.com/office/officeart/2005/8/layout/bList2"/>
    <dgm:cxn modelId="{2F8E19AE-AC97-49C7-B5B8-CB2E81AF5C05}" type="presOf" srcId="{15B0E332-7E50-4B74-B707-B6A78EA411E3}" destId="{194F1F4F-E253-4CD9-8C70-6ACFD5F6DB53}" srcOrd="0" destOrd="3" presId="urn:microsoft.com/office/officeart/2005/8/layout/bList2"/>
    <dgm:cxn modelId="{8BA64DAF-70C8-459A-ACD6-1C2931128B41}" srcId="{627B7E20-CEFC-4AE7-91F2-2FDFB59A7515}" destId="{BBB36BA1-461C-45D6-93C1-B93D41A2964A}" srcOrd="4" destOrd="0" parTransId="{473F981A-8C9D-4225-B5D0-E1DA006E61D3}" sibTransId="{70BF9A31-25A5-458F-BAAD-889D28F5F6AD}"/>
    <dgm:cxn modelId="{691D4FB5-1497-4230-853D-4422358182A6}" type="presOf" srcId="{1C9A1594-A26B-44C6-9298-AE72C5228897}" destId="{24A28DDF-89DF-4269-A29A-118F2B9F0C53}" srcOrd="0" destOrd="0" presId="urn:microsoft.com/office/officeart/2005/8/layout/bList2"/>
    <dgm:cxn modelId="{A9DA72B8-3CB3-4DCA-8214-2F192BB81F7E}" srcId="{EE7739E4-4B69-47E0-9DE2-F9B701A45F89}" destId="{9B59D8DA-E1A3-40D4-8166-777B9A421912}" srcOrd="6" destOrd="0" parTransId="{570CED80-8266-408A-A13B-64A0013EA3C2}" sibTransId="{92F2F92C-73B1-449B-BDA5-77EBFD515D56}"/>
    <dgm:cxn modelId="{CDE45DB9-5F48-4BE9-907B-94321BD07B6F}" type="presOf" srcId="{35131C51-05B5-4958-8991-015FF7054DF2}" destId="{669A210B-ACAB-4740-82A4-B6AD972A4B08}" srcOrd="0" destOrd="1" presId="urn:microsoft.com/office/officeart/2005/8/layout/bList2"/>
    <dgm:cxn modelId="{F3E839C3-ED71-42C2-94BF-E6D90B1164E5}" type="presOf" srcId="{DE65D906-950C-436E-98C9-6FD7DD17E858}" destId="{A0EFA8B3-6AC6-4BC2-884C-AEF3CB03EB28}" srcOrd="0" destOrd="4" presId="urn:microsoft.com/office/officeart/2005/8/layout/bList2"/>
    <dgm:cxn modelId="{002E3CC4-6C4B-4BEA-BF6A-7AE7B6D6BC0A}" srcId="{1C9A1594-A26B-44C6-9298-AE72C5228897}" destId="{EE7739E4-4B69-47E0-9DE2-F9B701A45F89}" srcOrd="4" destOrd="0" parTransId="{127E07D1-604F-4625-972A-74E58BA2EDF0}" sibTransId="{483FC75D-9624-4E34-AC02-81A303FE6CC4}"/>
    <dgm:cxn modelId="{6D190EC7-D49B-4CE1-9C2B-23549928B1A1}" type="presOf" srcId="{D07CBE1C-5C25-463D-BB9F-14CF26250FDF}" destId="{85AE3802-79CA-4126-BACC-66CA607BE0FB}" srcOrd="0" destOrd="5" presId="urn:microsoft.com/office/officeart/2005/8/layout/bList2"/>
    <dgm:cxn modelId="{0210B6C9-6B2E-4CAE-9A40-B58EBAE202EC}" srcId="{627B7E20-CEFC-4AE7-91F2-2FDFB59A7515}" destId="{2D468813-5B6D-4011-9A67-2CA73A85F79F}" srcOrd="2" destOrd="0" parTransId="{4B42813E-A0F6-4886-97FD-40BCF4C7BBEF}" sibTransId="{26C93EAB-FE1C-45F7-9BE1-ED2B7410CBC8}"/>
    <dgm:cxn modelId="{DAD823CA-E431-4F42-9E39-2B8AAE9E167C}" type="presOf" srcId="{E7ADDF06-BA4E-42E1-8D80-B207A24009FA}" destId="{4FADDE7A-187C-4668-9BBB-DC3AC9701948}" srcOrd="0" destOrd="0" presId="urn:microsoft.com/office/officeart/2005/8/layout/bList2"/>
    <dgm:cxn modelId="{B7B2F9CA-A2DE-4B39-9CAF-26A0FEE15ACC}" type="presOf" srcId="{28F658F3-4B1C-4FAC-BCF3-8BED81F2E8DF}" destId="{194F1F4F-E253-4CD9-8C70-6ACFD5F6DB53}" srcOrd="0" destOrd="6" presId="urn:microsoft.com/office/officeart/2005/8/layout/bList2"/>
    <dgm:cxn modelId="{5E9D01D0-511D-4D37-91B1-FC612DA5DFC7}" type="presOf" srcId="{50C10129-AEB1-4A1F-8720-61FDCBD566D5}" destId="{669A210B-ACAB-4740-82A4-B6AD972A4B08}" srcOrd="0" destOrd="4" presId="urn:microsoft.com/office/officeart/2005/8/layout/bList2"/>
    <dgm:cxn modelId="{86D23FD3-AECF-4918-9930-04D224575DBE}" srcId="{627B7E20-CEFC-4AE7-91F2-2FDFB59A7515}" destId="{D07CBE1C-5C25-463D-BB9F-14CF26250FDF}" srcOrd="5" destOrd="0" parTransId="{51D26CC7-615A-47F9-9077-7E1A1E916C70}" sibTransId="{CBDBBE57-47E7-4F28-9B8B-EF7E33188835}"/>
    <dgm:cxn modelId="{C1399BD6-1011-491A-A4C2-6F3512D2CE6B}" type="presOf" srcId="{9B59D8DA-E1A3-40D4-8166-777B9A421912}" destId="{0644E0A9-5C26-4DAE-8F95-BD8752AA9388}" srcOrd="0" destOrd="6" presId="urn:microsoft.com/office/officeart/2005/8/layout/bList2"/>
    <dgm:cxn modelId="{62706ED7-AA11-412C-8DB1-EA6A8D1BF1CD}" type="presOf" srcId="{C448ABEA-3E78-4D0E-ABBE-895E39ED32A9}" destId="{194F1F4F-E253-4CD9-8C70-6ACFD5F6DB53}" srcOrd="0" destOrd="5" presId="urn:microsoft.com/office/officeart/2005/8/layout/bList2"/>
    <dgm:cxn modelId="{ADF15CD9-9581-4EFE-93E4-862B63084D54}" srcId="{881E9F10-5CD4-458D-945D-6343AEED6078}" destId="{35131C51-05B5-4958-8991-015FF7054DF2}" srcOrd="1" destOrd="0" parTransId="{1FC3D85F-15FF-417F-AEB0-8A7A536AD3A8}" sibTransId="{091BE540-9AA1-4C4F-A8F2-C026C9995181}"/>
    <dgm:cxn modelId="{9CFDCBE1-0ECC-4F13-A0D2-6153A384FD26}" type="presOf" srcId="{9ED5778E-406B-4952-8A07-42B65BE150E3}" destId="{A0EFA8B3-6AC6-4BC2-884C-AEF3CB03EB28}" srcOrd="0" destOrd="0" presId="urn:microsoft.com/office/officeart/2005/8/layout/bList2"/>
    <dgm:cxn modelId="{91C97AE5-2CA1-4060-BD9A-A22BC0C1FC29}" srcId="{881E9F10-5CD4-458D-945D-6343AEED6078}" destId="{184B81D9-BE87-47B4-9FE0-27532F288A2F}" srcOrd="3" destOrd="0" parTransId="{5DB9A79A-5BCA-4D55-B5D2-541A37906268}" sibTransId="{8DA2455E-29B1-40AE-8056-55EBF2644D12}"/>
    <dgm:cxn modelId="{ABBE0CE9-E084-459B-9C35-569D2A68CA57}" srcId="{627B7E20-CEFC-4AE7-91F2-2FDFB59A7515}" destId="{CFE3D022-3EFC-4200-99D9-64ADF4E3F52C}" srcOrd="3" destOrd="0" parTransId="{F25CE2D1-AF89-41BB-BBC5-B7CA665C1DF4}" sibTransId="{A249E954-8B19-4B4A-BDAC-A30C4F91D08A}"/>
    <dgm:cxn modelId="{18DC2CE9-F58A-4A53-86AD-B5430F502FC4}" type="presOf" srcId="{E944BDA8-E500-4B69-BF05-E68998F40A4E}" destId="{194F1F4F-E253-4CD9-8C70-6ACFD5F6DB53}" srcOrd="0" destOrd="4" presId="urn:microsoft.com/office/officeart/2005/8/layout/bList2"/>
    <dgm:cxn modelId="{45F0F3F2-5731-4276-A908-62B978A42D5C}" type="presOf" srcId="{B6330E53-B463-4B9E-BF4F-0C4B2AA4C8D0}" destId="{13AE3E53-05DF-4B3C-91AE-B649A0B294A8}" srcOrd="1" destOrd="0" presId="urn:microsoft.com/office/officeart/2005/8/layout/bList2"/>
    <dgm:cxn modelId="{1D4F49FA-4123-427D-B688-97ABEEBF63F1}" srcId="{1C9A1594-A26B-44C6-9298-AE72C5228897}" destId="{B6330E53-B463-4B9E-BF4F-0C4B2AA4C8D0}" srcOrd="1" destOrd="0" parTransId="{573614AA-DFBF-4DC2-8209-88E4132695FE}" sibTransId="{FC893E08-4E11-46C8-B145-D13E23AAAD07}"/>
    <dgm:cxn modelId="{0BC77187-5418-4D1E-BBA3-EC4BB43EBDD4}" type="presParOf" srcId="{24A28DDF-89DF-4269-A29A-118F2B9F0C53}" destId="{0CD534BD-D15F-4BA6-A09D-E3FF7D8CC4F1}" srcOrd="0" destOrd="0" presId="urn:microsoft.com/office/officeart/2005/8/layout/bList2"/>
    <dgm:cxn modelId="{738D31D2-68CA-4142-9B3D-FF82648AF612}" type="presParOf" srcId="{0CD534BD-D15F-4BA6-A09D-E3FF7D8CC4F1}" destId="{194F1F4F-E253-4CD9-8C70-6ACFD5F6DB53}" srcOrd="0" destOrd="0" presId="urn:microsoft.com/office/officeart/2005/8/layout/bList2"/>
    <dgm:cxn modelId="{986B982B-366C-4988-A746-E6631A912310}" type="presParOf" srcId="{0CD534BD-D15F-4BA6-A09D-E3FF7D8CC4F1}" destId="{4FADDE7A-187C-4668-9BBB-DC3AC9701948}" srcOrd="1" destOrd="0" presId="urn:microsoft.com/office/officeart/2005/8/layout/bList2"/>
    <dgm:cxn modelId="{0AE29C41-60C3-4632-B769-809CD7A5B62D}" type="presParOf" srcId="{0CD534BD-D15F-4BA6-A09D-E3FF7D8CC4F1}" destId="{8F50CC39-085C-41B6-BBB8-3DEA16194C0E}" srcOrd="2" destOrd="0" presId="urn:microsoft.com/office/officeart/2005/8/layout/bList2"/>
    <dgm:cxn modelId="{521EF044-BEA1-4F24-A008-E3835A2900A5}" type="presParOf" srcId="{0CD534BD-D15F-4BA6-A09D-E3FF7D8CC4F1}" destId="{B37C7AF1-584C-4E1A-8ECF-2E99A62C418B}" srcOrd="3" destOrd="0" presId="urn:microsoft.com/office/officeart/2005/8/layout/bList2"/>
    <dgm:cxn modelId="{F91D6741-61FB-4E5E-A21E-57DAF3E5717D}" type="presParOf" srcId="{24A28DDF-89DF-4269-A29A-118F2B9F0C53}" destId="{DBABBD2A-6EAB-4CC7-A7B0-220AFF0B604D}" srcOrd="1" destOrd="0" presId="urn:microsoft.com/office/officeart/2005/8/layout/bList2"/>
    <dgm:cxn modelId="{BFE1048C-8A76-48D2-A580-E6214AAFEBD6}" type="presParOf" srcId="{24A28DDF-89DF-4269-A29A-118F2B9F0C53}" destId="{1A238309-92CD-45A4-A9E5-12E1203F1F2A}" srcOrd="2" destOrd="0" presId="urn:microsoft.com/office/officeart/2005/8/layout/bList2"/>
    <dgm:cxn modelId="{847E8B15-CB0E-4A60-94E0-E6E7E6419529}" type="presParOf" srcId="{1A238309-92CD-45A4-A9E5-12E1203F1F2A}" destId="{A0EFA8B3-6AC6-4BC2-884C-AEF3CB03EB28}" srcOrd="0" destOrd="0" presId="urn:microsoft.com/office/officeart/2005/8/layout/bList2"/>
    <dgm:cxn modelId="{A3047576-27F9-407C-8E42-2ECE20031E2B}" type="presParOf" srcId="{1A238309-92CD-45A4-A9E5-12E1203F1F2A}" destId="{DC146230-C77F-4213-9B15-77C2634D743D}" srcOrd="1" destOrd="0" presId="urn:microsoft.com/office/officeart/2005/8/layout/bList2"/>
    <dgm:cxn modelId="{009F9857-2799-4F0F-8C1C-572B3531F083}" type="presParOf" srcId="{1A238309-92CD-45A4-A9E5-12E1203F1F2A}" destId="{13AE3E53-05DF-4B3C-91AE-B649A0B294A8}" srcOrd="2" destOrd="0" presId="urn:microsoft.com/office/officeart/2005/8/layout/bList2"/>
    <dgm:cxn modelId="{0298DEAF-506C-4631-85D6-4AE1B2F004B8}" type="presParOf" srcId="{1A238309-92CD-45A4-A9E5-12E1203F1F2A}" destId="{8D006A82-1CFD-42AB-B38C-8339F90D6B22}" srcOrd="3" destOrd="0" presId="urn:microsoft.com/office/officeart/2005/8/layout/bList2"/>
    <dgm:cxn modelId="{303C9E7B-AE63-4751-884B-FAE5112C0926}" type="presParOf" srcId="{24A28DDF-89DF-4269-A29A-118F2B9F0C53}" destId="{9F9A350C-ACDC-4EFA-862B-992367ECF0B5}" srcOrd="3" destOrd="0" presId="urn:microsoft.com/office/officeart/2005/8/layout/bList2"/>
    <dgm:cxn modelId="{51CEC431-CBF4-4702-9313-7F4890C615DB}" type="presParOf" srcId="{24A28DDF-89DF-4269-A29A-118F2B9F0C53}" destId="{B1F753AD-0489-4388-9367-5A39733C6804}" srcOrd="4" destOrd="0" presId="urn:microsoft.com/office/officeart/2005/8/layout/bList2"/>
    <dgm:cxn modelId="{D3B8147B-7D66-4CA4-A6F8-BF3F58A965B8}" type="presParOf" srcId="{B1F753AD-0489-4388-9367-5A39733C6804}" destId="{85AE3802-79CA-4126-BACC-66CA607BE0FB}" srcOrd="0" destOrd="0" presId="urn:microsoft.com/office/officeart/2005/8/layout/bList2"/>
    <dgm:cxn modelId="{C5FB7BF2-60B8-4209-8A91-323B4EC96BED}" type="presParOf" srcId="{B1F753AD-0489-4388-9367-5A39733C6804}" destId="{FD78F982-980D-4FA8-9B42-2459A099CABA}" srcOrd="1" destOrd="0" presId="urn:microsoft.com/office/officeart/2005/8/layout/bList2"/>
    <dgm:cxn modelId="{F2104808-3BEF-41DA-A475-0DA3F00DAC52}" type="presParOf" srcId="{B1F753AD-0489-4388-9367-5A39733C6804}" destId="{9B33F639-BABB-48DF-AE78-041CDA52F347}" srcOrd="2" destOrd="0" presId="urn:microsoft.com/office/officeart/2005/8/layout/bList2"/>
    <dgm:cxn modelId="{65B69716-3FC6-4128-A1BB-2532257EBCD4}" type="presParOf" srcId="{B1F753AD-0489-4388-9367-5A39733C6804}" destId="{8CCBFC14-1BE9-449C-ABCD-7EBCCDABC2F3}" srcOrd="3" destOrd="0" presId="urn:microsoft.com/office/officeart/2005/8/layout/bList2"/>
    <dgm:cxn modelId="{7E84361A-6BFF-4ACD-A890-1C8DAC6E6C21}" type="presParOf" srcId="{24A28DDF-89DF-4269-A29A-118F2B9F0C53}" destId="{DAA31ACA-0F49-46C0-94FC-E94947BF1396}" srcOrd="5" destOrd="0" presId="urn:microsoft.com/office/officeart/2005/8/layout/bList2"/>
    <dgm:cxn modelId="{C2822495-CCB5-40C1-89C4-B55C12DF0669}" type="presParOf" srcId="{24A28DDF-89DF-4269-A29A-118F2B9F0C53}" destId="{FA407157-77B4-42CB-864C-8D7358672A10}" srcOrd="6" destOrd="0" presId="urn:microsoft.com/office/officeart/2005/8/layout/bList2"/>
    <dgm:cxn modelId="{847FAF9B-80F0-4E5F-B68D-9652249AFF8E}" type="presParOf" srcId="{FA407157-77B4-42CB-864C-8D7358672A10}" destId="{669A210B-ACAB-4740-82A4-B6AD972A4B08}" srcOrd="0" destOrd="0" presId="urn:microsoft.com/office/officeart/2005/8/layout/bList2"/>
    <dgm:cxn modelId="{E604724B-9426-4451-A7C9-7097E15675D9}" type="presParOf" srcId="{FA407157-77B4-42CB-864C-8D7358672A10}" destId="{8901138F-169E-4C43-A97B-BFDF93D4E67B}" srcOrd="1" destOrd="0" presId="urn:microsoft.com/office/officeart/2005/8/layout/bList2"/>
    <dgm:cxn modelId="{BD15AD2A-1578-40C4-BCD2-60C3D7594DB3}" type="presParOf" srcId="{FA407157-77B4-42CB-864C-8D7358672A10}" destId="{394FC510-815C-4E71-BA2D-8B4D50231C83}" srcOrd="2" destOrd="0" presId="urn:microsoft.com/office/officeart/2005/8/layout/bList2"/>
    <dgm:cxn modelId="{3643047E-9FB2-4F8A-9206-6773DB3BF5D9}" type="presParOf" srcId="{FA407157-77B4-42CB-864C-8D7358672A10}" destId="{8AEE1E84-3195-4BDE-875A-CC86B7CA43A2}" srcOrd="3" destOrd="0" presId="urn:microsoft.com/office/officeart/2005/8/layout/bList2"/>
    <dgm:cxn modelId="{62645D92-6031-41D7-B6BC-8DB4BA520DCB}" type="presParOf" srcId="{24A28DDF-89DF-4269-A29A-118F2B9F0C53}" destId="{0E519EE6-B438-4311-B17A-596C08517DCF}" srcOrd="7" destOrd="0" presId="urn:microsoft.com/office/officeart/2005/8/layout/bList2"/>
    <dgm:cxn modelId="{AA972787-95C0-4750-83E5-32C815E73BD8}" type="presParOf" srcId="{24A28DDF-89DF-4269-A29A-118F2B9F0C53}" destId="{BA688C96-6EF4-4132-95CE-54E02C13971E}" srcOrd="8" destOrd="0" presId="urn:microsoft.com/office/officeart/2005/8/layout/bList2"/>
    <dgm:cxn modelId="{5EE41991-91F9-42CE-A847-30F81DAB57BD}" type="presParOf" srcId="{BA688C96-6EF4-4132-95CE-54E02C13971E}" destId="{0644E0A9-5C26-4DAE-8F95-BD8752AA9388}" srcOrd="0" destOrd="0" presId="urn:microsoft.com/office/officeart/2005/8/layout/bList2"/>
    <dgm:cxn modelId="{A4C704FC-14FB-4670-A5AA-667F1C738DA3}" type="presParOf" srcId="{BA688C96-6EF4-4132-95CE-54E02C13971E}" destId="{05211270-DD20-4884-A1CA-351DD431E700}" srcOrd="1" destOrd="0" presId="urn:microsoft.com/office/officeart/2005/8/layout/bList2"/>
    <dgm:cxn modelId="{BE8184E1-835F-4BD0-9F3F-5FF0F6F628C1}" type="presParOf" srcId="{BA688C96-6EF4-4132-95CE-54E02C13971E}" destId="{0DD5A6E6-8CEC-4C77-91A8-1DD789304A55}" srcOrd="2" destOrd="0" presId="urn:microsoft.com/office/officeart/2005/8/layout/bList2"/>
    <dgm:cxn modelId="{0997C5FD-74D7-4020-86D8-00C8E6EFAF40}" type="presParOf" srcId="{BA688C96-6EF4-4132-95CE-54E02C13971E}" destId="{58123E98-B0E2-44DA-A9EE-59E69F764813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F1F4F-E253-4CD9-8C70-6ACFD5F6DB53}">
      <dsp:nvSpPr>
        <dsp:cNvPr id="0" name=""/>
        <dsp:cNvSpPr/>
      </dsp:nvSpPr>
      <dsp:spPr>
        <a:xfrm>
          <a:off x="312577" y="4217"/>
          <a:ext cx="2147919" cy="160337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Abadi" panose="020B0604020104020204" pitchFamily="34" charset="0"/>
              <a:cs typeface="Aharoni" panose="02010803020104030203" pitchFamily="2" charset="-79"/>
            </a:rPr>
            <a:t>Minimizing cost</a:t>
          </a:r>
          <a:endParaRPr lang="en-IN" sz="1400" kern="1200" dirty="0">
            <a:latin typeface="Abadi" panose="020B0604020104020204" pitchFamily="34" charset="0"/>
            <a:cs typeface="Aharoni" panose="02010803020104030203" pitchFamily="2" charset="-79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Abadi" panose="020B0604020104020204" pitchFamily="34" charset="0"/>
              <a:cs typeface="Aharoni" panose="02010803020104030203" pitchFamily="2" charset="-79"/>
            </a:rPr>
            <a:t>of recruitment process.</a:t>
          </a:r>
          <a:endParaRPr lang="en-IN" sz="1400" kern="1200" dirty="0">
            <a:latin typeface="Abadi" panose="020B0604020104020204" pitchFamily="34" charset="0"/>
            <a:cs typeface="Aharoni" panose="02010803020104030203" pitchFamily="2" charset="-79"/>
          </a:endParaRPr>
        </a:p>
      </dsp:txBody>
      <dsp:txXfrm>
        <a:off x="350146" y="41786"/>
        <a:ext cx="2072781" cy="1565807"/>
      </dsp:txXfrm>
    </dsp:sp>
    <dsp:sp modelId="{8F50CC39-085C-41B6-BBB8-3DEA16194C0E}">
      <dsp:nvSpPr>
        <dsp:cNvPr id="0" name=""/>
        <dsp:cNvSpPr/>
      </dsp:nvSpPr>
      <dsp:spPr>
        <a:xfrm>
          <a:off x="312577" y="1607594"/>
          <a:ext cx="2147919" cy="6894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Abadi" panose="020B0604020104020204" pitchFamily="34" charset="0"/>
              <a:cs typeface="Aharoni" panose="02010803020104030203" pitchFamily="2" charset="-79"/>
            </a:rPr>
            <a:t>Business Objective</a:t>
          </a:r>
          <a:endParaRPr lang="en-IN" sz="1400" b="1" kern="1200" dirty="0">
            <a:latin typeface="Abadi" panose="020B0604020104020204" pitchFamily="34" charset="0"/>
          </a:endParaRPr>
        </a:p>
      </dsp:txBody>
      <dsp:txXfrm>
        <a:off x="312577" y="1607594"/>
        <a:ext cx="1512619" cy="689451"/>
      </dsp:txXfrm>
    </dsp:sp>
    <dsp:sp modelId="{B37C7AF1-584C-4E1A-8ECF-2E99A62C418B}">
      <dsp:nvSpPr>
        <dsp:cNvPr id="0" name=""/>
        <dsp:cNvSpPr/>
      </dsp:nvSpPr>
      <dsp:spPr>
        <a:xfrm>
          <a:off x="1885957" y="1717107"/>
          <a:ext cx="751771" cy="751771"/>
        </a:xfrm>
        <a:prstGeom prst="ellipse">
          <a:avLst/>
        </a:prstGeom>
        <a:solidFill>
          <a:schemeClr val="bg1"/>
        </a:solidFill>
        <a:ln w="28575" cap="flat" cmpd="sng" algn="ctr">
          <a:solidFill>
            <a:schemeClr val="bg2">
              <a:lumMod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DDDAF3-DC00-4075-AAAC-22B0355B6BEA}">
      <dsp:nvSpPr>
        <dsp:cNvPr id="0" name=""/>
        <dsp:cNvSpPr/>
      </dsp:nvSpPr>
      <dsp:spPr>
        <a:xfrm>
          <a:off x="2823976" y="4217"/>
          <a:ext cx="2147919" cy="160337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Attributes influencing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Aharoni" panose="02010803020104030203" pitchFamily="2" charset="-79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acceptance are different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Aharoni" panose="02010803020104030203" pitchFamily="2" charset="-79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for each candidate.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Aharoni" panose="02010803020104030203" pitchFamily="2" charset="-79"/>
          </a:endParaRPr>
        </a:p>
      </dsp:txBody>
      <dsp:txXfrm>
        <a:off x="2861545" y="41786"/>
        <a:ext cx="2072781" cy="1565807"/>
      </dsp:txXfrm>
    </dsp:sp>
    <dsp:sp modelId="{9A79F6E0-E5A9-4ECF-B372-9F58285547EF}">
      <dsp:nvSpPr>
        <dsp:cNvPr id="0" name=""/>
        <dsp:cNvSpPr/>
      </dsp:nvSpPr>
      <dsp:spPr>
        <a:xfrm>
          <a:off x="2823976" y="1607594"/>
          <a:ext cx="2147919" cy="6894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badi" panose="020B0604020104020204" pitchFamily="34" charset="0"/>
              <a:cs typeface="Aharoni" panose="02010803020104030203" pitchFamily="2" charset="-79"/>
            </a:rPr>
            <a:t>Business Constraints</a:t>
          </a:r>
          <a:endParaRPr lang="en-IN" sz="1400" b="1" kern="1200" dirty="0">
            <a:latin typeface="Abadi" panose="020B0604020104020204" pitchFamily="34" charset="0"/>
            <a:cs typeface="Aharoni" panose="02010803020104030203" pitchFamily="2" charset="-79"/>
          </a:endParaRPr>
        </a:p>
      </dsp:txBody>
      <dsp:txXfrm>
        <a:off x="2823976" y="1607594"/>
        <a:ext cx="1512619" cy="689451"/>
      </dsp:txXfrm>
    </dsp:sp>
    <dsp:sp modelId="{C681B0BB-1671-44E7-9F60-5B836168A7D5}">
      <dsp:nvSpPr>
        <dsp:cNvPr id="0" name=""/>
        <dsp:cNvSpPr/>
      </dsp:nvSpPr>
      <dsp:spPr>
        <a:xfrm>
          <a:off x="4397356" y="1717107"/>
          <a:ext cx="751771" cy="75177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EFA8B3-6AC6-4BC2-884C-AEF3CB03EB28}">
      <dsp:nvSpPr>
        <dsp:cNvPr id="0" name=""/>
        <dsp:cNvSpPr/>
      </dsp:nvSpPr>
      <dsp:spPr>
        <a:xfrm>
          <a:off x="5335375" y="4217"/>
          <a:ext cx="2147919" cy="160337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Primary source: Job portal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Aharoni" panose="02010803020104030203" pitchFamily="2" charset="-79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Secondary source: External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data from HR consultancy.</a:t>
          </a:r>
        </a:p>
      </dsp:txBody>
      <dsp:txXfrm>
        <a:off x="5372944" y="41786"/>
        <a:ext cx="2072781" cy="1565807"/>
      </dsp:txXfrm>
    </dsp:sp>
    <dsp:sp modelId="{13AE3E53-05DF-4B3C-91AE-B649A0B294A8}">
      <dsp:nvSpPr>
        <dsp:cNvPr id="0" name=""/>
        <dsp:cNvSpPr/>
      </dsp:nvSpPr>
      <dsp:spPr>
        <a:xfrm>
          <a:off x="5335375" y="1607594"/>
          <a:ext cx="2147919" cy="6894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badi" panose="020B0604020104020204" pitchFamily="34" charset="0"/>
            </a:rPr>
            <a:t>Data Collection</a:t>
          </a:r>
        </a:p>
      </dsp:txBody>
      <dsp:txXfrm>
        <a:off x="5335375" y="1607594"/>
        <a:ext cx="1512619" cy="689451"/>
      </dsp:txXfrm>
    </dsp:sp>
    <dsp:sp modelId="{8D006A82-1CFD-42AB-B38C-8339F90D6B22}">
      <dsp:nvSpPr>
        <dsp:cNvPr id="0" name=""/>
        <dsp:cNvSpPr/>
      </dsp:nvSpPr>
      <dsp:spPr>
        <a:xfrm>
          <a:off x="6908755" y="1717107"/>
          <a:ext cx="751771" cy="751771"/>
        </a:xfrm>
        <a:prstGeom prst="ellipse">
          <a:avLst/>
        </a:prstGeom>
        <a:solidFill>
          <a:schemeClr val="bg1"/>
        </a:solidFill>
        <a:ln w="28575" cap="flat" cmpd="sng" algn="ctr">
          <a:solidFill>
            <a:schemeClr val="bg2">
              <a:lumMod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AE3802-79CA-4126-BACC-66CA607BE0FB}">
      <dsp:nvSpPr>
        <dsp:cNvPr id="0" name=""/>
        <dsp:cNvSpPr/>
      </dsp:nvSpPr>
      <dsp:spPr>
        <a:xfrm>
          <a:off x="312577" y="2841216"/>
          <a:ext cx="2147919" cy="160337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 dirty="0">
              <a:latin typeface="Abadi" panose="020B0604020104020204" pitchFamily="34" charset="0"/>
            </a:rPr>
            <a:t>Business: </a:t>
          </a:r>
          <a:r>
            <a:rPr lang="en-US" sz="1200" kern="1200" dirty="0">
              <a:latin typeface="Abadi" panose="020B0604020104020204" pitchFamily="34" charset="0"/>
            </a:rPr>
            <a:t>To reduce the time of</a:t>
          </a:r>
          <a:endParaRPr lang="en-IN" sz="1200" kern="1200" dirty="0">
            <a:latin typeface="Abadi" panose="020B06040201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>
              <a:latin typeface="Abadi" panose="020B0604020104020204" pitchFamily="34" charset="0"/>
            </a:rPr>
            <a:t>recruitment by half.</a:t>
          </a:r>
          <a:endParaRPr lang="en-IN" sz="1200" kern="1200" dirty="0">
            <a:latin typeface="Abadi" panose="020B06040201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 dirty="0">
              <a:latin typeface="Abadi" panose="020B0604020104020204" pitchFamily="34" charset="0"/>
            </a:rPr>
            <a:t>ML: </a:t>
          </a:r>
          <a:r>
            <a:rPr lang="en-US" sz="1200" kern="1200" dirty="0">
              <a:latin typeface="Abadi" panose="020B0604020104020204" pitchFamily="34" charset="0"/>
            </a:rPr>
            <a:t>Accuracy of our model</a:t>
          </a:r>
          <a:endParaRPr lang="en-IN" sz="1200" kern="1200" dirty="0">
            <a:latin typeface="Abadi" panose="020B06040201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>
              <a:latin typeface="Abadi" panose="020B0604020104020204" pitchFamily="34" charset="0"/>
            </a:rPr>
            <a:t>should be more than 80%.</a:t>
          </a:r>
          <a:endParaRPr lang="en-IN" sz="1200" kern="1200" dirty="0">
            <a:latin typeface="Abadi" panose="020B06040201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 dirty="0">
              <a:latin typeface="Abadi" panose="020B0604020104020204" pitchFamily="34" charset="0"/>
            </a:rPr>
            <a:t>Economic: </a:t>
          </a:r>
          <a:r>
            <a:rPr lang="en-US" sz="1200" kern="1200" dirty="0">
              <a:latin typeface="Abadi" panose="020B0604020104020204" pitchFamily="34" charset="0"/>
            </a:rPr>
            <a:t>Costs of recruitment</a:t>
          </a:r>
          <a:endParaRPr lang="en-IN" sz="1200" kern="1200" dirty="0">
            <a:latin typeface="Abadi" panose="020B06040201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>
              <a:latin typeface="Abadi" panose="020B0604020104020204" pitchFamily="34" charset="0"/>
            </a:rPr>
            <a:t>to be reduced by approx. </a:t>
          </a:r>
          <a:endParaRPr lang="en-IN" sz="1200" kern="1200" dirty="0">
            <a:latin typeface="Abadi" panose="020B0604020104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>
              <a:latin typeface="Abadi" panose="020B0604020104020204" pitchFamily="34" charset="0"/>
            </a:rPr>
            <a:t>40%.</a:t>
          </a:r>
          <a:endParaRPr lang="en-IN" sz="1200" kern="1200" dirty="0">
            <a:latin typeface="Abadi" panose="020B0604020104020204" pitchFamily="34" charset="0"/>
          </a:endParaRPr>
        </a:p>
      </dsp:txBody>
      <dsp:txXfrm>
        <a:off x="350146" y="2878785"/>
        <a:ext cx="2072781" cy="1565807"/>
      </dsp:txXfrm>
    </dsp:sp>
    <dsp:sp modelId="{9B33F639-BABB-48DF-AE78-041CDA52F347}">
      <dsp:nvSpPr>
        <dsp:cNvPr id="0" name=""/>
        <dsp:cNvSpPr/>
      </dsp:nvSpPr>
      <dsp:spPr>
        <a:xfrm>
          <a:off x="312577" y="4444592"/>
          <a:ext cx="2147919" cy="68945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badi" panose="020B0604020104020204" pitchFamily="34" charset="0"/>
            </a:rPr>
            <a:t>Success Criteria</a:t>
          </a:r>
        </a:p>
      </dsp:txBody>
      <dsp:txXfrm>
        <a:off x="312577" y="4444592"/>
        <a:ext cx="1512619" cy="689451"/>
      </dsp:txXfrm>
    </dsp:sp>
    <dsp:sp modelId="{8CCBFC14-1BE9-449C-ABCD-7EBCCDABC2F3}">
      <dsp:nvSpPr>
        <dsp:cNvPr id="0" name=""/>
        <dsp:cNvSpPr/>
      </dsp:nvSpPr>
      <dsp:spPr>
        <a:xfrm>
          <a:off x="1885957" y="4554105"/>
          <a:ext cx="751771" cy="751771"/>
        </a:xfrm>
        <a:prstGeom prst="ellipse">
          <a:avLst/>
        </a:prstGeom>
        <a:solidFill>
          <a:schemeClr val="bg1"/>
        </a:solidFill>
        <a:ln w="28575" cap="flat" cmpd="sng" algn="ctr">
          <a:solidFill>
            <a:schemeClr val="bg2">
              <a:lumMod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9A210B-ACAB-4740-82A4-B6AD972A4B08}">
      <dsp:nvSpPr>
        <dsp:cNvPr id="0" name=""/>
        <dsp:cNvSpPr/>
      </dsp:nvSpPr>
      <dsp:spPr>
        <a:xfrm>
          <a:off x="2823976" y="2841216"/>
          <a:ext cx="2147919" cy="160337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Abadi" panose="020B0604020104020204" pitchFamily="34" charset="0"/>
            </a:rPr>
            <a:t>Limited data scraping</a:t>
          </a:r>
          <a:endParaRPr lang="en-IN" sz="1400" kern="1200" dirty="0">
            <a:latin typeface="Abadi" panose="020B06040201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Abadi" panose="020B0604020104020204" pitchFamily="34" charset="0"/>
            </a:rPr>
            <a:t>from Indeed.</a:t>
          </a:r>
          <a:endParaRPr lang="en-IN" sz="1400" kern="1200" dirty="0">
            <a:latin typeface="Abadi" panose="020B06040201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Abadi" panose="020B0604020104020204" pitchFamily="34" charset="0"/>
            </a:rPr>
            <a:t>Most job portals doesn't</a:t>
          </a:r>
          <a:endParaRPr lang="en-IN" sz="1400" kern="1200" dirty="0">
            <a:latin typeface="Abadi" panose="020B06040201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Abadi" panose="020B0604020104020204" pitchFamily="34" charset="0"/>
            </a:rPr>
            <a:t>allow data scraping.</a:t>
          </a:r>
          <a:endParaRPr lang="en-IN" sz="1400" kern="1200" dirty="0">
            <a:latin typeface="Abadi" panose="020B06040201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Abadi" panose="020B0604020104020204" pitchFamily="34" charset="0"/>
            </a:rPr>
            <a:t>Data received from HR</a:t>
          </a:r>
          <a:endParaRPr lang="en-IN" sz="1400" kern="1200" dirty="0">
            <a:latin typeface="Abadi" panose="020B06040201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Abadi" panose="020B0604020104020204" pitchFamily="34" charset="0"/>
            </a:rPr>
            <a:t>consultancy firms are</a:t>
          </a:r>
          <a:endParaRPr lang="en-IN" sz="1400" kern="1200" dirty="0">
            <a:latin typeface="Abadi" panose="020B06040201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Abadi" panose="020B0604020104020204" pitchFamily="34" charset="0"/>
            </a:rPr>
            <a:t>confidential.</a:t>
          </a:r>
          <a:endParaRPr lang="en-IN" sz="1400" kern="1200" dirty="0">
            <a:latin typeface="Abadi" panose="020B06040201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400" kern="1200" dirty="0">
            <a:latin typeface="Abadi" panose="020B06040201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400" kern="1200" dirty="0">
            <a:latin typeface="Abadi" panose="020B06040201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latin typeface="Abadi" panose="020B0604020104020204" pitchFamily="34" charset="0"/>
            </a:rPr>
            <a:t> </a:t>
          </a:r>
        </a:p>
      </dsp:txBody>
      <dsp:txXfrm>
        <a:off x="2861545" y="2878785"/>
        <a:ext cx="2072781" cy="1565807"/>
      </dsp:txXfrm>
    </dsp:sp>
    <dsp:sp modelId="{394FC510-815C-4E71-BA2D-8B4D50231C83}">
      <dsp:nvSpPr>
        <dsp:cNvPr id="0" name=""/>
        <dsp:cNvSpPr/>
      </dsp:nvSpPr>
      <dsp:spPr>
        <a:xfrm>
          <a:off x="2823976" y="4444592"/>
          <a:ext cx="2147919" cy="6894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badi" panose="020B0604020104020204" pitchFamily="34" charset="0"/>
            </a:rPr>
            <a:t>Feasibility</a:t>
          </a:r>
        </a:p>
      </dsp:txBody>
      <dsp:txXfrm>
        <a:off x="2823976" y="4444592"/>
        <a:ext cx="1512619" cy="689451"/>
      </dsp:txXfrm>
    </dsp:sp>
    <dsp:sp modelId="{8AEE1E84-3195-4BDE-875A-CC86B7CA43A2}">
      <dsp:nvSpPr>
        <dsp:cNvPr id="0" name=""/>
        <dsp:cNvSpPr/>
      </dsp:nvSpPr>
      <dsp:spPr>
        <a:xfrm>
          <a:off x="4397356" y="4554105"/>
          <a:ext cx="751771" cy="751771"/>
        </a:xfrm>
        <a:prstGeom prst="ellipse">
          <a:avLst/>
        </a:prstGeom>
        <a:solidFill>
          <a:schemeClr val="bg1"/>
        </a:solidFill>
        <a:ln w="28575" cap="flat" cmpd="sng" algn="ctr">
          <a:solidFill>
            <a:schemeClr val="bg2">
              <a:lumMod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44E0A9-5C26-4DAE-8F95-BD8752AA9388}">
      <dsp:nvSpPr>
        <dsp:cNvPr id="0" name=""/>
        <dsp:cNvSpPr/>
      </dsp:nvSpPr>
      <dsp:spPr>
        <a:xfrm>
          <a:off x="5335375" y="2841216"/>
          <a:ext cx="2147919" cy="160337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NLP based data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converted to structured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Format.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Skillset list design using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NER for validation of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Project.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</dsp:txBody>
      <dsp:txXfrm>
        <a:off x="5372944" y="2878785"/>
        <a:ext cx="2072781" cy="1565807"/>
      </dsp:txXfrm>
    </dsp:sp>
    <dsp:sp modelId="{0DD5A6E6-8CEC-4C77-91A8-1DD789304A55}">
      <dsp:nvSpPr>
        <dsp:cNvPr id="0" name=""/>
        <dsp:cNvSpPr/>
      </dsp:nvSpPr>
      <dsp:spPr>
        <a:xfrm>
          <a:off x="5335375" y="4444592"/>
          <a:ext cx="2147919" cy="6894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badi" panose="020B0604020104020204" pitchFamily="34" charset="0"/>
            </a:rPr>
            <a:t>Data Quality Verification</a:t>
          </a:r>
        </a:p>
      </dsp:txBody>
      <dsp:txXfrm>
        <a:off x="5335375" y="4444592"/>
        <a:ext cx="1512619" cy="689451"/>
      </dsp:txXfrm>
    </dsp:sp>
    <dsp:sp modelId="{58123E98-B0E2-44DA-A9EE-59E69F764813}">
      <dsp:nvSpPr>
        <dsp:cNvPr id="0" name=""/>
        <dsp:cNvSpPr/>
      </dsp:nvSpPr>
      <dsp:spPr>
        <a:xfrm>
          <a:off x="6908755" y="4554105"/>
          <a:ext cx="751771" cy="751771"/>
        </a:xfrm>
        <a:prstGeom prst="ellipse">
          <a:avLst/>
        </a:prstGeom>
        <a:solidFill>
          <a:schemeClr val="bg1"/>
        </a:solidFill>
        <a:ln w="28575" cap="flat" cmpd="sng" algn="ctr">
          <a:solidFill>
            <a:schemeClr val="bg2">
              <a:lumMod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B54E8-9A40-4B0A-A4BC-F7F7A533C552}">
      <dsp:nvSpPr>
        <dsp:cNvPr id="0" name=""/>
        <dsp:cNvSpPr/>
      </dsp:nvSpPr>
      <dsp:spPr>
        <a:xfrm>
          <a:off x="5285" y="946112"/>
          <a:ext cx="1905150" cy="1695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b="1" kern="1200" dirty="0"/>
            <a:t>We initially started with a run-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b="1" kern="1200" dirty="0"/>
            <a:t>time of 10-12 seconds. The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b="1" kern="1200" dirty="0"/>
            <a:t>runtime is now reduced by 50%.</a:t>
          </a:r>
        </a:p>
      </dsp:txBody>
      <dsp:txXfrm>
        <a:off x="44292" y="985119"/>
        <a:ext cx="1827136" cy="1253786"/>
      </dsp:txXfrm>
    </dsp:sp>
    <dsp:sp modelId="{91045048-64DF-4C5A-8D5D-9EC7E8BE2682}">
      <dsp:nvSpPr>
        <dsp:cNvPr id="0" name=""/>
        <dsp:cNvSpPr/>
      </dsp:nvSpPr>
      <dsp:spPr>
        <a:xfrm>
          <a:off x="1040304" y="1260112"/>
          <a:ext cx="1986877" cy="1986877"/>
        </a:xfrm>
        <a:prstGeom prst="leftCircularArrow">
          <a:avLst>
            <a:gd name="adj1" fmla="val 3621"/>
            <a:gd name="adj2" fmla="val 450607"/>
            <a:gd name="adj3" fmla="val 2226513"/>
            <a:gd name="adj4" fmla="val 9024885"/>
            <a:gd name="adj5" fmla="val 4225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F18D24-C87C-4DC6-A2FD-1F8B00C595E0}">
      <dsp:nvSpPr>
        <dsp:cNvPr id="0" name=""/>
        <dsp:cNvSpPr/>
      </dsp:nvSpPr>
      <dsp:spPr>
        <a:xfrm>
          <a:off x="491614" y="2189164"/>
          <a:ext cx="1491988" cy="593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haroni" panose="02010803020104030203" pitchFamily="2" charset="-79"/>
              <a:cs typeface="Aharoni" panose="02010803020104030203" pitchFamily="2" charset="-79"/>
            </a:rPr>
            <a:t>PERFORMANCE VALIDATION</a:t>
          </a:r>
          <a:endParaRPr lang="en-IN" sz="1400" kern="1200" dirty="0"/>
        </a:p>
      </dsp:txBody>
      <dsp:txXfrm>
        <a:off x="508992" y="2206542"/>
        <a:ext cx="1457232" cy="558558"/>
      </dsp:txXfrm>
    </dsp:sp>
    <dsp:sp modelId="{3B56686E-B220-4BCF-BC6E-78DA5DE807CD}">
      <dsp:nvSpPr>
        <dsp:cNvPr id="0" name=""/>
        <dsp:cNvSpPr/>
      </dsp:nvSpPr>
      <dsp:spPr>
        <a:xfrm>
          <a:off x="2326213" y="918057"/>
          <a:ext cx="1734464" cy="1746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050" b="1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b="1" kern="1200" dirty="0"/>
            <a:t>We verbally verified few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b="1" kern="1200" dirty="0"/>
            <a:t>values from anonymous HRs,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b="1" kern="1200" dirty="0"/>
            <a:t>and found our prediction to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b="1" kern="1200" dirty="0"/>
            <a:t>work accurately for 75% of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b="1" kern="1200" dirty="0"/>
            <a:t>the data.</a:t>
          </a:r>
        </a:p>
      </dsp:txBody>
      <dsp:txXfrm>
        <a:off x="2366401" y="1332457"/>
        <a:ext cx="1654088" cy="1291736"/>
      </dsp:txXfrm>
    </dsp:sp>
    <dsp:sp modelId="{769A058F-799A-48D9-A6A1-52AB1C08A823}">
      <dsp:nvSpPr>
        <dsp:cNvPr id="0" name=""/>
        <dsp:cNvSpPr/>
      </dsp:nvSpPr>
      <dsp:spPr>
        <a:xfrm>
          <a:off x="3367344" y="506783"/>
          <a:ext cx="2195563" cy="1580542"/>
        </a:xfrm>
        <a:prstGeom prst="circularArrow">
          <a:avLst>
            <a:gd name="adj1" fmla="val 3277"/>
            <a:gd name="adj2" fmla="val 404447"/>
            <a:gd name="adj3" fmla="val 19403530"/>
            <a:gd name="adj4" fmla="val 12558999"/>
            <a:gd name="adj5" fmla="val 3823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273529-1E82-4C6A-AF78-EEB396D73DFE}">
      <dsp:nvSpPr>
        <dsp:cNvPr id="0" name=""/>
        <dsp:cNvSpPr/>
      </dsp:nvSpPr>
      <dsp:spPr>
        <a:xfrm>
          <a:off x="2727199" y="810769"/>
          <a:ext cx="1491988" cy="593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haroni" panose="02010803020104030203" pitchFamily="2" charset="-79"/>
              <a:cs typeface="Aharoni" panose="02010803020104030203" pitchFamily="2" charset="-79"/>
            </a:rPr>
            <a:t>DETERMINE ROBUSTNESS</a:t>
          </a:r>
          <a:endParaRPr lang="en-IN" sz="1400" kern="1200" dirty="0"/>
        </a:p>
      </dsp:txBody>
      <dsp:txXfrm>
        <a:off x="2744577" y="828147"/>
        <a:ext cx="1457232" cy="558558"/>
      </dsp:txXfrm>
    </dsp:sp>
    <dsp:sp modelId="{424AFD7A-EC69-41FC-830C-D1EA804F42E1}">
      <dsp:nvSpPr>
        <dsp:cNvPr id="0" name=""/>
        <dsp:cNvSpPr/>
      </dsp:nvSpPr>
      <dsp:spPr>
        <a:xfrm>
          <a:off x="4561797" y="905103"/>
          <a:ext cx="1724360" cy="1777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b="1" kern="1200" dirty="0"/>
            <a:t>We </a:t>
          </a:r>
          <a:r>
            <a:rPr lang="en-IN" sz="1050" b="1" kern="1200" dirty="0" err="1"/>
            <a:t>analyzed</a:t>
          </a:r>
          <a:r>
            <a:rPr lang="en-IN" sz="1050" b="1" kern="1200" dirty="0"/>
            <a:t> all the features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b="1" kern="1200" dirty="0"/>
            <a:t>selected in our dataset and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b="1" kern="1200" dirty="0"/>
            <a:t>found that the age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b="1" kern="1200" dirty="0"/>
            <a:t>parameter was irrelevant in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b="1" kern="1200" dirty="0"/>
            <a:t>prediction, thus, we decided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b="1" kern="1200" dirty="0"/>
            <a:t>not to consider it in our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b="1" kern="1200" dirty="0"/>
            <a:t>model.</a:t>
          </a:r>
        </a:p>
      </dsp:txBody>
      <dsp:txXfrm>
        <a:off x="4602705" y="946011"/>
        <a:ext cx="1642544" cy="1314890"/>
      </dsp:txXfrm>
    </dsp:sp>
    <dsp:sp modelId="{7450ECD6-67DF-49F0-840D-127560C0D50F}">
      <dsp:nvSpPr>
        <dsp:cNvPr id="0" name=""/>
        <dsp:cNvSpPr/>
      </dsp:nvSpPr>
      <dsp:spPr>
        <a:xfrm>
          <a:off x="5505937" y="1227570"/>
          <a:ext cx="1991654" cy="1991654"/>
        </a:xfrm>
        <a:prstGeom prst="leftCircularArrow">
          <a:avLst>
            <a:gd name="adj1" fmla="val 3612"/>
            <a:gd name="adj2" fmla="val 449432"/>
            <a:gd name="adj3" fmla="val 2224027"/>
            <a:gd name="adj4" fmla="val 9023573"/>
            <a:gd name="adj5" fmla="val 4215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95CC10-E95B-4DC7-ACCD-666A6E3C2056}">
      <dsp:nvSpPr>
        <dsp:cNvPr id="0" name=""/>
        <dsp:cNvSpPr/>
      </dsp:nvSpPr>
      <dsp:spPr>
        <a:xfrm>
          <a:off x="4957731" y="2189459"/>
          <a:ext cx="1491988" cy="593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haroni" panose="02010803020104030203" pitchFamily="2" charset="-79"/>
              <a:cs typeface="Aharoni" panose="02010803020104030203" pitchFamily="2" charset="-79"/>
            </a:rPr>
            <a:t>INCREASE EXPLAINABILITY</a:t>
          </a:r>
        </a:p>
      </dsp:txBody>
      <dsp:txXfrm>
        <a:off x="4975109" y="2206837"/>
        <a:ext cx="1457232" cy="558558"/>
      </dsp:txXfrm>
    </dsp:sp>
    <dsp:sp modelId="{73A3D571-998C-461A-B114-A3D3BAB75ED8}">
      <dsp:nvSpPr>
        <dsp:cNvPr id="0" name=""/>
        <dsp:cNvSpPr/>
      </dsp:nvSpPr>
      <dsp:spPr>
        <a:xfrm>
          <a:off x="6792330" y="962256"/>
          <a:ext cx="1742773" cy="1658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b="1" kern="1200" dirty="0"/>
            <a:t>The Candidate selection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b="1" kern="1200" dirty="0"/>
            <a:t>time was reduced by half and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b="1" kern="1200" dirty="0"/>
            <a:t>achieved model accuracy approx.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b="1" kern="1200" dirty="0"/>
            <a:t>80%.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b="1" kern="1200" dirty="0"/>
            <a:t>Cost of recruitment process is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b="1" kern="1200" dirty="0"/>
            <a:t>reduced by approx. 40%</a:t>
          </a:r>
        </a:p>
      </dsp:txBody>
      <dsp:txXfrm>
        <a:off x="6830498" y="1355828"/>
        <a:ext cx="1666437" cy="1226813"/>
      </dsp:txXfrm>
    </dsp:sp>
    <dsp:sp modelId="{31753162-9187-44F0-844F-C5910DDC461F}">
      <dsp:nvSpPr>
        <dsp:cNvPr id="0" name=""/>
        <dsp:cNvSpPr/>
      </dsp:nvSpPr>
      <dsp:spPr>
        <a:xfrm>
          <a:off x="7197470" y="802675"/>
          <a:ext cx="1491988" cy="593314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Aharoni" panose="02010803020104030203" pitchFamily="2" charset="-79"/>
              <a:cs typeface="Aharoni" panose="02010803020104030203" pitchFamily="2" charset="-79"/>
            </a:rPr>
            <a:t>COMPARE RESULTS WITH DEFINED SUCCESS CRITERIA</a:t>
          </a:r>
        </a:p>
      </dsp:txBody>
      <dsp:txXfrm>
        <a:off x="7214848" y="820053"/>
        <a:ext cx="1457232" cy="5585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BA201-63B9-47F1-8B61-62D696A1E283}">
      <dsp:nvSpPr>
        <dsp:cNvPr id="0" name=""/>
        <dsp:cNvSpPr/>
      </dsp:nvSpPr>
      <dsp:spPr>
        <a:xfrm>
          <a:off x="7605004" y="912131"/>
          <a:ext cx="1728927" cy="172921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8794C9-02F5-4FF7-8CD4-93A818114C40}">
      <dsp:nvSpPr>
        <dsp:cNvPr id="0" name=""/>
        <dsp:cNvSpPr/>
      </dsp:nvSpPr>
      <dsp:spPr>
        <a:xfrm>
          <a:off x="7662052" y="969781"/>
          <a:ext cx="1613911" cy="1613909"/>
        </a:xfrm>
        <a:prstGeom prst="ellipse">
          <a:avLst/>
        </a:prstGeom>
        <a:solidFill>
          <a:schemeClr val="bg1"/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Aharoni" panose="02010803020104030203" pitchFamily="2" charset="-79"/>
              <a:cs typeface="Aharoni" panose="02010803020104030203" pitchFamily="2" charset="-79"/>
            </a:rPr>
            <a:t>DEPLOYMENT STRATEGY</a:t>
          </a:r>
        </a:p>
      </dsp:txBody>
      <dsp:txXfrm>
        <a:off x="7893005" y="1200383"/>
        <a:ext cx="1152925" cy="1152706"/>
      </dsp:txXfrm>
    </dsp:sp>
    <dsp:sp modelId="{2ADEFA1E-4977-4D69-B80E-F2BCAF35C14B}">
      <dsp:nvSpPr>
        <dsp:cNvPr id="0" name=""/>
        <dsp:cNvSpPr/>
      </dsp:nvSpPr>
      <dsp:spPr>
        <a:xfrm>
          <a:off x="7662052" y="2730350"/>
          <a:ext cx="1613911" cy="94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b="1" kern="1200" dirty="0"/>
            <a:t>The launch would consist of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b="1" kern="1200" dirty="0"/>
            <a:t>three phases: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b="1" kern="1200" dirty="0"/>
            <a:t>Phase 1: Rolling out of entire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b="1" kern="1200" dirty="0"/>
            <a:t>Model – approx.  3 months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b="1" kern="1200" dirty="0"/>
            <a:t>Phase 2: Updating skillset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b="1" kern="1200" dirty="0"/>
            <a:t>Dictionary and rolling out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b="1" kern="1200" dirty="0"/>
            <a:t>Version2 - approx. 9-24 months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b="1" kern="1200" dirty="0"/>
            <a:t>Phase 3: In future, we can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b="1" kern="1200" dirty="0"/>
            <a:t>perform migration of model to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b="1" kern="1200" dirty="0"/>
            <a:t>Cloud – after 1-2 years</a:t>
          </a:r>
        </a:p>
      </dsp:txBody>
      <dsp:txXfrm>
        <a:off x="7662052" y="2730350"/>
        <a:ext cx="1613911" cy="947895"/>
      </dsp:txXfrm>
    </dsp:sp>
    <dsp:sp modelId="{0FDBED73-9D1D-45E0-B1EA-D84A56F0F59C}">
      <dsp:nvSpPr>
        <dsp:cNvPr id="0" name=""/>
        <dsp:cNvSpPr/>
      </dsp:nvSpPr>
      <dsp:spPr>
        <a:xfrm rot="2700000">
          <a:off x="5817287" y="912221"/>
          <a:ext cx="1728727" cy="172872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928A42-7FB1-4824-AD21-73227178882F}">
      <dsp:nvSpPr>
        <dsp:cNvPr id="0" name=""/>
        <dsp:cNvSpPr/>
      </dsp:nvSpPr>
      <dsp:spPr>
        <a:xfrm>
          <a:off x="5876076" y="969781"/>
          <a:ext cx="1613911" cy="16139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haroni" panose="02010803020104030203" pitchFamily="2" charset="-79"/>
              <a:cs typeface="Aharoni" panose="02010803020104030203" pitchFamily="2" charset="-79"/>
            </a:rPr>
            <a:t>MINIMIZE RISKS</a:t>
          </a:r>
        </a:p>
      </dsp:txBody>
      <dsp:txXfrm>
        <a:off x="6106109" y="1200383"/>
        <a:ext cx="1152925" cy="1152706"/>
      </dsp:txXfrm>
    </dsp:sp>
    <dsp:sp modelId="{723925FC-7BF4-498A-875C-A835E384097D}">
      <dsp:nvSpPr>
        <dsp:cNvPr id="0" name=""/>
        <dsp:cNvSpPr/>
      </dsp:nvSpPr>
      <dsp:spPr>
        <a:xfrm>
          <a:off x="5831451" y="2710435"/>
          <a:ext cx="1613911" cy="94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100" b="1" kern="1200" dirty="0"/>
            <a:t> Update of python libraries as per upgrade notifications, timely check for modifications on the </a:t>
          </a:r>
          <a:r>
            <a:rPr lang="en-IN" sz="1100" b="1" kern="1200" dirty="0" err="1"/>
            <a:t>Streamlit</a:t>
          </a:r>
          <a:r>
            <a:rPr lang="en-IN" sz="1100" b="1" kern="1200" dirty="0"/>
            <a:t> app as per feature enabling or disabling done by Software</a:t>
          </a:r>
        </a:p>
      </dsp:txBody>
      <dsp:txXfrm>
        <a:off x="5831451" y="2710435"/>
        <a:ext cx="1613911" cy="947895"/>
      </dsp:txXfrm>
    </dsp:sp>
    <dsp:sp modelId="{35FF38CE-22FB-4300-B811-FDDD4C83F222}">
      <dsp:nvSpPr>
        <dsp:cNvPr id="0" name=""/>
        <dsp:cNvSpPr/>
      </dsp:nvSpPr>
      <dsp:spPr>
        <a:xfrm rot="2700000">
          <a:off x="4031311" y="912221"/>
          <a:ext cx="1728727" cy="172872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C2A4D8-F470-41AF-8563-1CE47F31FC27}">
      <dsp:nvSpPr>
        <dsp:cNvPr id="0" name=""/>
        <dsp:cNvSpPr/>
      </dsp:nvSpPr>
      <dsp:spPr>
        <a:xfrm>
          <a:off x="4099509" y="961518"/>
          <a:ext cx="1613911" cy="16139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haroni" panose="02010803020104030203" pitchFamily="2" charset="-79"/>
              <a:cs typeface="Aharoni" panose="02010803020104030203" pitchFamily="2" charset="-79"/>
            </a:rPr>
            <a:t>ASSURE USER ACCEPTANCE</a:t>
          </a:r>
        </a:p>
      </dsp:txBody>
      <dsp:txXfrm>
        <a:off x="4329542" y="1192120"/>
        <a:ext cx="1152925" cy="1152706"/>
      </dsp:txXfrm>
    </dsp:sp>
    <dsp:sp modelId="{74A70DAD-5633-41AA-B81B-56378DF10831}">
      <dsp:nvSpPr>
        <dsp:cNvPr id="0" name=""/>
        <dsp:cNvSpPr/>
      </dsp:nvSpPr>
      <dsp:spPr>
        <a:xfrm rot="2700000">
          <a:off x="2244415" y="912221"/>
          <a:ext cx="1728727" cy="172872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42BCFA-30D9-406C-8367-65A9073B3F6E}">
      <dsp:nvSpPr>
        <dsp:cNvPr id="0" name=""/>
        <dsp:cNvSpPr/>
      </dsp:nvSpPr>
      <dsp:spPr>
        <a:xfrm>
          <a:off x="2302283" y="969781"/>
          <a:ext cx="1613911" cy="16139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Aharoni" panose="02010803020104030203" pitchFamily="2" charset="-79"/>
              <a:cs typeface="Aharoni" panose="02010803020104030203" pitchFamily="2" charset="-79"/>
            </a:rPr>
            <a:t>MODEL EVALUATION CONDITION FOR PRODUCTION</a:t>
          </a:r>
          <a:endParaRPr lang="en-IN" sz="1200" kern="1200" dirty="0"/>
        </a:p>
      </dsp:txBody>
      <dsp:txXfrm>
        <a:off x="2533236" y="1200383"/>
        <a:ext cx="1152925" cy="1152706"/>
      </dsp:txXfrm>
    </dsp:sp>
    <dsp:sp modelId="{13D5CC3C-5467-48BD-9259-A22703EA2568}">
      <dsp:nvSpPr>
        <dsp:cNvPr id="0" name=""/>
        <dsp:cNvSpPr/>
      </dsp:nvSpPr>
      <dsp:spPr>
        <a:xfrm>
          <a:off x="2400102" y="2746748"/>
          <a:ext cx="1613911" cy="94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100" b="1" kern="1200" dirty="0"/>
            <a:t>Model is able to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100" b="1" kern="1200" dirty="0"/>
            <a:t>predict ideal candidates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100" b="1" kern="1200" dirty="0"/>
            <a:t>in real time data.</a:t>
          </a:r>
        </a:p>
      </dsp:txBody>
      <dsp:txXfrm>
        <a:off x="2400102" y="2746748"/>
        <a:ext cx="1613911" cy="947895"/>
      </dsp:txXfrm>
    </dsp:sp>
    <dsp:sp modelId="{BB15398B-5109-4AC4-8BB6-EA809D4FC754}">
      <dsp:nvSpPr>
        <dsp:cNvPr id="0" name=""/>
        <dsp:cNvSpPr/>
      </dsp:nvSpPr>
      <dsp:spPr>
        <a:xfrm rot="2700000">
          <a:off x="457519" y="912221"/>
          <a:ext cx="1728727" cy="172872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40903F-00FD-4DA8-9EA4-FA54BD3F0FA9}">
      <dsp:nvSpPr>
        <dsp:cNvPr id="0" name=""/>
        <dsp:cNvSpPr/>
      </dsp:nvSpPr>
      <dsp:spPr>
        <a:xfrm>
          <a:off x="515387" y="969781"/>
          <a:ext cx="1613911" cy="16139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haroni" panose="02010803020104030203" pitchFamily="2" charset="-79"/>
              <a:cs typeface="Aharoni" panose="02010803020104030203" pitchFamily="2" charset="-79"/>
            </a:rPr>
            <a:t>INFERENCE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haroni" panose="02010803020104030203" pitchFamily="2" charset="-79"/>
              <a:cs typeface="Aharoni" panose="02010803020104030203" pitchFamily="2" charset="-79"/>
            </a:rPr>
            <a:t>HARDWARE</a:t>
          </a:r>
          <a:endParaRPr lang="en-IN" sz="1400" kern="1200" dirty="0"/>
        </a:p>
      </dsp:txBody>
      <dsp:txXfrm>
        <a:off x="746340" y="1200383"/>
        <a:ext cx="1152925" cy="1152706"/>
      </dsp:txXfrm>
    </dsp:sp>
    <dsp:sp modelId="{C4BF4067-3FA0-4E39-961A-D680FD667D2B}">
      <dsp:nvSpPr>
        <dsp:cNvPr id="0" name=""/>
        <dsp:cNvSpPr/>
      </dsp:nvSpPr>
      <dsp:spPr>
        <a:xfrm>
          <a:off x="647954" y="2744104"/>
          <a:ext cx="1613911" cy="94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100" b="1" kern="1200" dirty="0"/>
            <a:t>Local Host Server with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100" b="1" kern="1200" dirty="0"/>
            <a:t>min. 8Gb RAM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100" b="1" kern="1200" dirty="0"/>
            <a:t>Processor I5 Gen 11 &amp;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100" b="1" kern="1200" dirty="0"/>
            <a:t>above</a:t>
          </a:r>
        </a:p>
      </dsp:txBody>
      <dsp:txXfrm>
        <a:off x="647954" y="2744104"/>
        <a:ext cx="1613911" cy="9478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F1F4F-E253-4CD9-8C70-6ACFD5F6DB53}">
      <dsp:nvSpPr>
        <dsp:cNvPr id="0" name=""/>
        <dsp:cNvSpPr/>
      </dsp:nvSpPr>
      <dsp:spPr>
        <a:xfrm>
          <a:off x="312577" y="4217"/>
          <a:ext cx="2147919" cy="160337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latin typeface="Abadi" panose="020B0604020104020204" pitchFamily="34" charset="0"/>
              <a:cs typeface="Aharoni" panose="02010803020104030203" pitchFamily="2" charset="-79"/>
            </a:rPr>
            <a:t>Model will automatically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latin typeface="Abadi" panose="020B0604020104020204" pitchFamily="34" charset="0"/>
              <a:cs typeface="Aharoni" panose="02010803020104030203" pitchFamily="2" charset="-79"/>
            </a:rPr>
            <a:t>align itself with the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latin typeface="Abadi" panose="020B0604020104020204" pitchFamily="34" charset="0"/>
              <a:cs typeface="Aharoni" panose="02010803020104030203" pitchFamily="2" charset="-79"/>
            </a:rPr>
            <a:t>different Job Descriptions,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latin typeface="Abadi" panose="020B0604020104020204" pitchFamily="34" charset="0"/>
              <a:cs typeface="Aharoni" panose="02010803020104030203" pitchFamily="2" charset="-79"/>
            </a:rPr>
            <a:t>made possible with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latin typeface="Abadi" panose="020B0604020104020204" pitchFamily="34" charset="0"/>
              <a:cs typeface="Aharoni" panose="02010803020104030203" pitchFamily="2" charset="-79"/>
            </a:rPr>
            <a:t>help of Streamlit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latin typeface="Abadi" panose="020B0604020104020204" pitchFamily="34" charset="0"/>
              <a:cs typeface="Aharoni" panose="02010803020104030203" pitchFamily="2" charset="-79"/>
            </a:rPr>
            <a:t>Application.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400" kern="1200" dirty="0">
            <a:latin typeface="Abadi" panose="020B0604020104020204" pitchFamily="34" charset="0"/>
            <a:cs typeface="Aharoni" panose="02010803020104030203" pitchFamily="2" charset="-79"/>
          </a:endParaRPr>
        </a:p>
      </dsp:txBody>
      <dsp:txXfrm>
        <a:off x="350146" y="41786"/>
        <a:ext cx="2072781" cy="1565807"/>
      </dsp:txXfrm>
    </dsp:sp>
    <dsp:sp modelId="{8F50CC39-085C-41B6-BBB8-3DEA16194C0E}">
      <dsp:nvSpPr>
        <dsp:cNvPr id="0" name=""/>
        <dsp:cNvSpPr/>
      </dsp:nvSpPr>
      <dsp:spPr>
        <a:xfrm>
          <a:off x="312577" y="1607594"/>
          <a:ext cx="2147919" cy="6894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badi" panose="020B0604020104020204" pitchFamily="34" charset="0"/>
              <a:cs typeface="Aharoni" panose="02010803020104030203" pitchFamily="2" charset="-79"/>
            </a:rPr>
            <a:t>Non-stationery data distribution</a:t>
          </a:r>
          <a:endParaRPr lang="en-IN" sz="1600" b="1" kern="1200" dirty="0">
            <a:latin typeface="Abadi" panose="020B0604020104020204" pitchFamily="34" charset="0"/>
          </a:endParaRPr>
        </a:p>
      </dsp:txBody>
      <dsp:txXfrm>
        <a:off x="312577" y="1607594"/>
        <a:ext cx="1512619" cy="689451"/>
      </dsp:txXfrm>
    </dsp:sp>
    <dsp:sp modelId="{B37C7AF1-584C-4E1A-8ECF-2E99A62C418B}">
      <dsp:nvSpPr>
        <dsp:cNvPr id="0" name=""/>
        <dsp:cNvSpPr/>
      </dsp:nvSpPr>
      <dsp:spPr>
        <a:xfrm>
          <a:off x="1885957" y="1717107"/>
          <a:ext cx="751771" cy="751771"/>
        </a:xfrm>
        <a:prstGeom prst="ellipse">
          <a:avLst/>
        </a:prstGeom>
        <a:solidFill>
          <a:schemeClr val="bg1"/>
        </a:solidFill>
        <a:ln w="28575" cap="flat" cmpd="sng" algn="ctr">
          <a:solidFill>
            <a:schemeClr val="bg2">
              <a:lumMod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EFA8B3-6AC6-4BC2-884C-AEF3CB03EB28}">
      <dsp:nvSpPr>
        <dsp:cNvPr id="0" name=""/>
        <dsp:cNvSpPr/>
      </dsp:nvSpPr>
      <dsp:spPr>
        <a:xfrm>
          <a:off x="2823976" y="4217"/>
          <a:ext cx="2147919" cy="160337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Ensuring a safe backup 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case of any hardware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degradation. Being active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in troubleshooting for any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Aharoni" panose="02010803020104030203" pitchFamily="2" charset="-79"/>
            </a:rPr>
            <a:t>hardware issues.</a:t>
          </a:r>
        </a:p>
      </dsp:txBody>
      <dsp:txXfrm>
        <a:off x="2861545" y="41786"/>
        <a:ext cx="2072781" cy="1565807"/>
      </dsp:txXfrm>
    </dsp:sp>
    <dsp:sp modelId="{13AE3E53-05DF-4B3C-91AE-B649A0B294A8}">
      <dsp:nvSpPr>
        <dsp:cNvPr id="0" name=""/>
        <dsp:cNvSpPr/>
      </dsp:nvSpPr>
      <dsp:spPr>
        <a:xfrm>
          <a:off x="2823976" y="1607594"/>
          <a:ext cx="2147919" cy="6894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badi" panose="020B0604020104020204" pitchFamily="34" charset="0"/>
            </a:rPr>
            <a:t>Degradation of Hardware</a:t>
          </a:r>
        </a:p>
      </dsp:txBody>
      <dsp:txXfrm>
        <a:off x="2823976" y="1607594"/>
        <a:ext cx="1512619" cy="689451"/>
      </dsp:txXfrm>
    </dsp:sp>
    <dsp:sp modelId="{8D006A82-1CFD-42AB-B38C-8339F90D6B22}">
      <dsp:nvSpPr>
        <dsp:cNvPr id="0" name=""/>
        <dsp:cNvSpPr/>
      </dsp:nvSpPr>
      <dsp:spPr>
        <a:xfrm>
          <a:off x="4397356" y="1717107"/>
          <a:ext cx="751771" cy="751771"/>
        </a:xfrm>
        <a:prstGeom prst="ellipse">
          <a:avLst/>
        </a:prstGeom>
        <a:solidFill>
          <a:schemeClr val="bg1"/>
        </a:solidFill>
        <a:ln w="28575" cap="flat" cmpd="sng" algn="ctr">
          <a:solidFill>
            <a:schemeClr val="bg2">
              <a:lumMod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AE3802-79CA-4126-BACC-66CA607BE0FB}">
      <dsp:nvSpPr>
        <dsp:cNvPr id="0" name=""/>
        <dsp:cNvSpPr/>
      </dsp:nvSpPr>
      <dsp:spPr>
        <a:xfrm>
          <a:off x="5335375" y="4217"/>
          <a:ext cx="2147919" cy="160337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latin typeface="Abadi" panose="020B0604020104020204" pitchFamily="34" charset="0"/>
            </a:rPr>
            <a:t>With any changes 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latin typeface="Abadi" panose="020B0604020104020204" pitchFamily="34" charset="0"/>
            </a:rPr>
            <a:t>upgradation in the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latin typeface="Abadi" panose="020B0604020104020204" pitchFamily="34" charset="0"/>
            </a:rPr>
            <a:t>Libraries/Python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latin typeface="Abadi" panose="020B0604020104020204" pitchFamily="34" charset="0"/>
            </a:rPr>
            <a:t>Versions/Streamlit we will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latin typeface="Abadi" panose="020B0604020104020204" pitchFamily="34" charset="0"/>
            </a:rPr>
            <a:t>update the code in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latin typeface="Abadi" panose="020B0604020104020204" pitchFamily="34" charset="0"/>
            </a:rPr>
            <a:t>maintenance window.</a:t>
          </a:r>
        </a:p>
      </dsp:txBody>
      <dsp:txXfrm>
        <a:off x="5372944" y="41786"/>
        <a:ext cx="2072781" cy="1565807"/>
      </dsp:txXfrm>
    </dsp:sp>
    <dsp:sp modelId="{9B33F639-BABB-48DF-AE78-041CDA52F347}">
      <dsp:nvSpPr>
        <dsp:cNvPr id="0" name=""/>
        <dsp:cNvSpPr/>
      </dsp:nvSpPr>
      <dsp:spPr>
        <a:xfrm>
          <a:off x="5335375" y="1607594"/>
          <a:ext cx="2147919" cy="6894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badi" panose="020B0604020104020204" pitchFamily="34" charset="0"/>
            </a:rPr>
            <a:t>System Updates</a:t>
          </a:r>
        </a:p>
      </dsp:txBody>
      <dsp:txXfrm>
        <a:off x="5335375" y="1607594"/>
        <a:ext cx="1512619" cy="689451"/>
      </dsp:txXfrm>
    </dsp:sp>
    <dsp:sp modelId="{8CCBFC14-1BE9-449C-ABCD-7EBCCDABC2F3}">
      <dsp:nvSpPr>
        <dsp:cNvPr id="0" name=""/>
        <dsp:cNvSpPr/>
      </dsp:nvSpPr>
      <dsp:spPr>
        <a:xfrm>
          <a:off x="6908755" y="1717107"/>
          <a:ext cx="751771" cy="751771"/>
        </a:xfrm>
        <a:prstGeom prst="ellipse">
          <a:avLst/>
        </a:prstGeom>
        <a:solidFill>
          <a:schemeClr val="bg1"/>
        </a:solidFill>
        <a:ln w="28575" cap="flat" cmpd="sng" algn="ctr">
          <a:solidFill>
            <a:schemeClr val="bg2">
              <a:lumMod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9A210B-ACAB-4740-82A4-B6AD972A4B08}">
      <dsp:nvSpPr>
        <dsp:cNvPr id="0" name=""/>
        <dsp:cNvSpPr/>
      </dsp:nvSpPr>
      <dsp:spPr>
        <a:xfrm>
          <a:off x="1568276" y="2841216"/>
          <a:ext cx="2147919" cy="160337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latin typeface="Abadi" panose="020B0604020104020204" pitchFamily="34" charset="0"/>
            </a:rPr>
            <a:t>Continuous retesting of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latin typeface="Abadi" panose="020B0604020104020204" pitchFamily="34" charset="0"/>
            </a:rPr>
            <a:t>input data, algorithms,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latin typeface="Abadi" panose="020B0604020104020204" pitchFamily="34" charset="0"/>
            </a:rPr>
            <a:t>and environment to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latin typeface="Abadi" panose="020B0604020104020204" pitchFamily="34" charset="0"/>
            </a:rPr>
            <a:t>identify any warning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latin typeface="Abadi" panose="020B0604020104020204" pitchFamily="34" charset="0"/>
            </a:rPr>
            <a:t>messages and necessary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latin typeface="Abadi" panose="020B0604020104020204" pitchFamily="34" charset="0"/>
            </a:rPr>
            <a:t>action to be taken.</a:t>
          </a:r>
        </a:p>
      </dsp:txBody>
      <dsp:txXfrm>
        <a:off x="1605845" y="2878785"/>
        <a:ext cx="2072781" cy="1565807"/>
      </dsp:txXfrm>
    </dsp:sp>
    <dsp:sp modelId="{394FC510-815C-4E71-BA2D-8B4D50231C83}">
      <dsp:nvSpPr>
        <dsp:cNvPr id="0" name=""/>
        <dsp:cNvSpPr/>
      </dsp:nvSpPr>
      <dsp:spPr>
        <a:xfrm>
          <a:off x="1568276" y="4444592"/>
          <a:ext cx="2147919" cy="68945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badi" panose="020B0604020104020204" pitchFamily="34" charset="0"/>
            </a:rPr>
            <a:t>Monitor</a:t>
          </a:r>
        </a:p>
      </dsp:txBody>
      <dsp:txXfrm>
        <a:off x="1568276" y="4444592"/>
        <a:ext cx="1512619" cy="689451"/>
      </dsp:txXfrm>
    </dsp:sp>
    <dsp:sp modelId="{8AEE1E84-3195-4BDE-875A-CC86B7CA43A2}">
      <dsp:nvSpPr>
        <dsp:cNvPr id="0" name=""/>
        <dsp:cNvSpPr/>
      </dsp:nvSpPr>
      <dsp:spPr>
        <a:xfrm>
          <a:off x="3141657" y="4554105"/>
          <a:ext cx="751771" cy="751771"/>
        </a:xfrm>
        <a:prstGeom prst="ellipse">
          <a:avLst/>
        </a:prstGeom>
        <a:solidFill>
          <a:schemeClr val="bg1"/>
        </a:solidFill>
        <a:ln w="28575" cap="flat" cmpd="sng" algn="ctr">
          <a:solidFill>
            <a:schemeClr val="bg2">
              <a:lumMod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44E0A9-5C26-4DAE-8F95-BD8752AA9388}">
      <dsp:nvSpPr>
        <dsp:cNvPr id="0" name=""/>
        <dsp:cNvSpPr/>
      </dsp:nvSpPr>
      <dsp:spPr>
        <a:xfrm>
          <a:off x="4079675" y="2841216"/>
          <a:ext cx="2147919" cy="160337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Updating skill set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Dictionary every quarter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as per different JD’s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encountered.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badi" panose="020B060402010402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Updating software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versions to ensure smooth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badi" panose="020B0604020104020204" pitchFamily="34" charset="0"/>
              <a:ea typeface="+mn-ea"/>
              <a:cs typeface="+mn-cs"/>
            </a:rPr>
            <a:t>functioning of the model.</a:t>
          </a:r>
        </a:p>
      </dsp:txBody>
      <dsp:txXfrm>
        <a:off x="4117244" y="2878785"/>
        <a:ext cx="2072781" cy="1565807"/>
      </dsp:txXfrm>
    </dsp:sp>
    <dsp:sp modelId="{0DD5A6E6-8CEC-4C77-91A8-1DD789304A55}">
      <dsp:nvSpPr>
        <dsp:cNvPr id="0" name=""/>
        <dsp:cNvSpPr/>
      </dsp:nvSpPr>
      <dsp:spPr>
        <a:xfrm>
          <a:off x="4079675" y="4444592"/>
          <a:ext cx="2147919" cy="6894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badi" panose="020B0604020104020204" pitchFamily="34" charset="0"/>
            </a:rPr>
            <a:t>Update</a:t>
          </a:r>
        </a:p>
      </dsp:txBody>
      <dsp:txXfrm>
        <a:off x="4079675" y="4444592"/>
        <a:ext cx="1512619" cy="689451"/>
      </dsp:txXfrm>
    </dsp:sp>
    <dsp:sp modelId="{58123E98-B0E2-44DA-A9EE-59E69F764813}">
      <dsp:nvSpPr>
        <dsp:cNvPr id="0" name=""/>
        <dsp:cNvSpPr/>
      </dsp:nvSpPr>
      <dsp:spPr>
        <a:xfrm>
          <a:off x="5653056" y="4554105"/>
          <a:ext cx="751771" cy="751771"/>
        </a:xfrm>
        <a:prstGeom prst="ellipse">
          <a:avLst/>
        </a:prstGeom>
        <a:solidFill>
          <a:schemeClr val="bg1"/>
        </a:solidFill>
        <a:ln w="28575" cap="flat" cmpd="sng" algn="ctr">
          <a:solidFill>
            <a:schemeClr val="bg2">
              <a:lumMod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latin typeface="Aharoni" panose="02010803020104030203" pitchFamily="2" charset="-79"/>
                <a:cs typeface="Aharoni" panose="02010803020104030203" pitchFamily="2" charset="-79"/>
              </a:rPr>
              <a:t>COMPARE RESULTS WITH DEFINED SUCCESS CRITERIA</a:t>
            </a:r>
          </a:p>
          <a:p>
            <a:r>
              <a:rPr lang="en-US" dirty="0"/>
              <a:t>To be checked with real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9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1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44.pn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42.png"/><Relationship Id="rId14" Type="http://schemas.openxmlformats.org/officeDocument/2006/relationships/image" Target="../media/image4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9C647B6-CBA7-525E-6C25-9834FDC920F4}"/>
              </a:ext>
            </a:extLst>
          </p:cNvPr>
          <p:cNvSpPr/>
          <p:nvPr/>
        </p:nvSpPr>
        <p:spPr>
          <a:xfrm>
            <a:off x="8950990" y="5466954"/>
            <a:ext cx="3286076" cy="1448990"/>
          </a:xfrm>
          <a:prstGeom prst="rect">
            <a:avLst/>
          </a:prstGeom>
          <a:solidFill>
            <a:srgbClr val="A0E8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00" b="1" spc="5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1D016-B90F-0A08-FCA0-8A5914203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3066" y="1590512"/>
            <a:ext cx="9144000" cy="2387600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AUGUR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1E095-82F9-5486-BF13-6494AEBE3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853019"/>
            <a:ext cx="9144000" cy="1655762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- A CANDIDATE ACCEPTANCE PREDICTING MODEL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29B41F-0666-E903-202E-F543C94E73F0}"/>
              </a:ext>
            </a:extLst>
          </p:cNvPr>
          <p:cNvSpPr/>
          <p:nvPr/>
        </p:nvSpPr>
        <p:spPr>
          <a:xfrm>
            <a:off x="-1921532" y="-1925637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0020FB-093F-0605-F8A9-154CB868614C}"/>
              </a:ext>
            </a:extLst>
          </p:cNvPr>
          <p:cNvSpPr/>
          <p:nvPr/>
        </p:nvSpPr>
        <p:spPr>
          <a:xfrm>
            <a:off x="161268" y="-1833562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7F942B-6F32-92AA-F2AE-0CF7F34DE94D}"/>
              </a:ext>
            </a:extLst>
          </p:cNvPr>
          <p:cNvSpPr/>
          <p:nvPr/>
        </p:nvSpPr>
        <p:spPr>
          <a:xfrm>
            <a:off x="11466292" y="1719795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1F0D53-ADDA-4645-9088-AE2E9D6FAC0D}"/>
              </a:ext>
            </a:extLst>
          </p:cNvPr>
          <p:cNvSpPr/>
          <p:nvPr/>
        </p:nvSpPr>
        <p:spPr>
          <a:xfrm>
            <a:off x="11909909" y="-27643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E59299-4263-5486-3828-98FCB4363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0" t="8809" r="10210" b="6786"/>
          <a:stretch/>
        </p:blipFill>
        <p:spPr>
          <a:xfrm>
            <a:off x="297087" y="654862"/>
            <a:ext cx="3952924" cy="5548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BC10A8-8243-1F7F-7194-469F31DAAB3A}"/>
              </a:ext>
            </a:extLst>
          </p:cNvPr>
          <p:cNvSpPr txBox="1"/>
          <p:nvPr/>
        </p:nvSpPr>
        <p:spPr>
          <a:xfrm>
            <a:off x="9193935" y="5660232"/>
            <a:ext cx="29980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ARCHIT SRIVASTAVA - 12120052</a:t>
            </a:r>
          </a:p>
          <a:p>
            <a:r>
              <a:rPr lang="en-IN" sz="1400" b="1" dirty="0"/>
              <a:t>DIPTI ASHOK BELURGIKAR - 12120099</a:t>
            </a:r>
          </a:p>
          <a:p>
            <a:r>
              <a:rPr lang="en-IN" sz="1400" b="1" dirty="0"/>
              <a:t>JATIN SAHNAN - 12120098</a:t>
            </a:r>
          </a:p>
          <a:p>
            <a:r>
              <a:rPr lang="en-IN" sz="1400" b="1" dirty="0"/>
              <a:t>KARTIKEY AJAY RAI - 12120014</a:t>
            </a:r>
          </a:p>
          <a:p>
            <a:r>
              <a:rPr lang="en-IN" sz="1400" b="1" dirty="0"/>
              <a:t>SWATI YADAV - 12120084</a:t>
            </a:r>
          </a:p>
          <a:p>
            <a:pPr marL="285750" indent="-285750">
              <a:buFontTx/>
              <a:buChar char="-"/>
            </a:pPr>
            <a:endParaRPr lang="en-IN" sz="1400" b="1" dirty="0"/>
          </a:p>
        </p:txBody>
      </p:sp>
      <p:pic>
        <p:nvPicPr>
          <p:cNvPr id="22" name="Picture 2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86D395F-69FE-254F-28B9-A35FF87D0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52" y="4218855"/>
            <a:ext cx="1375428" cy="1007356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620856E-0554-FB37-BD8D-439BBE77F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24" y="120762"/>
            <a:ext cx="6118884" cy="305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8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3" grpId="0" build="p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205CA5-75EB-66BB-91CD-AE4140F9FBC9}"/>
              </a:ext>
            </a:extLst>
          </p:cNvPr>
          <p:cNvSpPr/>
          <p:nvPr/>
        </p:nvSpPr>
        <p:spPr>
          <a:xfrm>
            <a:off x="3168019" y="1153178"/>
            <a:ext cx="7338602" cy="4891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C1FAEA-5558-39C2-A6DE-2F9EA461F309}"/>
              </a:ext>
            </a:extLst>
          </p:cNvPr>
          <p:cNvSpPr/>
          <p:nvPr/>
        </p:nvSpPr>
        <p:spPr>
          <a:xfrm>
            <a:off x="3974540" y="2486678"/>
            <a:ext cx="5969285" cy="2743200"/>
          </a:xfrm>
          <a:prstGeom prst="rect">
            <a:avLst/>
          </a:prstGeom>
          <a:solidFill>
            <a:srgbClr val="27AC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3B03E4-E612-FDC4-1928-75052131FF80}"/>
              </a:ext>
            </a:extLst>
          </p:cNvPr>
          <p:cNvGrpSpPr/>
          <p:nvPr/>
        </p:nvGrpSpPr>
        <p:grpSpPr>
          <a:xfrm>
            <a:off x="6337025" y="1251751"/>
            <a:ext cx="1366463" cy="1234927"/>
            <a:chOff x="5175794" y="2563301"/>
            <a:chExt cx="1492641" cy="15587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CB4550-8BD1-7B61-15FF-8345FF32DFC4}"/>
                </a:ext>
              </a:extLst>
            </p:cNvPr>
            <p:cNvGrpSpPr/>
            <p:nvPr/>
          </p:nvGrpSpPr>
          <p:grpSpPr>
            <a:xfrm>
              <a:off x="5175794" y="2563301"/>
              <a:ext cx="1492641" cy="1230993"/>
              <a:chOff x="592926" y="-3816286"/>
              <a:chExt cx="1781175" cy="164782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C52EFD7-89D4-86D3-62BA-DDA984FE3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2926" y="-3816286"/>
                <a:ext cx="1781175" cy="1647825"/>
              </a:xfrm>
              <a:prstGeom prst="rect">
                <a:avLst/>
              </a:prstGeom>
            </p:spPr>
          </p:pic>
          <p:pic>
            <p:nvPicPr>
              <p:cNvPr id="10" name="Graphic 9" descr="Upward trend with solid fill">
                <a:extLst>
                  <a:ext uri="{FF2B5EF4-FFF2-40B4-BE49-F238E27FC236}">
                    <a16:creationId xmlns:a16="http://schemas.microsoft.com/office/drawing/2014/main" id="{EA47481A-1A82-6BF0-30A6-67EA783D6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17948" y="-3257941"/>
                <a:ext cx="531131" cy="531131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2FB05-8D60-A803-B07A-D349FF7D580C}"/>
                </a:ext>
              </a:extLst>
            </p:cNvPr>
            <p:cNvSpPr txBox="1"/>
            <p:nvPr/>
          </p:nvSpPr>
          <p:spPr>
            <a:xfrm>
              <a:off x="5494156" y="3741233"/>
              <a:ext cx="855914" cy="38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>
                  <a:cs typeface="Aldhabi" panose="020B0604020202020204" pitchFamily="2" charset="-78"/>
                </a:rPr>
                <a:t>AUGUR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1AB557D-332F-2BD8-61E9-C651B3C2C8DD}"/>
              </a:ext>
            </a:extLst>
          </p:cNvPr>
          <p:cNvSpPr/>
          <p:nvPr/>
        </p:nvSpPr>
        <p:spPr>
          <a:xfrm>
            <a:off x="-1702646" y="5483373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0FDA16-D036-FCC1-0E7B-BB23FF9FD7F6}"/>
              </a:ext>
            </a:extLst>
          </p:cNvPr>
          <p:cNvSpPr/>
          <p:nvPr/>
        </p:nvSpPr>
        <p:spPr>
          <a:xfrm>
            <a:off x="11010569" y="-1853406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C6D3F8-8626-DC78-6D5D-DB1C203E2EBF}"/>
              </a:ext>
            </a:extLst>
          </p:cNvPr>
          <p:cNvSpPr/>
          <p:nvPr/>
        </p:nvSpPr>
        <p:spPr>
          <a:xfrm>
            <a:off x="11416068" y="-1141457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F4DDB1-AC15-86CE-3B55-8D5169358E23}"/>
              </a:ext>
            </a:extLst>
          </p:cNvPr>
          <p:cNvSpPr/>
          <p:nvPr/>
        </p:nvSpPr>
        <p:spPr>
          <a:xfrm>
            <a:off x="-2400631" y="3959373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3D197A9-D55F-369A-D57C-D1D0D5D169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187" b="23929"/>
          <a:stretch/>
        </p:blipFill>
        <p:spPr>
          <a:xfrm>
            <a:off x="714140" y="422874"/>
            <a:ext cx="3114675" cy="2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5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443F1C11-F54D-E8F5-7204-CA686BB00CC7}"/>
              </a:ext>
            </a:extLst>
          </p:cNvPr>
          <p:cNvSpPr/>
          <p:nvPr/>
        </p:nvSpPr>
        <p:spPr>
          <a:xfrm>
            <a:off x="-1231847" y="3095030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01435-F09D-B3F7-20E9-7DE4DB205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5" b="2803"/>
          <a:stretch/>
        </p:blipFill>
        <p:spPr>
          <a:xfrm>
            <a:off x="-365746" y="-141479"/>
            <a:ext cx="7099614" cy="2796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B65194CE-4D15-C1B5-0343-73296110AD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059413"/>
              </p:ext>
            </p:extLst>
          </p:nvPr>
        </p:nvGraphicFramePr>
        <p:xfrm>
          <a:off x="4390345" y="832935"/>
          <a:ext cx="7973105" cy="531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15824107-6BB6-AF53-F577-2BF44E415592}"/>
              </a:ext>
            </a:extLst>
          </p:cNvPr>
          <p:cNvSpPr/>
          <p:nvPr/>
        </p:nvSpPr>
        <p:spPr>
          <a:xfrm>
            <a:off x="675284" y="4154647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20AA31-71CB-0441-3A1C-9367EAE04DFD}"/>
              </a:ext>
            </a:extLst>
          </p:cNvPr>
          <p:cNvGrpSpPr/>
          <p:nvPr/>
        </p:nvGrpSpPr>
        <p:grpSpPr>
          <a:xfrm>
            <a:off x="289457" y="1470104"/>
            <a:ext cx="4100888" cy="3744160"/>
            <a:chOff x="7657" y="990593"/>
            <a:chExt cx="2288654" cy="137319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8470DCD-407B-F388-85E5-1B78A2A76323}"/>
                </a:ext>
              </a:extLst>
            </p:cNvPr>
            <p:cNvSpPr/>
            <p:nvPr/>
          </p:nvSpPr>
          <p:spPr>
            <a:xfrm>
              <a:off x="7657" y="990593"/>
              <a:ext cx="2288654" cy="1373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6B9C2535-5DFF-1347-1ACE-79450116802A}"/>
                </a:ext>
              </a:extLst>
            </p:cNvPr>
            <p:cNvSpPr txBox="1"/>
            <p:nvPr/>
          </p:nvSpPr>
          <p:spPr>
            <a:xfrm>
              <a:off x="47876" y="1030812"/>
              <a:ext cx="2208216" cy="1292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600" b="1" i="0" u="none" kern="1200" dirty="0">
                  <a:latin typeface="Aharoni" panose="02010803020104030203" pitchFamily="2" charset="-79"/>
                  <a:cs typeface="Aharoni" panose="02010803020104030203" pitchFamily="2" charset="-79"/>
                </a:rPr>
                <a:t>Business &amp; Data Understanding</a:t>
              </a:r>
              <a:endParaRPr lang="en-IN" sz="3600" i="0" kern="1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6A592A-4014-0092-55CD-1F51BC883974}"/>
              </a:ext>
            </a:extLst>
          </p:cNvPr>
          <p:cNvGrpSpPr/>
          <p:nvPr/>
        </p:nvGrpSpPr>
        <p:grpSpPr>
          <a:xfrm>
            <a:off x="6308620" y="2587108"/>
            <a:ext cx="5660859" cy="3555922"/>
            <a:chOff x="6336943" y="2620088"/>
            <a:chExt cx="5660859" cy="3555922"/>
          </a:xfrm>
        </p:grpSpPr>
        <p:pic>
          <p:nvPicPr>
            <p:cNvPr id="34" name="Graphic 33" descr="Bullseye with solid fill">
              <a:extLst>
                <a:ext uri="{FF2B5EF4-FFF2-40B4-BE49-F238E27FC236}">
                  <a16:creationId xmlns:a16="http://schemas.microsoft.com/office/drawing/2014/main" id="{68188445-6B21-94A9-FE2A-DBD83DBA8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336943" y="2620088"/>
              <a:ext cx="694292" cy="694292"/>
            </a:xfrm>
            <a:prstGeom prst="rect">
              <a:avLst/>
            </a:prstGeom>
          </p:spPr>
        </p:pic>
        <p:pic>
          <p:nvPicPr>
            <p:cNvPr id="35" name="Graphic 34" descr="Completed with solid fill">
              <a:extLst>
                <a:ext uri="{FF2B5EF4-FFF2-40B4-BE49-F238E27FC236}">
                  <a16:creationId xmlns:a16="http://schemas.microsoft.com/office/drawing/2014/main" id="{4B9EBBAD-D368-013A-D4AE-FEC77AD8F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359180" y="5435875"/>
              <a:ext cx="740135" cy="740135"/>
            </a:xfrm>
            <a:prstGeom prst="rect">
              <a:avLst/>
            </a:prstGeom>
          </p:spPr>
        </p:pic>
        <p:pic>
          <p:nvPicPr>
            <p:cNvPr id="36" name="Graphic 35" descr="Scales of justice with solid fill">
              <a:extLst>
                <a:ext uri="{FF2B5EF4-FFF2-40B4-BE49-F238E27FC236}">
                  <a16:creationId xmlns:a16="http://schemas.microsoft.com/office/drawing/2014/main" id="{37512B90-E43B-CDB6-53F2-8D224A0B9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911503" y="5468765"/>
              <a:ext cx="589280" cy="589280"/>
            </a:xfrm>
            <a:prstGeom prst="rect">
              <a:avLst/>
            </a:prstGeom>
          </p:spPr>
        </p:pic>
        <p:pic>
          <p:nvPicPr>
            <p:cNvPr id="37" name="Graphic 36" descr="Table with solid fill">
              <a:extLst>
                <a:ext uri="{FF2B5EF4-FFF2-40B4-BE49-F238E27FC236}">
                  <a16:creationId xmlns:a16="http://schemas.microsoft.com/office/drawing/2014/main" id="{8B03513A-FF95-A98D-ABE8-2BF706908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408522" y="2672594"/>
              <a:ext cx="589280" cy="589280"/>
            </a:xfrm>
            <a:prstGeom prst="rect">
              <a:avLst/>
            </a:prstGeom>
          </p:spPr>
        </p:pic>
        <p:pic>
          <p:nvPicPr>
            <p:cNvPr id="38" name="Graphic 37" descr="Clipboard Badge with solid fill">
              <a:extLst>
                <a:ext uri="{FF2B5EF4-FFF2-40B4-BE49-F238E27FC236}">
                  <a16:creationId xmlns:a16="http://schemas.microsoft.com/office/drawing/2014/main" id="{39986B49-F6D9-5634-611E-FFA63D443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367426" y="5483450"/>
              <a:ext cx="589280" cy="589280"/>
            </a:xfrm>
            <a:prstGeom prst="rect">
              <a:avLst/>
            </a:prstGeom>
          </p:spPr>
        </p:pic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98D2098A-D5C3-4A6C-8AFB-0804969B38A5}"/>
              </a:ext>
            </a:extLst>
          </p:cNvPr>
          <p:cNvSpPr/>
          <p:nvPr/>
        </p:nvSpPr>
        <p:spPr>
          <a:xfrm rot="10800000" flipV="1">
            <a:off x="-53427" y="4872504"/>
            <a:ext cx="4572096" cy="1877879"/>
          </a:xfrm>
          <a:prstGeom prst="wedgeEllipseCallout">
            <a:avLst>
              <a:gd name="adj1" fmla="val -20943"/>
              <a:gd name="adj2" fmla="val -674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Problem: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Recruiters undergo complex procedures to hire candidates. </a:t>
            </a:r>
          </a:p>
        </p:txBody>
      </p:sp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96A535-BA77-4716-6CE2-52BC1099E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0" t="817" r="23398" b="-1"/>
          <a:stretch/>
        </p:blipFill>
        <p:spPr>
          <a:xfrm>
            <a:off x="-1541048" y="4398858"/>
            <a:ext cx="4762209" cy="283416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58131583-5D46-1182-69F8-85325BCA0FE0}"/>
              </a:ext>
            </a:extLst>
          </p:cNvPr>
          <p:cNvSpPr/>
          <p:nvPr/>
        </p:nvSpPr>
        <p:spPr>
          <a:xfrm>
            <a:off x="11555111" y="3339812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723FC0-0F28-2D9B-B442-F2D384ADEFA1}"/>
              </a:ext>
            </a:extLst>
          </p:cNvPr>
          <p:cNvSpPr/>
          <p:nvPr/>
        </p:nvSpPr>
        <p:spPr>
          <a:xfrm>
            <a:off x="-2434058" y="-1396956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528B09C1-42CA-B822-F605-D1CB7B988FE5}"/>
              </a:ext>
            </a:extLst>
          </p:cNvPr>
          <p:cNvSpPr/>
          <p:nvPr/>
        </p:nvSpPr>
        <p:spPr>
          <a:xfrm>
            <a:off x="1001542" y="1651044"/>
            <a:ext cx="861865" cy="679234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0B9FDBA1-B6B3-AFB4-D569-CE573D85B599}"/>
              </a:ext>
            </a:extLst>
          </p:cNvPr>
          <p:cNvSpPr/>
          <p:nvPr/>
        </p:nvSpPr>
        <p:spPr>
          <a:xfrm>
            <a:off x="1001541" y="2670154"/>
            <a:ext cx="861865" cy="679234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C4136878-148F-191C-18D8-1DE19B946AE3}"/>
              </a:ext>
            </a:extLst>
          </p:cNvPr>
          <p:cNvSpPr/>
          <p:nvPr/>
        </p:nvSpPr>
        <p:spPr>
          <a:xfrm>
            <a:off x="1001541" y="3752527"/>
            <a:ext cx="861865" cy="679234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32ED2-F514-1D45-5CE2-AD362E84E909}"/>
              </a:ext>
            </a:extLst>
          </p:cNvPr>
          <p:cNvSpPr txBox="1"/>
          <p:nvPr/>
        </p:nvSpPr>
        <p:spPr>
          <a:xfrm>
            <a:off x="2390775" y="1715707"/>
            <a:ext cx="6549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We scraped job descriptions of data analyst roles from Indeed.com </a:t>
            </a:r>
          </a:p>
          <a:p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73A069-91D4-CE83-D2A1-00A36D39D102}"/>
              </a:ext>
            </a:extLst>
          </p:cNvPr>
          <p:cNvSpPr txBox="1"/>
          <p:nvPr/>
        </p:nvSpPr>
        <p:spPr>
          <a:xfrm>
            <a:off x="2390775" y="2670154"/>
            <a:ext cx="3155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IN" sz="1800" b="1" dirty="0"/>
              <a:t>Received dataset from HR firm </a:t>
            </a:r>
          </a:p>
          <a:p>
            <a:pPr>
              <a:buFontTx/>
              <a:buChar char="-"/>
            </a:pPr>
            <a:endParaRPr lang="en-IN" sz="1800" b="1" dirty="0"/>
          </a:p>
          <a:p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6BBEB7-6EFA-F14F-32A3-D64F6BA4A28C}"/>
              </a:ext>
            </a:extLst>
          </p:cNvPr>
          <p:cNvSpPr txBox="1"/>
          <p:nvPr/>
        </p:nvSpPr>
        <p:spPr>
          <a:xfrm>
            <a:off x="2390775" y="3752527"/>
            <a:ext cx="6534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/>
              <a:t>Cleaned the dataset for any blank spaces, stop words, etc. using NLP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4C3F461-9212-1904-3294-2777943250AB}"/>
              </a:ext>
            </a:extLst>
          </p:cNvPr>
          <p:cNvSpPr/>
          <p:nvPr/>
        </p:nvSpPr>
        <p:spPr>
          <a:xfrm>
            <a:off x="11555111" y="5175818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ECDE8D-6CCF-C6F8-186C-6E487CD27076}"/>
              </a:ext>
            </a:extLst>
          </p:cNvPr>
          <p:cNvGrpSpPr/>
          <p:nvPr/>
        </p:nvGrpSpPr>
        <p:grpSpPr>
          <a:xfrm>
            <a:off x="66675" y="84915"/>
            <a:ext cx="6029325" cy="544316"/>
            <a:chOff x="7657" y="990593"/>
            <a:chExt cx="2288654" cy="1373192"/>
          </a:xfrm>
        </p:grpSpPr>
        <p:sp>
          <p:nvSpPr>
            <p:cNvPr id="7" name="Rectangle: Rounded Corners 12">
              <a:extLst>
                <a:ext uri="{FF2B5EF4-FFF2-40B4-BE49-F238E27FC236}">
                  <a16:creationId xmlns:a16="http://schemas.microsoft.com/office/drawing/2014/main" id="{4F8055BA-7B0B-02F9-9669-F6B993F2DB15}"/>
                </a:ext>
              </a:extLst>
            </p:cNvPr>
            <p:cNvSpPr/>
            <p:nvPr/>
          </p:nvSpPr>
          <p:spPr>
            <a:xfrm>
              <a:off x="7657" y="990593"/>
              <a:ext cx="2288654" cy="1373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F63C4223-2E0F-D742-20FF-EACDDCAE4ECF}"/>
                </a:ext>
              </a:extLst>
            </p:cNvPr>
            <p:cNvSpPr txBox="1"/>
            <p:nvPr/>
          </p:nvSpPr>
          <p:spPr>
            <a:xfrm>
              <a:off x="47876" y="1030812"/>
              <a:ext cx="2208216" cy="1292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b="1" i="0" u="none" kern="1200" dirty="0">
                  <a:latin typeface="Aharoni" panose="02010803020104030203" pitchFamily="2" charset="-79"/>
                  <a:cs typeface="Aharoni" panose="02010803020104030203" pitchFamily="2" charset="-79"/>
                </a:rPr>
                <a:t>Web Scraping and Data Cleaning</a:t>
              </a:r>
              <a:endParaRPr lang="en-IN" sz="2400" i="0" kern="1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2C883A0-6F34-298C-D92C-DBBAC3514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96" y="1210974"/>
            <a:ext cx="10934700" cy="4257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C4EA75-8595-725B-C54B-2DC30EAC2B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782"/>
          <a:stretch/>
        </p:blipFill>
        <p:spPr>
          <a:xfrm>
            <a:off x="281732" y="1191213"/>
            <a:ext cx="11224522" cy="48591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3751E2-5D22-27B8-0CC9-3422DF4E1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74" y="807608"/>
            <a:ext cx="9486243" cy="58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232622F-C7FA-B102-93D9-C75D6A7B9800}"/>
              </a:ext>
            </a:extLst>
          </p:cNvPr>
          <p:cNvSpPr txBox="1"/>
          <p:nvPr/>
        </p:nvSpPr>
        <p:spPr>
          <a:xfrm>
            <a:off x="1704975" y="1420604"/>
            <a:ext cx="7309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We used NER to get the specific skills of the data analysts from the scraped content as per the job description</a:t>
            </a:r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289012E4-F279-00D9-67D9-076F9285179C}"/>
              </a:ext>
            </a:extLst>
          </p:cNvPr>
          <p:cNvSpPr/>
          <p:nvPr/>
        </p:nvSpPr>
        <p:spPr>
          <a:xfrm>
            <a:off x="473610" y="1443223"/>
            <a:ext cx="861865" cy="679234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B5E55DA4-B655-1670-CF72-4A2649ED2A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306" y="4508610"/>
            <a:ext cx="4405244" cy="2202622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8567A46E-DE4A-2804-E96E-7A89A3F72E92}"/>
              </a:ext>
            </a:extLst>
          </p:cNvPr>
          <p:cNvSpPr/>
          <p:nvPr/>
        </p:nvSpPr>
        <p:spPr>
          <a:xfrm>
            <a:off x="-652794" y="-2294292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D29D2-79FF-3900-0877-D9F3742F22E3}"/>
              </a:ext>
            </a:extLst>
          </p:cNvPr>
          <p:cNvSpPr/>
          <p:nvPr/>
        </p:nvSpPr>
        <p:spPr>
          <a:xfrm>
            <a:off x="-2210132" y="5038619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26FAFD-934D-F8CD-9542-71D8944BF720}"/>
              </a:ext>
            </a:extLst>
          </p:cNvPr>
          <p:cNvSpPr/>
          <p:nvPr/>
        </p:nvSpPr>
        <p:spPr>
          <a:xfrm>
            <a:off x="-2210131" y="-1188244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96F8D460-EE63-2E50-94FB-D71E2691DF9B}"/>
              </a:ext>
            </a:extLst>
          </p:cNvPr>
          <p:cNvSpPr/>
          <p:nvPr/>
        </p:nvSpPr>
        <p:spPr>
          <a:xfrm>
            <a:off x="477667" y="2477748"/>
            <a:ext cx="861865" cy="679234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6F872-7585-FBE2-EAF6-C7D422D29595}"/>
              </a:ext>
            </a:extLst>
          </p:cNvPr>
          <p:cNvSpPr txBox="1"/>
          <p:nvPr/>
        </p:nvSpPr>
        <p:spPr>
          <a:xfrm>
            <a:off x="1704975" y="2477748"/>
            <a:ext cx="654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We selected only non-categorical data for our prediction model – </a:t>
            </a:r>
          </a:p>
          <a:p>
            <a:r>
              <a:rPr lang="en-IN" b="1" dirty="0"/>
              <a:t>such as Years of Experience, Current Salary, Expected Salary, etc. </a:t>
            </a: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5543A8B6-531A-0C51-D678-DBC0FF5A30A6}"/>
              </a:ext>
            </a:extLst>
          </p:cNvPr>
          <p:cNvSpPr/>
          <p:nvPr/>
        </p:nvSpPr>
        <p:spPr>
          <a:xfrm>
            <a:off x="473613" y="3668373"/>
            <a:ext cx="861865" cy="679234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2F8E6-5888-7EAC-44E4-B72008D88A34}"/>
              </a:ext>
            </a:extLst>
          </p:cNvPr>
          <p:cNvSpPr txBox="1"/>
          <p:nvPr/>
        </p:nvSpPr>
        <p:spPr>
          <a:xfrm>
            <a:off x="1743075" y="4839948"/>
            <a:ext cx="887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We constructed new column called Feature Total for the Total score of each candidate with </a:t>
            </a:r>
          </a:p>
          <a:p>
            <a:r>
              <a:rPr lang="en-IN" b="1" dirty="0"/>
              <a:t>respect to the frequency of the skills that appear in his/her resume.</a:t>
            </a: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9D4DF9B2-B736-D361-D8AE-2B1C1B9346F5}"/>
              </a:ext>
            </a:extLst>
          </p:cNvPr>
          <p:cNvSpPr/>
          <p:nvPr/>
        </p:nvSpPr>
        <p:spPr>
          <a:xfrm>
            <a:off x="473612" y="4858998"/>
            <a:ext cx="861865" cy="679234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7B30C-EF2F-A562-E1A3-9C0B6B3C3874}"/>
              </a:ext>
            </a:extLst>
          </p:cNvPr>
          <p:cNvSpPr txBox="1"/>
          <p:nvPr/>
        </p:nvSpPr>
        <p:spPr>
          <a:xfrm>
            <a:off x="1704975" y="3619458"/>
            <a:ext cx="8954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We created a bag of words by observing a bunch of resumes and collected keywords such as</a:t>
            </a:r>
          </a:p>
          <a:p>
            <a:r>
              <a:rPr lang="en-IN" b="1" dirty="0"/>
              <a:t>‘Analytics’, ‘Power BI’, ‘Python’, ‘Visualization’, etc.</a:t>
            </a:r>
          </a:p>
          <a:p>
            <a:endParaRPr lang="en-I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1CB9AB-0A0B-E1D1-CF57-552E4CE44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7" y="258848"/>
            <a:ext cx="11477625" cy="67212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532FEFE-1F40-44ED-8E66-7BD32485DB66}"/>
              </a:ext>
            </a:extLst>
          </p:cNvPr>
          <p:cNvGrpSpPr/>
          <p:nvPr/>
        </p:nvGrpSpPr>
        <p:grpSpPr>
          <a:xfrm>
            <a:off x="0" y="-46026"/>
            <a:ext cx="6508296" cy="519336"/>
            <a:chOff x="7657" y="990593"/>
            <a:chExt cx="2288654" cy="1373192"/>
          </a:xfrm>
        </p:grpSpPr>
        <p:sp>
          <p:nvSpPr>
            <p:cNvPr id="12" name="Rectangle: Rounded Corners 12">
              <a:extLst>
                <a:ext uri="{FF2B5EF4-FFF2-40B4-BE49-F238E27FC236}">
                  <a16:creationId xmlns:a16="http://schemas.microsoft.com/office/drawing/2014/main" id="{F3D6E786-829E-98E0-6A63-A0B8C2536342}"/>
                </a:ext>
              </a:extLst>
            </p:cNvPr>
            <p:cNvSpPr/>
            <p:nvPr/>
          </p:nvSpPr>
          <p:spPr>
            <a:xfrm>
              <a:off x="7657" y="990593"/>
              <a:ext cx="2288654" cy="1373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9562A5E3-A415-3F2E-A426-AF5FE65BF37B}"/>
                </a:ext>
              </a:extLst>
            </p:cNvPr>
            <p:cNvSpPr txBox="1"/>
            <p:nvPr/>
          </p:nvSpPr>
          <p:spPr>
            <a:xfrm>
              <a:off x="47876" y="1030812"/>
              <a:ext cx="2208216" cy="1292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b="1" i="0" u="none" kern="1200" dirty="0">
                  <a:latin typeface="Aharoni" panose="02010803020104030203" pitchFamily="2" charset="-79"/>
                  <a:cs typeface="Aharoni" panose="02010803020104030203" pitchFamily="2" charset="-79"/>
                </a:rPr>
                <a:t>Feature Selection and Feature Extraction</a:t>
              </a:r>
              <a:endParaRPr lang="en-IN" sz="2400" i="0" kern="1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CCEA02F0-4D79-7EAE-EE9B-1B3320BD7B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9" t="26529" r="12908" b="6109"/>
          <a:stretch/>
        </p:blipFill>
        <p:spPr>
          <a:xfrm>
            <a:off x="543633" y="930664"/>
            <a:ext cx="10115396" cy="49427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45F421-9799-B54A-E13A-955361A828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341" b="11211"/>
          <a:stretch/>
        </p:blipFill>
        <p:spPr>
          <a:xfrm>
            <a:off x="364685" y="495251"/>
            <a:ext cx="8875187" cy="610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2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55D29F8-EEE5-BFA3-8556-F5378D7BC9CD}"/>
              </a:ext>
            </a:extLst>
          </p:cNvPr>
          <p:cNvCxnSpPr>
            <a:cxnSpLocks/>
          </p:cNvCxnSpPr>
          <p:nvPr/>
        </p:nvCxnSpPr>
        <p:spPr>
          <a:xfrm flipV="1">
            <a:off x="3008945" y="3797176"/>
            <a:ext cx="1175218" cy="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CA66BB6-D817-3934-1EBC-A0B153112733}"/>
              </a:ext>
            </a:extLst>
          </p:cNvPr>
          <p:cNvCxnSpPr>
            <a:cxnSpLocks/>
          </p:cNvCxnSpPr>
          <p:nvPr/>
        </p:nvCxnSpPr>
        <p:spPr>
          <a:xfrm flipV="1">
            <a:off x="2714062" y="3807113"/>
            <a:ext cx="1175218" cy="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7ABD7D-DDD6-B915-1CDB-3C8D8E2026FB}"/>
              </a:ext>
            </a:extLst>
          </p:cNvPr>
          <p:cNvCxnSpPr>
            <a:cxnSpLocks/>
          </p:cNvCxnSpPr>
          <p:nvPr/>
        </p:nvCxnSpPr>
        <p:spPr>
          <a:xfrm flipV="1">
            <a:off x="8952928" y="4758018"/>
            <a:ext cx="1175218" cy="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AB3DF8-D336-9E83-6DCD-613337A7BFB0}"/>
              </a:ext>
            </a:extLst>
          </p:cNvPr>
          <p:cNvCxnSpPr>
            <a:cxnSpLocks/>
          </p:cNvCxnSpPr>
          <p:nvPr/>
        </p:nvCxnSpPr>
        <p:spPr>
          <a:xfrm>
            <a:off x="3330199" y="2393548"/>
            <a:ext cx="0" cy="87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6E60812D-3C84-44D8-11AD-84FEC9CD29C7}"/>
              </a:ext>
            </a:extLst>
          </p:cNvPr>
          <p:cNvSpPr/>
          <p:nvPr/>
        </p:nvSpPr>
        <p:spPr>
          <a:xfrm flipH="1">
            <a:off x="285746" y="1945387"/>
            <a:ext cx="1819251" cy="1174814"/>
          </a:xfrm>
          <a:prstGeom prst="flowChartDocumen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DATASET OF RESUME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sz="1200" b="1" dirty="0"/>
          </a:p>
          <a:p>
            <a:pPr algn="ctr"/>
            <a:endParaRPr lang="en-IN" dirty="0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C9F91D59-A3BE-4956-80D2-61196B1CBA08}"/>
              </a:ext>
            </a:extLst>
          </p:cNvPr>
          <p:cNvSpPr/>
          <p:nvPr/>
        </p:nvSpPr>
        <p:spPr>
          <a:xfrm flipH="1">
            <a:off x="285748" y="4307589"/>
            <a:ext cx="1819275" cy="1314450"/>
          </a:xfrm>
          <a:prstGeom prst="flowChartDocumen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DATASET RECEIVED FROM HR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62F70E-1D3F-2470-7AF8-1A04F1A45693}"/>
              </a:ext>
            </a:extLst>
          </p:cNvPr>
          <p:cNvSpPr/>
          <p:nvPr/>
        </p:nvSpPr>
        <p:spPr>
          <a:xfrm>
            <a:off x="2713837" y="3250312"/>
            <a:ext cx="1190625" cy="11334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DATA</a:t>
            </a:r>
          </a:p>
          <a:p>
            <a:pPr algn="ctr"/>
            <a:r>
              <a:rPr lang="en-IN" sz="1200" b="1" dirty="0"/>
              <a:t>CLEANING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651665-7B66-5F30-02BB-05BA83009351}"/>
              </a:ext>
            </a:extLst>
          </p:cNvPr>
          <p:cNvSpPr/>
          <p:nvPr/>
        </p:nvSpPr>
        <p:spPr>
          <a:xfrm>
            <a:off x="7178850" y="2138545"/>
            <a:ext cx="2143125" cy="14192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Feature Extraction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Skillset of each</a:t>
            </a:r>
          </a:p>
          <a:p>
            <a:pPr algn="ctr"/>
            <a:r>
              <a:rPr lang="en-IN" sz="1800" b="1" dirty="0">
                <a:solidFill>
                  <a:schemeClr val="bg1"/>
                </a:solidFill>
              </a:rPr>
              <a:t>individual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32F018-F245-FE96-2F7E-46B4EFBCF294}"/>
              </a:ext>
            </a:extLst>
          </p:cNvPr>
          <p:cNvSpPr/>
          <p:nvPr/>
        </p:nvSpPr>
        <p:spPr>
          <a:xfrm>
            <a:off x="7178850" y="4076329"/>
            <a:ext cx="2143125" cy="14192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Total Score as per the skill set found in the resume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31ACCC32-ED05-B2EF-663E-B2C80070E320}"/>
              </a:ext>
            </a:extLst>
          </p:cNvPr>
          <p:cNvSpPr/>
          <p:nvPr/>
        </p:nvSpPr>
        <p:spPr>
          <a:xfrm>
            <a:off x="4173497" y="3401938"/>
            <a:ext cx="2943230" cy="745333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Defined the list of Skill Set for Data Analyst/Scientist/Engineer/Science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5817E-CEE1-847B-99C9-9BE2E1CF444F}"/>
              </a:ext>
            </a:extLst>
          </p:cNvPr>
          <p:cNvSpPr/>
          <p:nvPr/>
        </p:nvSpPr>
        <p:spPr>
          <a:xfrm>
            <a:off x="10144661" y="2102554"/>
            <a:ext cx="1747942" cy="32003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Logistic Regression to predict will candidate accept the offer or not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A58638-2780-EE21-93C1-4431553D5F26}"/>
              </a:ext>
            </a:extLst>
          </p:cNvPr>
          <p:cNvSpPr txBox="1"/>
          <p:nvPr/>
        </p:nvSpPr>
        <p:spPr>
          <a:xfrm>
            <a:off x="9399116" y="4169305"/>
            <a:ext cx="621298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ysClr val="windowText" lastClr="000000"/>
                </a:solidFill>
              </a:defRPr>
            </a:lvl1pPr>
          </a:lstStyle>
          <a:p>
            <a:r>
              <a:rPr lang="en-IN" sz="1200" dirty="0"/>
              <a:t>Skills Score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5BC078-6B5F-71E8-F4D3-D4F6F3170096}"/>
              </a:ext>
            </a:extLst>
          </p:cNvPr>
          <p:cNvSpPr txBox="1"/>
          <p:nvPr/>
        </p:nvSpPr>
        <p:spPr>
          <a:xfrm>
            <a:off x="2853446" y="5879682"/>
            <a:ext cx="5842320" cy="3451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ysClr val="windowText" lastClr="000000"/>
                </a:solidFill>
              </a:rPr>
              <a:t>Experience, Expected Salary, Present Salary, Offered Salary, Location Criteria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E52E63B-FDC3-D9DE-C6FF-E4F34030BB3A}"/>
              </a:ext>
            </a:extLst>
          </p:cNvPr>
          <p:cNvCxnSpPr>
            <a:cxnSpLocks/>
            <a:stCxn id="6" idx="1"/>
            <a:endCxn id="8" idx="2"/>
          </p:cNvCxnSpPr>
          <p:nvPr/>
        </p:nvCxnSpPr>
        <p:spPr>
          <a:xfrm>
            <a:off x="2104997" y="2532794"/>
            <a:ext cx="608840" cy="1284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163C53-DE40-5E36-C7EE-805AC2206FC3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1195371" y="3042533"/>
            <a:ext cx="14" cy="126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E35B44F-5C33-CB76-738C-9E7FF795AFFE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5954691" y="517031"/>
            <a:ext cx="258802" cy="9777414"/>
          </a:xfrm>
          <a:prstGeom prst="bentConnector4">
            <a:avLst>
              <a:gd name="adj1" fmla="val -88330"/>
              <a:gd name="adj2" fmla="val 100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D37457A-3599-E5DC-AED1-A501D524F259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rot="5400000" flipH="1" flipV="1">
            <a:off x="6135091" y="2358179"/>
            <a:ext cx="553780" cy="1533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6B8E471-3222-3A9D-459F-A8AF49232EEB}"/>
              </a:ext>
            </a:extLst>
          </p:cNvPr>
          <p:cNvCxnSpPr>
            <a:cxnSpLocks/>
            <a:stCxn id="13" idx="1"/>
            <a:endCxn id="11" idx="1"/>
          </p:cNvCxnSpPr>
          <p:nvPr/>
        </p:nvCxnSpPr>
        <p:spPr>
          <a:xfrm rot="16200000" flipH="1">
            <a:off x="6092646" y="3699737"/>
            <a:ext cx="638671" cy="1533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">
            <a:extLst>
              <a:ext uri="{FF2B5EF4-FFF2-40B4-BE49-F238E27FC236}">
                <a16:creationId xmlns:a16="http://schemas.microsoft.com/office/drawing/2014/main" id="{3D43A017-7340-18A0-9AD4-4FDBD9995B8F}"/>
              </a:ext>
            </a:extLst>
          </p:cNvPr>
          <p:cNvSpPr/>
          <p:nvPr/>
        </p:nvSpPr>
        <p:spPr>
          <a:xfrm rot="10800000" flipV="1">
            <a:off x="3977838" y="244144"/>
            <a:ext cx="4299857" cy="72934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hellBold" panose="00000800000000000000" pitchFamily="50" charset="0"/>
              </a:rPr>
              <a:t>ATS MODEL &amp; PREDICTING MODEL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0AA66C-B600-7668-A4AC-6D04501D0F9D}"/>
              </a:ext>
            </a:extLst>
          </p:cNvPr>
          <p:cNvGrpSpPr/>
          <p:nvPr/>
        </p:nvGrpSpPr>
        <p:grpSpPr>
          <a:xfrm>
            <a:off x="2806662" y="5717"/>
            <a:ext cx="1068450" cy="1064653"/>
            <a:chOff x="5175794" y="2563301"/>
            <a:chExt cx="1492641" cy="141051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C189803-1F45-70DE-2C30-9045261B7D0E}"/>
                </a:ext>
              </a:extLst>
            </p:cNvPr>
            <p:cNvGrpSpPr/>
            <p:nvPr/>
          </p:nvGrpSpPr>
          <p:grpSpPr>
            <a:xfrm>
              <a:off x="5175794" y="2563301"/>
              <a:ext cx="1492641" cy="1230993"/>
              <a:chOff x="592926" y="-3816286"/>
              <a:chExt cx="1781175" cy="1647825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E090CE8E-FB78-3235-1560-87E623CC8D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2926" y="-3816286"/>
                <a:ext cx="1781175" cy="1647825"/>
              </a:xfrm>
              <a:prstGeom prst="rect">
                <a:avLst/>
              </a:prstGeom>
            </p:spPr>
          </p:pic>
          <p:pic>
            <p:nvPicPr>
              <p:cNvPr id="71" name="Graphic 70" descr="Upward trend with solid fill">
                <a:extLst>
                  <a:ext uri="{FF2B5EF4-FFF2-40B4-BE49-F238E27FC236}">
                    <a16:creationId xmlns:a16="http://schemas.microsoft.com/office/drawing/2014/main" id="{FBA9FF1C-5DFE-F2F8-0C73-94440668DB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17948" y="-3257941"/>
                <a:ext cx="531131" cy="531131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0F36B6-3C66-F07A-7C60-8E91BEFE0F65}"/>
                </a:ext>
              </a:extLst>
            </p:cNvPr>
            <p:cNvSpPr txBox="1"/>
            <p:nvPr/>
          </p:nvSpPr>
          <p:spPr>
            <a:xfrm>
              <a:off x="5497256" y="3606828"/>
              <a:ext cx="923895" cy="366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cs typeface="Aldhabi" panose="020B0604020202020204" pitchFamily="2" charset="-78"/>
                </a:rPr>
                <a:t>AUGUR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8065FB01-F0AD-F86E-656E-1A2F74757AD2}"/>
              </a:ext>
            </a:extLst>
          </p:cNvPr>
          <p:cNvSpPr/>
          <p:nvPr/>
        </p:nvSpPr>
        <p:spPr>
          <a:xfrm rot="19140433">
            <a:off x="-370670" y="-2073968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D08B55-7626-54D8-84D4-EEDF08FD53DA}"/>
              </a:ext>
            </a:extLst>
          </p:cNvPr>
          <p:cNvSpPr/>
          <p:nvPr/>
        </p:nvSpPr>
        <p:spPr>
          <a:xfrm rot="19140433">
            <a:off x="-2223868" y="-1150045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731D39B-9723-4058-5CFE-74A8D5DA3923}"/>
              </a:ext>
            </a:extLst>
          </p:cNvPr>
          <p:cNvSpPr/>
          <p:nvPr/>
        </p:nvSpPr>
        <p:spPr>
          <a:xfrm>
            <a:off x="2239038" y="1554385"/>
            <a:ext cx="2383937" cy="82156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Scraping of skillset from website and using NER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841326C-2E92-F1C3-0CAB-91688A387DC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50413" y="3557770"/>
            <a:ext cx="0" cy="51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3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1440E86-103C-A2B9-F1B8-7BB2CC42DD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2" y="4470400"/>
            <a:ext cx="3183467" cy="23876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9B71E53-5962-BE76-90C9-D23530CB3CAA}"/>
              </a:ext>
            </a:extLst>
          </p:cNvPr>
          <p:cNvSpPr/>
          <p:nvPr/>
        </p:nvSpPr>
        <p:spPr>
          <a:xfrm>
            <a:off x="8190706" y="-1891903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3D2059-8CF2-4340-BB6A-CFC968A54E4D}"/>
              </a:ext>
            </a:extLst>
          </p:cNvPr>
          <p:cNvSpPr/>
          <p:nvPr/>
        </p:nvSpPr>
        <p:spPr>
          <a:xfrm>
            <a:off x="10418762" y="-1524000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2252B6-8EB3-116C-7EFC-12C33D170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0" y="-813"/>
            <a:ext cx="11965439" cy="6692880"/>
          </a:xfrm>
          <a:prstGeom prst="rect">
            <a:avLst/>
          </a:prstGeom>
        </p:spPr>
      </p:pic>
      <p:pic>
        <p:nvPicPr>
          <p:cNvPr id="1026" name="Home Page">
            <a:extLst>
              <a:ext uri="{FF2B5EF4-FFF2-40B4-BE49-F238E27FC236}">
                <a16:creationId xmlns:a16="http://schemas.microsoft.com/office/drawing/2014/main" id="{DB693806-988E-E010-6014-87A9FC2AF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1" y="918258"/>
            <a:ext cx="12192000" cy="528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ome Page Arrow">
            <a:extLst>
              <a:ext uri="{FF2B5EF4-FFF2-40B4-BE49-F238E27FC236}">
                <a16:creationId xmlns:a16="http://schemas.microsoft.com/office/drawing/2014/main" id="{DDDB797D-539D-9D08-9EA5-19019BBCB5B2}"/>
              </a:ext>
            </a:extLst>
          </p:cNvPr>
          <p:cNvSpPr/>
          <p:nvPr/>
        </p:nvSpPr>
        <p:spPr>
          <a:xfrm>
            <a:off x="230321" y="153054"/>
            <a:ext cx="4114800" cy="55284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HOME PAGE, RESUME PRINT</a:t>
            </a:r>
          </a:p>
        </p:txBody>
      </p:sp>
      <p:pic>
        <p:nvPicPr>
          <p:cNvPr id="5" name="Resume Print">
            <a:extLst>
              <a:ext uri="{FF2B5EF4-FFF2-40B4-BE49-F238E27FC236}">
                <a16:creationId xmlns:a16="http://schemas.microsoft.com/office/drawing/2014/main" id="{A5D224EE-F6F2-781E-8ADB-8D8840E03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6" y="802831"/>
            <a:ext cx="11880247" cy="562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cores Arrow">
            <a:extLst>
              <a:ext uri="{FF2B5EF4-FFF2-40B4-BE49-F238E27FC236}">
                <a16:creationId xmlns:a16="http://schemas.microsoft.com/office/drawing/2014/main" id="{B7AA5829-48F5-2F21-A8AA-897DD7927B27}"/>
              </a:ext>
            </a:extLst>
          </p:cNvPr>
          <p:cNvSpPr/>
          <p:nvPr/>
        </p:nvSpPr>
        <p:spPr>
          <a:xfrm>
            <a:off x="215392" y="52076"/>
            <a:ext cx="3505200" cy="742553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PAGE 2, 3: SCORES</a:t>
            </a:r>
          </a:p>
        </p:txBody>
      </p:sp>
      <p:pic>
        <p:nvPicPr>
          <p:cNvPr id="3" name="Resume Scores">
            <a:extLst>
              <a:ext uri="{FF2B5EF4-FFF2-40B4-BE49-F238E27FC236}">
                <a16:creationId xmlns:a16="http://schemas.microsoft.com/office/drawing/2014/main" id="{ED6ABAE0-2FC7-AE1E-0D43-50B886D7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8" y="834276"/>
            <a:ext cx="7620000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age 5 Arrow">
            <a:extLst>
              <a:ext uri="{FF2B5EF4-FFF2-40B4-BE49-F238E27FC236}">
                <a16:creationId xmlns:a16="http://schemas.microsoft.com/office/drawing/2014/main" id="{A00F3557-0866-EF36-0DB7-6EC8925F2614}"/>
              </a:ext>
            </a:extLst>
          </p:cNvPr>
          <p:cNvSpPr/>
          <p:nvPr/>
        </p:nvSpPr>
        <p:spPr>
          <a:xfrm>
            <a:off x="230321" y="28115"/>
            <a:ext cx="7067193" cy="735069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PAGE 5: CANDIDATE ACCEPTS/REJECTS THE OFFER</a:t>
            </a:r>
          </a:p>
        </p:txBody>
      </p:sp>
      <p:pic>
        <p:nvPicPr>
          <p:cNvPr id="17" name="Prediction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D1E0DD4-62B2-D1B2-E305-ED729F0954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1" y="918203"/>
            <a:ext cx="7007669" cy="3257619"/>
          </a:xfrm>
          <a:prstGeom prst="rect">
            <a:avLst/>
          </a:prstGeom>
        </p:spPr>
      </p:pic>
      <p:pic>
        <p:nvPicPr>
          <p:cNvPr id="13" name="Logistic Regression">
            <a:extLst>
              <a:ext uri="{FF2B5EF4-FFF2-40B4-BE49-F238E27FC236}">
                <a16:creationId xmlns:a16="http://schemas.microsoft.com/office/drawing/2014/main" id="{94011BD7-C8E8-1B03-EF19-5D77238A91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1247" y="3767765"/>
            <a:ext cx="5915025" cy="1533525"/>
          </a:xfrm>
          <a:prstGeom prst="rect">
            <a:avLst/>
          </a:prstGeom>
        </p:spPr>
      </p:pic>
      <p:pic>
        <p:nvPicPr>
          <p:cNvPr id="1028" name="Page 4" descr="image">
            <a:extLst>
              <a:ext uri="{FF2B5EF4-FFF2-40B4-BE49-F238E27FC236}">
                <a16:creationId xmlns:a16="http://schemas.microsoft.com/office/drawing/2014/main" id="{69B4887E-8E5F-E987-8891-C57CD8CB4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4" y="784352"/>
            <a:ext cx="11913903" cy="589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age 4 Arrow">
            <a:extLst>
              <a:ext uri="{FF2B5EF4-FFF2-40B4-BE49-F238E27FC236}">
                <a16:creationId xmlns:a16="http://schemas.microsoft.com/office/drawing/2014/main" id="{7537D2E6-5403-6076-A786-35ADCE9C6CED}"/>
              </a:ext>
            </a:extLst>
          </p:cNvPr>
          <p:cNvSpPr/>
          <p:nvPr/>
        </p:nvSpPr>
        <p:spPr>
          <a:xfrm>
            <a:off x="215392" y="61680"/>
            <a:ext cx="6248400" cy="691754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PAGE 4: SCORES OF APPLICABLE CANDIDATES</a:t>
            </a:r>
          </a:p>
        </p:txBody>
      </p:sp>
    </p:spTree>
    <p:extLst>
      <p:ext uri="{BB962C8B-B14F-4D97-AF65-F5344CB8AC3E}">
        <p14:creationId xmlns:p14="http://schemas.microsoft.com/office/powerpoint/2010/main" val="148638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 animBg="1"/>
      <p:bldP spid="2" grpId="1" animBg="1"/>
      <p:bldP spid="18" grpId="0" animBg="1"/>
      <p:bldP spid="18" grpId="1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2E830E0-4CA6-5835-B581-61D3F52A1B11}"/>
              </a:ext>
            </a:extLst>
          </p:cNvPr>
          <p:cNvSpPr/>
          <p:nvPr/>
        </p:nvSpPr>
        <p:spPr>
          <a:xfrm>
            <a:off x="0" y="0"/>
            <a:ext cx="3955551" cy="544530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/>
              <a:t>ACCURACY OF OUR MODEL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78F009-DF6A-E54C-2CD9-3B2C686AFD51}"/>
              </a:ext>
            </a:extLst>
          </p:cNvPr>
          <p:cNvSpPr/>
          <p:nvPr/>
        </p:nvSpPr>
        <p:spPr>
          <a:xfrm>
            <a:off x="10797898" y="-1823953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A54005-4EFC-3A99-DB7E-783E24263068}"/>
              </a:ext>
            </a:extLst>
          </p:cNvPr>
          <p:cNvSpPr/>
          <p:nvPr/>
        </p:nvSpPr>
        <p:spPr>
          <a:xfrm>
            <a:off x="11836028" y="-519446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195FDC3A-FAC3-66E6-F2D1-1749BA1B50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501" y="4623337"/>
            <a:ext cx="3048000" cy="2645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282104-D08D-1943-1D96-85E22A58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882942"/>
            <a:ext cx="8058150" cy="401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D90F-32F6-8733-7858-D4D68FDFC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361" y="4931381"/>
            <a:ext cx="7924800" cy="971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A0119D-AC8F-539F-BFB6-791E5FB2A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053" y="1133176"/>
            <a:ext cx="5689115" cy="44523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0AB03E-144C-2BB7-99DC-260523375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8191" y="1349981"/>
            <a:ext cx="5734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443F1C11-F54D-E8F5-7204-CA686BB00CC7}"/>
              </a:ext>
            </a:extLst>
          </p:cNvPr>
          <p:cNvSpPr/>
          <p:nvPr/>
        </p:nvSpPr>
        <p:spPr>
          <a:xfrm>
            <a:off x="-2034085" y="1515148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5824107-6BB6-AF53-F577-2BF44E415592}"/>
              </a:ext>
            </a:extLst>
          </p:cNvPr>
          <p:cNvSpPr/>
          <p:nvPr/>
        </p:nvSpPr>
        <p:spPr>
          <a:xfrm>
            <a:off x="-308342" y="-432404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20AA31-71CB-0441-3A1C-9367EAE04DFD}"/>
              </a:ext>
            </a:extLst>
          </p:cNvPr>
          <p:cNvGrpSpPr/>
          <p:nvPr/>
        </p:nvGrpSpPr>
        <p:grpSpPr>
          <a:xfrm>
            <a:off x="101136" y="123755"/>
            <a:ext cx="2416033" cy="615984"/>
            <a:chOff x="7657" y="990593"/>
            <a:chExt cx="2288654" cy="137319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8470DCD-407B-F388-85E5-1B78A2A76323}"/>
                </a:ext>
              </a:extLst>
            </p:cNvPr>
            <p:cNvSpPr/>
            <p:nvPr/>
          </p:nvSpPr>
          <p:spPr>
            <a:xfrm>
              <a:off x="7657" y="990593"/>
              <a:ext cx="2288654" cy="1373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6B9C2535-5DFF-1347-1ACE-79450116802A}"/>
                </a:ext>
              </a:extLst>
            </p:cNvPr>
            <p:cNvSpPr txBox="1"/>
            <p:nvPr/>
          </p:nvSpPr>
          <p:spPr>
            <a:xfrm>
              <a:off x="47876" y="1030812"/>
              <a:ext cx="2208216" cy="1292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b="1" i="0" u="none" kern="1200" dirty="0">
                  <a:latin typeface="Aharoni" panose="02010803020104030203" pitchFamily="2" charset="-79"/>
                  <a:cs typeface="Aharoni" panose="02010803020104030203" pitchFamily="2" charset="-79"/>
                </a:rPr>
                <a:t>Evaluation</a:t>
              </a:r>
              <a:endParaRPr lang="en-IN" sz="2400" i="0" kern="1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AB27486F-1710-DD76-7BF3-0128E04386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3738853"/>
              </p:ext>
            </p:extLst>
          </p:nvPr>
        </p:nvGraphicFramePr>
        <p:xfrm>
          <a:off x="3119834" y="-397635"/>
          <a:ext cx="8694745" cy="358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03D3BC5-57EC-4375-316F-63731C0A730C}"/>
              </a:ext>
            </a:extLst>
          </p:cNvPr>
          <p:cNvGrpSpPr/>
          <p:nvPr/>
        </p:nvGrpSpPr>
        <p:grpSpPr>
          <a:xfrm>
            <a:off x="101136" y="3009765"/>
            <a:ext cx="2477332" cy="729108"/>
            <a:chOff x="36105" y="990593"/>
            <a:chExt cx="2295956" cy="1373192"/>
          </a:xfrm>
        </p:grpSpPr>
        <p:sp>
          <p:nvSpPr>
            <p:cNvPr id="4" name="Rectangle: Rounded Corners 12">
              <a:extLst>
                <a:ext uri="{FF2B5EF4-FFF2-40B4-BE49-F238E27FC236}">
                  <a16:creationId xmlns:a16="http://schemas.microsoft.com/office/drawing/2014/main" id="{22E3558A-9AEE-5ABF-5851-7167115068FB}"/>
                </a:ext>
              </a:extLst>
            </p:cNvPr>
            <p:cNvSpPr/>
            <p:nvPr/>
          </p:nvSpPr>
          <p:spPr>
            <a:xfrm>
              <a:off x="43407" y="990593"/>
              <a:ext cx="2288654" cy="1373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645F0FD-8A65-5B86-3360-BF720E49DB91}"/>
                </a:ext>
              </a:extLst>
            </p:cNvPr>
            <p:cNvSpPr txBox="1"/>
            <p:nvPr/>
          </p:nvSpPr>
          <p:spPr>
            <a:xfrm>
              <a:off x="36105" y="1030811"/>
              <a:ext cx="2208216" cy="1292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Deployment</a:t>
              </a:r>
              <a:endParaRPr lang="en-IN" sz="2400" i="0" kern="1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AFF6EDA-31D6-2C25-673E-C9D7CF012B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547627"/>
              </p:ext>
            </p:extLst>
          </p:nvPr>
        </p:nvGraphicFramePr>
        <p:xfrm>
          <a:off x="2381159" y="2475705"/>
          <a:ext cx="9433420" cy="4174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F184D9-3AD7-3F6A-C109-7E03B1CF9349}"/>
              </a:ext>
            </a:extLst>
          </p:cNvPr>
          <p:cNvSpPr txBox="1"/>
          <p:nvPr/>
        </p:nvSpPr>
        <p:spPr>
          <a:xfrm>
            <a:off x="6006865" y="5156780"/>
            <a:ext cx="218200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IN" sz="1100" b="1" dirty="0"/>
              <a:t>We are trying to procure</a:t>
            </a:r>
          </a:p>
          <a:p>
            <a:pPr lvl="1"/>
            <a:r>
              <a:rPr lang="en-IN" sz="1100" b="1" dirty="0"/>
              <a:t>datasets from other </a:t>
            </a:r>
          </a:p>
          <a:p>
            <a:pPr lvl="1"/>
            <a:r>
              <a:rPr lang="en-IN" sz="1100" b="1" dirty="0"/>
              <a:t>Industries to evaluate the </a:t>
            </a:r>
          </a:p>
          <a:p>
            <a:pPr lvl="1"/>
            <a:r>
              <a:rPr lang="en-IN" sz="1100" b="1" dirty="0"/>
              <a:t>User acceptance based </a:t>
            </a:r>
          </a:p>
          <a:p>
            <a:pPr lvl="1"/>
            <a:r>
              <a:rPr lang="en-IN" sz="1100" b="1" dirty="0"/>
              <a:t>on the 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103968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443F1C11-F54D-E8F5-7204-CA686BB00CC7}"/>
              </a:ext>
            </a:extLst>
          </p:cNvPr>
          <p:cNvSpPr/>
          <p:nvPr/>
        </p:nvSpPr>
        <p:spPr>
          <a:xfrm>
            <a:off x="-1231847" y="3095030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B65194CE-4D15-C1B5-0343-73296110AD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646971"/>
              </p:ext>
            </p:extLst>
          </p:nvPr>
        </p:nvGraphicFramePr>
        <p:xfrm>
          <a:off x="4390345" y="832935"/>
          <a:ext cx="7973105" cy="531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15824107-6BB6-AF53-F577-2BF44E415592}"/>
              </a:ext>
            </a:extLst>
          </p:cNvPr>
          <p:cNvSpPr/>
          <p:nvPr/>
        </p:nvSpPr>
        <p:spPr>
          <a:xfrm>
            <a:off x="675284" y="4154647"/>
            <a:ext cx="3114675" cy="3048000"/>
          </a:xfrm>
          <a:prstGeom prst="ellipse">
            <a:avLst/>
          </a:prstGeom>
          <a:noFill/>
          <a:ln w="355600">
            <a:solidFill>
              <a:srgbClr val="27ACAF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20AA31-71CB-0441-3A1C-9367EAE04DFD}"/>
              </a:ext>
            </a:extLst>
          </p:cNvPr>
          <p:cNvGrpSpPr/>
          <p:nvPr/>
        </p:nvGrpSpPr>
        <p:grpSpPr>
          <a:xfrm>
            <a:off x="251450" y="2187138"/>
            <a:ext cx="4138895" cy="2244130"/>
            <a:chOff x="7657" y="990593"/>
            <a:chExt cx="2288654" cy="137319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8470DCD-407B-F388-85E5-1B78A2A76323}"/>
                </a:ext>
              </a:extLst>
            </p:cNvPr>
            <p:cNvSpPr/>
            <p:nvPr/>
          </p:nvSpPr>
          <p:spPr>
            <a:xfrm>
              <a:off x="7657" y="990593"/>
              <a:ext cx="2288654" cy="1373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6B9C2535-5DFF-1347-1ACE-79450116802A}"/>
                </a:ext>
              </a:extLst>
            </p:cNvPr>
            <p:cNvSpPr txBox="1"/>
            <p:nvPr/>
          </p:nvSpPr>
          <p:spPr>
            <a:xfrm>
              <a:off x="47876" y="1030812"/>
              <a:ext cx="2208216" cy="1292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6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Monitoring and </a:t>
              </a:r>
            </a:p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600" b="1" i="0" kern="1200" dirty="0">
                  <a:latin typeface="Aharoni" panose="02010803020104030203" pitchFamily="2" charset="-79"/>
                  <a:cs typeface="Aharoni" panose="02010803020104030203" pitchFamily="2" charset="-79"/>
                </a:rPr>
                <a:t>Maintenance</a:t>
              </a:r>
              <a:endParaRPr lang="en-IN" sz="3600" i="0" kern="1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9E03D98-FE84-B71B-91C7-FC8CDADCC10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8" y="277849"/>
            <a:ext cx="2438400" cy="1876425"/>
          </a:xfrm>
          <a:prstGeom prst="rect">
            <a:avLst/>
          </a:prstGeom>
        </p:spPr>
      </p:pic>
      <p:pic>
        <p:nvPicPr>
          <p:cNvPr id="5" name="Graphic 4" descr="Venn diagram with solid fill">
            <a:extLst>
              <a:ext uri="{FF2B5EF4-FFF2-40B4-BE49-F238E27FC236}">
                <a16:creationId xmlns:a16="http://schemas.microsoft.com/office/drawing/2014/main" id="{1C187C98-0542-51EE-DB32-0203396DD4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22194" y="2579569"/>
            <a:ext cx="690613" cy="690613"/>
          </a:xfrm>
          <a:prstGeom prst="rect">
            <a:avLst/>
          </a:prstGeom>
        </p:spPr>
      </p:pic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9D2B65F6-28D9-7EC0-5814-5611DF7E07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44656" y="2696275"/>
            <a:ext cx="457200" cy="4572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4EFAEA96-FBD1-D965-584E-431F9711E4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44656" y="2666705"/>
            <a:ext cx="457200" cy="457200"/>
          </a:xfrm>
          <a:prstGeom prst="rect">
            <a:avLst/>
          </a:prstGeom>
        </p:spPr>
      </p:pic>
      <p:pic>
        <p:nvPicPr>
          <p:cNvPr id="16" name="Graphic 15" descr="Heart with pulse with solid fill">
            <a:extLst>
              <a:ext uri="{FF2B5EF4-FFF2-40B4-BE49-F238E27FC236}">
                <a16:creationId xmlns:a16="http://schemas.microsoft.com/office/drawing/2014/main" id="{106C8572-4C27-5E57-4949-793ACE699B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20844" y="5500542"/>
            <a:ext cx="616019" cy="616019"/>
          </a:xfrm>
          <a:prstGeom prst="rect">
            <a:avLst/>
          </a:prstGeom>
        </p:spPr>
      </p:pic>
      <p:pic>
        <p:nvPicPr>
          <p:cNvPr id="18" name="Graphic 17" descr="Repeat with solid fill">
            <a:extLst>
              <a:ext uri="{FF2B5EF4-FFF2-40B4-BE49-F238E27FC236}">
                <a16:creationId xmlns:a16="http://schemas.microsoft.com/office/drawing/2014/main" id="{91C2DDA9-7660-D0EC-93F1-01431D3C7C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076046" y="5397072"/>
            <a:ext cx="690613" cy="690613"/>
          </a:xfrm>
          <a:prstGeom prst="rect">
            <a:avLst/>
          </a:prstGeom>
        </p:spPr>
      </p:pic>
      <p:pic>
        <p:nvPicPr>
          <p:cNvPr id="20" name="Graphic 19" descr="Network diagram with solid fill">
            <a:extLst>
              <a:ext uri="{FF2B5EF4-FFF2-40B4-BE49-F238E27FC236}">
                <a16:creationId xmlns:a16="http://schemas.microsoft.com/office/drawing/2014/main" id="{ACDFBFD1-44D0-03D6-8746-CA6AA29309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433209" y="2635422"/>
            <a:ext cx="610661" cy="61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win32_fixed.potx" id="{FFA6945E-0D2E-49A3-B8AE-0157B47B7617}" vid="{3D53E5D5-FE42-40E3-89B4-70F55FAC32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4541</TotalTime>
  <Words>821</Words>
  <Application>Microsoft Office PowerPoint</Application>
  <PresentationFormat>Widescreen</PresentationFormat>
  <Paragraphs>183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Abadi</vt:lpstr>
      <vt:lpstr>Aharoni</vt:lpstr>
      <vt:lpstr>Arial</vt:lpstr>
      <vt:lpstr>Calibri</vt:lpstr>
      <vt:lpstr>Calibri Light</vt:lpstr>
      <vt:lpstr>ShellBold</vt:lpstr>
      <vt:lpstr>Office Theme</vt:lpstr>
      <vt:lpstr>AUGUR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Foundational Research Project on Trending Jobs</dc:title>
  <dc:creator>Dipti Belurgikar</dc:creator>
  <cp:lastModifiedBy>Dipti Belurgikar</cp:lastModifiedBy>
  <cp:revision>122</cp:revision>
  <dcterms:created xsi:type="dcterms:W3CDTF">2022-07-10T12:51:29Z</dcterms:created>
  <dcterms:modified xsi:type="dcterms:W3CDTF">2022-08-13T14:14:14Z</dcterms:modified>
</cp:coreProperties>
</file>