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FA987-1204-45AE-8D4E-57C4A92668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CD213FC-A395-4A61-9783-A91BD464AF5F}">
      <dgm:prSet phldrT="[Testo]"/>
      <dgm:spPr/>
      <dgm:t>
        <a:bodyPr/>
        <a:lstStyle/>
        <a:p>
          <a:r>
            <a:rPr lang="en-GB" dirty="0" err="1" smtClean="0"/>
            <a:t>Scopo</a:t>
          </a:r>
          <a:endParaRPr lang="it-IT" dirty="0"/>
        </a:p>
      </dgm:t>
    </dgm:pt>
    <dgm:pt modelId="{BC0067E3-BEA0-4AFB-B7DC-A4D4651517C7}" type="parTrans" cxnId="{04AC78C8-DEE3-4358-A31A-99CB783263FC}">
      <dgm:prSet/>
      <dgm:spPr/>
      <dgm:t>
        <a:bodyPr/>
        <a:lstStyle/>
        <a:p>
          <a:endParaRPr lang="it-IT"/>
        </a:p>
      </dgm:t>
    </dgm:pt>
    <dgm:pt modelId="{4A3AB143-2E31-4879-BB47-63C10B6116C4}" type="sibTrans" cxnId="{04AC78C8-DEE3-4358-A31A-99CB783263FC}">
      <dgm:prSet/>
      <dgm:spPr/>
      <dgm:t>
        <a:bodyPr/>
        <a:lstStyle/>
        <a:p>
          <a:endParaRPr lang="it-IT"/>
        </a:p>
      </dgm:t>
    </dgm:pt>
    <dgm:pt modelId="{716839E8-0475-48E6-B991-4E1F6418203F}">
      <dgm:prSet phldrT="[Testo]"/>
      <dgm:spPr/>
      <dgm:t>
        <a:bodyPr/>
        <a:lstStyle/>
        <a:p>
          <a:r>
            <a:rPr lang="en-GB" dirty="0" err="1" smtClean="0"/>
            <a:t>Modelli</a:t>
          </a:r>
          <a:endParaRPr lang="it-IT" dirty="0"/>
        </a:p>
      </dgm:t>
    </dgm:pt>
    <dgm:pt modelId="{FCFF2BC9-99EF-4BA6-9F8E-0C7156F655A1}" type="parTrans" cxnId="{780347C6-8284-438B-9E46-02D6E8C3BB0F}">
      <dgm:prSet/>
      <dgm:spPr/>
      <dgm:t>
        <a:bodyPr/>
        <a:lstStyle/>
        <a:p>
          <a:endParaRPr lang="it-IT"/>
        </a:p>
      </dgm:t>
    </dgm:pt>
    <dgm:pt modelId="{9B9484BF-3D0F-48BD-AE6C-6587228E2D2E}" type="sibTrans" cxnId="{780347C6-8284-438B-9E46-02D6E8C3BB0F}">
      <dgm:prSet/>
      <dgm:spPr/>
      <dgm:t>
        <a:bodyPr/>
        <a:lstStyle/>
        <a:p>
          <a:endParaRPr lang="it-IT"/>
        </a:p>
      </dgm:t>
    </dgm:pt>
    <dgm:pt modelId="{7AED54AC-B1A2-463B-ABF1-6B4EC6E01341}">
      <dgm:prSet phldrT="[Testo]"/>
      <dgm:spPr/>
      <dgm:t>
        <a:bodyPr/>
        <a:lstStyle/>
        <a:p>
          <a:r>
            <a:rPr lang="en-GB" dirty="0" err="1" smtClean="0"/>
            <a:t>Algoritmo</a:t>
          </a:r>
          <a:endParaRPr lang="it-IT" dirty="0"/>
        </a:p>
      </dgm:t>
    </dgm:pt>
    <dgm:pt modelId="{9A2FEF20-5794-4FD8-A1A6-157D05B2D446}" type="parTrans" cxnId="{750AB130-A059-42F7-B954-BB62C7AC18C9}">
      <dgm:prSet/>
      <dgm:spPr/>
      <dgm:t>
        <a:bodyPr/>
        <a:lstStyle/>
        <a:p>
          <a:endParaRPr lang="it-IT"/>
        </a:p>
      </dgm:t>
    </dgm:pt>
    <dgm:pt modelId="{2934E054-4A83-4D53-86A9-AC27FA089E53}" type="sibTrans" cxnId="{750AB130-A059-42F7-B954-BB62C7AC18C9}">
      <dgm:prSet/>
      <dgm:spPr/>
      <dgm:t>
        <a:bodyPr/>
        <a:lstStyle/>
        <a:p>
          <a:endParaRPr lang="it-IT"/>
        </a:p>
      </dgm:t>
    </dgm:pt>
    <dgm:pt modelId="{196B904F-F894-48C0-8BE4-9590F91589C5}">
      <dgm:prSet phldrT="[Testo]"/>
      <dgm:spPr/>
      <dgm:t>
        <a:bodyPr/>
        <a:lstStyle/>
        <a:p>
          <a:r>
            <a:rPr lang="en-GB" dirty="0" err="1" smtClean="0"/>
            <a:t>Esperimenti</a:t>
          </a:r>
          <a:endParaRPr lang="it-IT" dirty="0"/>
        </a:p>
      </dgm:t>
    </dgm:pt>
    <dgm:pt modelId="{06D29A9B-FF5F-453F-98BA-C39D96818B50}" type="parTrans" cxnId="{A7CEEB33-5A77-427D-951E-685118AC473E}">
      <dgm:prSet/>
      <dgm:spPr/>
      <dgm:t>
        <a:bodyPr/>
        <a:lstStyle/>
        <a:p>
          <a:endParaRPr lang="it-IT"/>
        </a:p>
      </dgm:t>
    </dgm:pt>
    <dgm:pt modelId="{A4E7474A-1F21-4BE6-9740-D997BD7EBE84}" type="sibTrans" cxnId="{A7CEEB33-5A77-427D-951E-685118AC473E}">
      <dgm:prSet/>
      <dgm:spPr/>
      <dgm:t>
        <a:bodyPr/>
        <a:lstStyle/>
        <a:p>
          <a:endParaRPr lang="it-IT"/>
        </a:p>
      </dgm:t>
    </dgm:pt>
    <dgm:pt modelId="{20553EAE-C09B-4287-A8A8-FE3421291531}">
      <dgm:prSet phldrT="[Testo]"/>
      <dgm:spPr/>
      <dgm:t>
        <a:bodyPr/>
        <a:lstStyle/>
        <a:p>
          <a:r>
            <a:rPr lang="en-GB" dirty="0" err="1" smtClean="0"/>
            <a:t>Risultati</a:t>
          </a:r>
          <a:endParaRPr lang="it-IT" dirty="0"/>
        </a:p>
      </dgm:t>
    </dgm:pt>
    <dgm:pt modelId="{C16F443D-A7EB-4AAE-9B4D-23709F91756A}" type="parTrans" cxnId="{B3DBCDCD-17FE-4412-8DB8-C97D92F4DF4E}">
      <dgm:prSet/>
      <dgm:spPr/>
      <dgm:t>
        <a:bodyPr/>
        <a:lstStyle/>
        <a:p>
          <a:endParaRPr lang="it-IT"/>
        </a:p>
      </dgm:t>
    </dgm:pt>
    <dgm:pt modelId="{AA442B82-7C5D-45E1-98B5-FCE3C02552AE}" type="sibTrans" cxnId="{B3DBCDCD-17FE-4412-8DB8-C97D92F4DF4E}">
      <dgm:prSet/>
      <dgm:spPr/>
      <dgm:t>
        <a:bodyPr/>
        <a:lstStyle/>
        <a:p>
          <a:endParaRPr lang="it-IT"/>
        </a:p>
      </dgm:t>
    </dgm:pt>
    <dgm:pt modelId="{A38C5559-A189-48C2-AB0A-7D78554FE639}">
      <dgm:prSet phldrT="[Testo]"/>
      <dgm:spPr/>
      <dgm:t>
        <a:bodyPr/>
        <a:lstStyle/>
        <a:p>
          <a:r>
            <a:rPr lang="en-GB" dirty="0" err="1" smtClean="0"/>
            <a:t>Conclusioni</a:t>
          </a:r>
          <a:endParaRPr lang="it-IT" dirty="0"/>
        </a:p>
      </dgm:t>
    </dgm:pt>
    <dgm:pt modelId="{7E3A6008-801F-4D56-BC32-77D7BE3E5459}" type="parTrans" cxnId="{BD755460-65DA-439E-8047-EDAB11D9D5D9}">
      <dgm:prSet/>
      <dgm:spPr/>
      <dgm:t>
        <a:bodyPr/>
        <a:lstStyle/>
        <a:p>
          <a:endParaRPr lang="it-IT"/>
        </a:p>
      </dgm:t>
    </dgm:pt>
    <dgm:pt modelId="{1913861F-3844-4B96-BEC4-37FA394BB49F}" type="sibTrans" cxnId="{BD755460-65DA-439E-8047-EDAB11D9D5D9}">
      <dgm:prSet/>
      <dgm:spPr/>
      <dgm:t>
        <a:bodyPr/>
        <a:lstStyle/>
        <a:p>
          <a:endParaRPr lang="it-IT"/>
        </a:p>
      </dgm:t>
    </dgm:pt>
    <dgm:pt modelId="{C7728692-EBCA-4101-8BC5-C997832E0D47}" type="pres">
      <dgm:prSet presAssocID="{2B2FA987-1204-45AE-8D4E-57C4A92668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34CA4F1-C102-4DBB-A756-0B1B9A79331D}" type="pres">
      <dgm:prSet presAssocID="{2B2FA987-1204-45AE-8D4E-57C4A92668CD}" presName="Name1" presStyleCnt="0"/>
      <dgm:spPr/>
    </dgm:pt>
    <dgm:pt modelId="{0A1593C4-A445-4150-8112-CE0C43864AD1}" type="pres">
      <dgm:prSet presAssocID="{2B2FA987-1204-45AE-8D4E-57C4A92668CD}" presName="cycle" presStyleCnt="0"/>
      <dgm:spPr/>
    </dgm:pt>
    <dgm:pt modelId="{931E18C2-1527-410A-8E2A-C3AED3F045BA}" type="pres">
      <dgm:prSet presAssocID="{2B2FA987-1204-45AE-8D4E-57C4A92668CD}" presName="srcNode" presStyleLbl="node1" presStyleIdx="0" presStyleCnt="6"/>
      <dgm:spPr/>
    </dgm:pt>
    <dgm:pt modelId="{D09A3FE5-5238-4402-800D-C643D11A87C3}" type="pres">
      <dgm:prSet presAssocID="{2B2FA987-1204-45AE-8D4E-57C4A92668CD}" presName="conn" presStyleLbl="parChTrans1D2" presStyleIdx="0" presStyleCnt="1"/>
      <dgm:spPr/>
      <dgm:t>
        <a:bodyPr/>
        <a:lstStyle/>
        <a:p>
          <a:endParaRPr lang="it-IT"/>
        </a:p>
      </dgm:t>
    </dgm:pt>
    <dgm:pt modelId="{BECCE890-C7BE-412F-9A57-E0E77E678E9F}" type="pres">
      <dgm:prSet presAssocID="{2B2FA987-1204-45AE-8D4E-57C4A92668CD}" presName="extraNode" presStyleLbl="node1" presStyleIdx="0" presStyleCnt="6"/>
      <dgm:spPr/>
    </dgm:pt>
    <dgm:pt modelId="{CF7B1C11-D248-4D72-A76D-C6AFD3D14528}" type="pres">
      <dgm:prSet presAssocID="{2B2FA987-1204-45AE-8D4E-57C4A92668CD}" presName="dstNode" presStyleLbl="node1" presStyleIdx="0" presStyleCnt="6"/>
      <dgm:spPr/>
    </dgm:pt>
    <dgm:pt modelId="{D161FAD5-8CD0-4895-8255-39D56D0E7DE5}" type="pres">
      <dgm:prSet presAssocID="{8CD213FC-A395-4A61-9783-A91BD464AF5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DEEBD6-7C7F-4D30-AD9E-FF9D998BD827}" type="pres">
      <dgm:prSet presAssocID="{8CD213FC-A395-4A61-9783-A91BD464AF5F}" presName="accent_1" presStyleCnt="0"/>
      <dgm:spPr/>
    </dgm:pt>
    <dgm:pt modelId="{38865055-FB29-4F69-B288-D57C969B9A9D}" type="pres">
      <dgm:prSet presAssocID="{8CD213FC-A395-4A61-9783-A91BD464AF5F}" presName="accentRepeatNode" presStyleLbl="solidFgAcc1" presStyleIdx="0" presStyleCnt="6"/>
      <dgm:spPr/>
    </dgm:pt>
    <dgm:pt modelId="{BE29BEDA-67E0-4E40-A2CF-6DAE0F1EBB68}" type="pres">
      <dgm:prSet presAssocID="{716839E8-0475-48E6-B991-4E1F6418203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C44E3-DE90-4AEE-B7B7-FDC9E6400B29}" type="pres">
      <dgm:prSet presAssocID="{716839E8-0475-48E6-B991-4E1F6418203F}" presName="accent_2" presStyleCnt="0"/>
      <dgm:spPr/>
    </dgm:pt>
    <dgm:pt modelId="{5905B56E-0D74-4D27-9B5E-25E6130CF61D}" type="pres">
      <dgm:prSet presAssocID="{716839E8-0475-48E6-B991-4E1F6418203F}" presName="accentRepeatNode" presStyleLbl="solidFgAcc1" presStyleIdx="1" presStyleCnt="6"/>
      <dgm:spPr/>
    </dgm:pt>
    <dgm:pt modelId="{D86D473F-DBA0-4A4F-84A8-D11B8E7A082B}" type="pres">
      <dgm:prSet presAssocID="{7AED54AC-B1A2-463B-ABF1-6B4EC6E0134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577DB2-36EF-46CF-9E4D-8FFB95DE2871}" type="pres">
      <dgm:prSet presAssocID="{7AED54AC-B1A2-463B-ABF1-6B4EC6E01341}" presName="accent_3" presStyleCnt="0"/>
      <dgm:spPr/>
    </dgm:pt>
    <dgm:pt modelId="{2D9C8765-3C05-4D3B-8C7D-A7AC5DF808C9}" type="pres">
      <dgm:prSet presAssocID="{7AED54AC-B1A2-463B-ABF1-6B4EC6E01341}" presName="accentRepeatNode" presStyleLbl="solidFgAcc1" presStyleIdx="2" presStyleCnt="6"/>
      <dgm:spPr/>
    </dgm:pt>
    <dgm:pt modelId="{DED9BAC2-D2CB-4956-82C7-2EBF2BF6AD03}" type="pres">
      <dgm:prSet presAssocID="{196B904F-F894-48C0-8BE4-9590F91589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05A64E-3039-4F1A-8AB6-0DD42B3C72F9}" type="pres">
      <dgm:prSet presAssocID="{196B904F-F894-48C0-8BE4-9590F91589C5}" presName="accent_4" presStyleCnt="0"/>
      <dgm:spPr/>
    </dgm:pt>
    <dgm:pt modelId="{99990E26-95F0-4A96-ADC2-96DA46DBFCB2}" type="pres">
      <dgm:prSet presAssocID="{196B904F-F894-48C0-8BE4-9590F91589C5}" presName="accentRepeatNode" presStyleLbl="solidFgAcc1" presStyleIdx="3" presStyleCnt="6"/>
      <dgm:spPr/>
    </dgm:pt>
    <dgm:pt modelId="{131D1E73-3D74-4A0D-A390-839F570706F3}" type="pres">
      <dgm:prSet presAssocID="{20553EAE-C09B-4287-A8A8-FE3421291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B30569-11AB-4D14-B2C1-46F8732F0EF2}" type="pres">
      <dgm:prSet presAssocID="{20553EAE-C09B-4287-A8A8-FE3421291531}" presName="accent_5" presStyleCnt="0"/>
      <dgm:spPr/>
    </dgm:pt>
    <dgm:pt modelId="{D8CE53DA-626A-4599-8B64-C519CA144C3D}" type="pres">
      <dgm:prSet presAssocID="{20553EAE-C09B-4287-A8A8-FE3421291531}" presName="accentRepeatNode" presStyleLbl="solidFgAcc1" presStyleIdx="4" presStyleCnt="6"/>
      <dgm:spPr/>
    </dgm:pt>
    <dgm:pt modelId="{96BF3616-91AA-477F-A2CF-CC0E5FA66F95}" type="pres">
      <dgm:prSet presAssocID="{A38C5559-A189-48C2-AB0A-7D78554FE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F3DD29-DA25-41AB-B83C-A8C98E2BF011}" type="pres">
      <dgm:prSet presAssocID="{A38C5559-A189-48C2-AB0A-7D78554FE639}" presName="accent_6" presStyleCnt="0"/>
      <dgm:spPr/>
    </dgm:pt>
    <dgm:pt modelId="{5DA4948F-D2C9-41DA-9E77-2BDB97D6208D}" type="pres">
      <dgm:prSet presAssocID="{A38C5559-A189-48C2-AB0A-7D78554FE639}" presName="accentRepeatNode" presStyleLbl="solidFgAcc1" presStyleIdx="5" presStyleCnt="6"/>
      <dgm:spPr/>
    </dgm:pt>
  </dgm:ptLst>
  <dgm:cxnLst>
    <dgm:cxn modelId="{F51AFB7A-C60F-4E24-BBFC-D1625E085FA4}" type="presOf" srcId="{8CD213FC-A395-4A61-9783-A91BD464AF5F}" destId="{D161FAD5-8CD0-4895-8255-39D56D0E7DE5}" srcOrd="0" destOrd="0" presId="urn:microsoft.com/office/officeart/2008/layout/VerticalCurvedList"/>
    <dgm:cxn modelId="{BD755460-65DA-439E-8047-EDAB11D9D5D9}" srcId="{2B2FA987-1204-45AE-8D4E-57C4A92668CD}" destId="{A38C5559-A189-48C2-AB0A-7D78554FE639}" srcOrd="5" destOrd="0" parTransId="{7E3A6008-801F-4D56-BC32-77D7BE3E5459}" sibTransId="{1913861F-3844-4B96-BEC4-37FA394BB49F}"/>
    <dgm:cxn modelId="{750AB130-A059-42F7-B954-BB62C7AC18C9}" srcId="{2B2FA987-1204-45AE-8D4E-57C4A92668CD}" destId="{7AED54AC-B1A2-463B-ABF1-6B4EC6E01341}" srcOrd="2" destOrd="0" parTransId="{9A2FEF20-5794-4FD8-A1A6-157D05B2D446}" sibTransId="{2934E054-4A83-4D53-86A9-AC27FA089E53}"/>
    <dgm:cxn modelId="{2A78FEF5-E81F-4937-B648-95BFAF467AD5}" type="presOf" srcId="{7AED54AC-B1A2-463B-ABF1-6B4EC6E01341}" destId="{D86D473F-DBA0-4A4F-84A8-D11B8E7A082B}" srcOrd="0" destOrd="0" presId="urn:microsoft.com/office/officeart/2008/layout/VerticalCurvedList"/>
    <dgm:cxn modelId="{44A3BB93-1618-42F5-80B5-0EF4DB9DBDEF}" type="presOf" srcId="{A38C5559-A189-48C2-AB0A-7D78554FE639}" destId="{96BF3616-91AA-477F-A2CF-CC0E5FA66F95}" srcOrd="0" destOrd="0" presId="urn:microsoft.com/office/officeart/2008/layout/VerticalCurvedList"/>
    <dgm:cxn modelId="{CE58DB6F-FB21-40FD-A3CA-B1E70A18F411}" type="presOf" srcId="{20553EAE-C09B-4287-A8A8-FE3421291531}" destId="{131D1E73-3D74-4A0D-A390-839F570706F3}" srcOrd="0" destOrd="0" presId="urn:microsoft.com/office/officeart/2008/layout/VerticalCurvedList"/>
    <dgm:cxn modelId="{780347C6-8284-438B-9E46-02D6E8C3BB0F}" srcId="{2B2FA987-1204-45AE-8D4E-57C4A92668CD}" destId="{716839E8-0475-48E6-B991-4E1F6418203F}" srcOrd="1" destOrd="0" parTransId="{FCFF2BC9-99EF-4BA6-9F8E-0C7156F655A1}" sibTransId="{9B9484BF-3D0F-48BD-AE6C-6587228E2D2E}"/>
    <dgm:cxn modelId="{B3DBCDCD-17FE-4412-8DB8-C97D92F4DF4E}" srcId="{2B2FA987-1204-45AE-8D4E-57C4A92668CD}" destId="{20553EAE-C09B-4287-A8A8-FE3421291531}" srcOrd="4" destOrd="0" parTransId="{C16F443D-A7EB-4AAE-9B4D-23709F91756A}" sibTransId="{AA442B82-7C5D-45E1-98B5-FCE3C02552AE}"/>
    <dgm:cxn modelId="{04AC78C8-DEE3-4358-A31A-99CB783263FC}" srcId="{2B2FA987-1204-45AE-8D4E-57C4A92668CD}" destId="{8CD213FC-A395-4A61-9783-A91BD464AF5F}" srcOrd="0" destOrd="0" parTransId="{BC0067E3-BEA0-4AFB-B7DC-A4D4651517C7}" sibTransId="{4A3AB143-2E31-4879-BB47-63C10B6116C4}"/>
    <dgm:cxn modelId="{A7CEEB33-5A77-427D-951E-685118AC473E}" srcId="{2B2FA987-1204-45AE-8D4E-57C4A92668CD}" destId="{196B904F-F894-48C0-8BE4-9590F91589C5}" srcOrd="3" destOrd="0" parTransId="{06D29A9B-FF5F-453F-98BA-C39D96818B50}" sibTransId="{A4E7474A-1F21-4BE6-9740-D997BD7EBE84}"/>
    <dgm:cxn modelId="{FA68CFFB-E3A6-4A8D-B0FB-71298C9770DD}" type="presOf" srcId="{4A3AB143-2E31-4879-BB47-63C10B6116C4}" destId="{D09A3FE5-5238-4402-800D-C643D11A87C3}" srcOrd="0" destOrd="0" presId="urn:microsoft.com/office/officeart/2008/layout/VerticalCurvedList"/>
    <dgm:cxn modelId="{E8976E1D-050F-433F-82C8-FB4028A1C6E5}" type="presOf" srcId="{2B2FA987-1204-45AE-8D4E-57C4A92668CD}" destId="{C7728692-EBCA-4101-8BC5-C997832E0D47}" srcOrd="0" destOrd="0" presId="urn:microsoft.com/office/officeart/2008/layout/VerticalCurvedList"/>
    <dgm:cxn modelId="{A726BDDD-F006-42E8-AC23-4BCDF1B82CC8}" type="presOf" srcId="{716839E8-0475-48E6-B991-4E1F6418203F}" destId="{BE29BEDA-67E0-4E40-A2CF-6DAE0F1EBB68}" srcOrd="0" destOrd="0" presId="urn:microsoft.com/office/officeart/2008/layout/VerticalCurvedList"/>
    <dgm:cxn modelId="{2006F821-9BA2-4420-A633-A2E295FEA034}" type="presOf" srcId="{196B904F-F894-48C0-8BE4-9590F91589C5}" destId="{DED9BAC2-D2CB-4956-82C7-2EBF2BF6AD03}" srcOrd="0" destOrd="0" presId="urn:microsoft.com/office/officeart/2008/layout/VerticalCurvedList"/>
    <dgm:cxn modelId="{A08072E2-93B0-4DCE-A605-D61E8C78CF77}" type="presParOf" srcId="{C7728692-EBCA-4101-8BC5-C997832E0D47}" destId="{934CA4F1-C102-4DBB-A756-0B1B9A79331D}" srcOrd="0" destOrd="0" presId="urn:microsoft.com/office/officeart/2008/layout/VerticalCurvedList"/>
    <dgm:cxn modelId="{4CF7BC2B-D2D3-4A25-864F-8091B51B37C3}" type="presParOf" srcId="{934CA4F1-C102-4DBB-A756-0B1B9A79331D}" destId="{0A1593C4-A445-4150-8112-CE0C43864AD1}" srcOrd="0" destOrd="0" presId="urn:microsoft.com/office/officeart/2008/layout/VerticalCurvedList"/>
    <dgm:cxn modelId="{ED2B2C2D-AB30-439C-A571-A59FCB76BEF3}" type="presParOf" srcId="{0A1593C4-A445-4150-8112-CE0C43864AD1}" destId="{931E18C2-1527-410A-8E2A-C3AED3F045BA}" srcOrd="0" destOrd="0" presId="urn:microsoft.com/office/officeart/2008/layout/VerticalCurvedList"/>
    <dgm:cxn modelId="{8771BCDD-1259-4F00-B827-BA4790466CC1}" type="presParOf" srcId="{0A1593C4-A445-4150-8112-CE0C43864AD1}" destId="{D09A3FE5-5238-4402-800D-C643D11A87C3}" srcOrd="1" destOrd="0" presId="urn:microsoft.com/office/officeart/2008/layout/VerticalCurvedList"/>
    <dgm:cxn modelId="{0231B230-F71A-455B-A39C-098F2DD0864C}" type="presParOf" srcId="{0A1593C4-A445-4150-8112-CE0C43864AD1}" destId="{BECCE890-C7BE-412F-9A57-E0E77E678E9F}" srcOrd="2" destOrd="0" presId="urn:microsoft.com/office/officeart/2008/layout/VerticalCurvedList"/>
    <dgm:cxn modelId="{62CBBFA0-555E-4840-B9C2-1246EFEFA3E7}" type="presParOf" srcId="{0A1593C4-A445-4150-8112-CE0C43864AD1}" destId="{CF7B1C11-D248-4D72-A76D-C6AFD3D14528}" srcOrd="3" destOrd="0" presId="urn:microsoft.com/office/officeart/2008/layout/VerticalCurvedList"/>
    <dgm:cxn modelId="{48DD40FC-A912-4F77-8C73-A96BA9D618DE}" type="presParOf" srcId="{934CA4F1-C102-4DBB-A756-0B1B9A79331D}" destId="{D161FAD5-8CD0-4895-8255-39D56D0E7DE5}" srcOrd="1" destOrd="0" presId="urn:microsoft.com/office/officeart/2008/layout/VerticalCurvedList"/>
    <dgm:cxn modelId="{05D693E4-336F-4719-9BF8-3E2B3639211B}" type="presParOf" srcId="{934CA4F1-C102-4DBB-A756-0B1B9A79331D}" destId="{36DEEBD6-7C7F-4D30-AD9E-FF9D998BD827}" srcOrd="2" destOrd="0" presId="urn:microsoft.com/office/officeart/2008/layout/VerticalCurvedList"/>
    <dgm:cxn modelId="{83A9B57D-7E8B-4ACC-A464-7479158C6C85}" type="presParOf" srcId="{36DEEBD6-7C7F-4D30-AD9E-FF9D998BD827}" destId="{38865055-FB29-4F69-B288-D57C969B9A9D}" srcOrd="0" destOrd="0" presId="urn:microsoft.com/office/officeart/2008/layout/VerticalCurvedList"/>
    <dgm:cxn modelId="{9762186E-98E3-46DE-93E0-9527E9021F4E}" type="presParOf" srcId="{934CA4F1-C102-4DBB-A756-0B1B9A79331D}" destId="{BE29BEDA-67E0-4E40-A2CF-6DAE0F1EBB68}" srcOrd="3" destOrd="0" presId="urn:microsoft.com/office/officeart/2008/layout/VerticalCurvedList"/>
    <dgm:cxn modelId="{F5DFE7F6-2E4D-42FC-A274-109BBA3C8B4B}" type="presParOf" srcId="{934CA4F1-C102-4DBB-A756-0B1B9A79331D}" destId="{003C44E3-DE90-4AEE-B7B7-FDC9E6400B29}" srcOrd="4" destOrd="0" presId="urn:microsoft.com/office/officeart/2008/layout/VerticalCurvedList"/>
    <dgm:cxn modelId="{573A99F7-0BC5-4B16-9A11-264BAA0CEDBC}" type="presParOf" srcId="{003C44E3-DE90-4AEE-B7B7-FDC9E6400B29}" destId="{5905B56E-0D74-4D27-9B5E-25E6130CF61D}" srcOrd="0" destOrd="0" presId="urn:microsoft.com/office/officeart/2008/layout/VerticalCurvedList"/>
    <dgm:cxn modelId="{2048C47E-AA1A-47F2-8F4F-02064B13DEC6}" type="presParOf" srcId="{934CA4F1-C102-4DBB-A756-0B1B9A79331D}" destId="{D86D473F-DBA0-4A4F-84A8-D11B8E7A082B}" srcOrd="5" destOrd="0" presId="urn:microsoft.com/office/officeart/2008/layout/VerticalCurvedList"/>
    <dgm:cxn modelId="{513D3DEB-EC45-42DC-8B09-5883A44A2E99}" type="presParOf" srcId="{934CA4F1-C102-4DBB-A756-0B1B9A79331D}" destId="{52577DB2-36EF-46CF-9E4D-8FFB95DE2871}" srcOrd="6" destOrd="0" presId="urn:microsoft.com/office/officeart/2008/layout/VerticalCurvedList"/>
    <dgm:cxn modelId="{F07D9DCB-4976-4A2C-9B3D-C6EB9C0BFF7C}" type="presParOf" srcId="{52577DB2-36EF-46CF-9E4D-8FFB95DE2871}" destId="{2D9C8765-3C05-4D3B-8C7D-A7AC5DF808C9}" srcOrd="0" destOrd="0" presId="urn:microsoft.com/office/officeart/2008/layout/VerticalCurvedList"/>
    <dgm:cxn modelId="{39C73CBD-AB85-4963-9B5D-89CE8306ADFE}" type="presParOf" srcId="{934CA4F1-C102-4DBB-A756-0B1B9A79331D}" destId="{DED9BAC2-D2CB-4956-82C7-2EBF2BF6AD03}" srcOrd="7" destOrd="0" presId="urn:microsoft.com/office/officeart/2008/layout/VerticalCurvedList"/>
    <dgm:cxn modelId="{9065008E-3D4F-4024-8375-EC44EB2C0253}" type="presParOf" srcId="{934CA4F1-C102-4DBB-A756-0B1B9A79331D}" destId="{C905A64E-3039-4F1A-8AB6-0DD42B3C72F9}" srcOrd="8" destOrd="0" presId="urn:microsoft.com/office/officeart/2008/layout/VerticalCurvedList"/>
    <dgm:cxn modelId="{8419F515-A2F4-4697-9621-B7AF125D69F7}" type="presParOf" srcId="{C905A64E-3039-4F1A-8AB6-0DD42B3C72F9}" destId="{99990E26-95F0-4A96-ADC2-96DA46DBFCB2}" srcOrd="0" destOrd="0" presId="urn:microsoft.com/office/officeart/2008/layout/VerticalCurvedList"/>
    <dgm:cxn modelId="{49C6F41F-56A2-4008-9657-3B8E1F28C6E5}" type="presParOf" srcId="{934CA4F1-C102-4DBB-A756-0B1B9A79331D}" destId="{131D1E73-3D74-4A0D-A390-839F570706F3}" srcOrd="9" destOrd="0" presId="urn:microsoft.com/office/officeart/2008/layout/VerticalCurvedList"/>
    <dgm:cxn modelId="{E3310A17-7D55-4F26-AB17-C3806104B70F}" type="presParOf" srcId="{934CA4F1-C102-4DBB-A756-0B1B9A79331D}" destId="{5DB30569-11AB-4D14-B2C1-46F8732F0EF2}" srcOrd="10" destOrd="0" presId="urn:microsoft.com/office/officeart/2008/layout/VerticalCurvedList"/>
    <dgm:cxn modelId="{F2625C3F-0CAD-4965-A69D-8C62209E6F85}" type="presParOf" srcId="{5DB30569-11AB-4D14-B2C1-46F8732F0EF2}" destId="{D8CE53DA-626A-4599-8B64-C519CA144C3D}" srcOrd="0" destOrd="0" presId="urn:microsoft.com/office/officeart/2008/layout/VerticalCurvedList"/>
    <dgm:cxn modelId="{532C3F1D-9CBF-440D-AC92-87B31792575B}" type="presParOf" srcId="{934CA4F1-C102-4DBB-A756-0B1B9A79331D}" destId="{96BF3616-91AA-477F-A2CF-CC0E5FA66F95}" srcOrd="11" destOrd="0" presId="urn:microsoft.com/office/officeart/2008/layout/VerticalCurvedList"/>
    <dgm:cxn modelId="{C965D0F1-2312-42A4-8853-504F5C5ED57D}" type="presParOf" srcId="{934CA4F1-C102-4DBB-A756-0B1B9A79331D}" destId="{3DF3DD29-DA25-41AB-B83C-A8C98E2BF011}" srcOrd="12" destOrd="0" presId="urn:microsoft.com/office/officeart/2008/layout/VerticalCurvedList"/>
    <dgm:cxn modelId="{903E41BF-CD31-459E-A4BA-C6CCA6511720}" type="presParOf" srcId="{3DF3DD29-DA25-41AB-B83C-A8C98E2BF011}" destId="{5DA4948F-D2C9-41DA-9E77-2BDB97D620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2FA987-1204-45AE-8D4E-57C4A92668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CD213FC-A395-4A61-9783-A91BD464AF5F}">
      <dgm:prSet phldrT="[Testo]"/>
      <dgm:spPr/>
      <dgm:t>
        <a:bodyPr/>
        <a:lstStyle/>
        <a:p>
          <a:r>
            <a:rPr lang="en-GB" dirty="0" err="1" smtClean="0"/>
            <a:t>Scopo</a:t>
          </a:r>
          <a:endParaRPr lang="it-IT" dirty="0"/>
        </a:p>
      </dgm:t>
    </dgm:pt>
    <dgm:pt modelId="{BC0067E3-BEA0-4AFB-B7DC-A4D4651517C7}" type="parTrans" cxnId="{04AC78C8-DEE3-4358-A31A-99CB783263FC}">
      <dgm:prSet/>
      <dgm:spPr/>
      <dgm:t>
        <a:bodyPr/>
        <a:lstStyle/>
        <a:p>
          <a:endParaRPr lang="it-IT"/>
        </a:p>
      </dgm:t>
    </dgm:pt>
    <dgm:pt modelId="{4A3AB143-2E31-4879-BB47-63C10B6116C4}" type="sibTrans" cxnId="{04AC78C8-DEE3-4358-A31A-99CB783263FC}">
      <dgm:prSet/>
      <dgm:spPr/>
      <dgm:t>
        <a:bodyPr/>
        <a:lstStyle/>
        <a:p>
          <a:endParaRPr lang="it-IT"/>
        </a:p>
      </dgm:t>
    </dgm:pt>
    <dgm:pt modelId="{716839E8-0475-48E6-B991-4E1F6418203F}">
      <dgm:prSet phldrT="[Testo]"/>
      <dgm:spPr/>
      <dgm:t>
        <a:bodyPr/>
        <a:lstStyle/>
        <a:p>
          <a:r>
            <a:rPr lang="en-GB" dirty="0" err="1" smtClean="0"/>
            <a:t>Modelli</a:t>
          </a:r>
          <a:endParaRPr lang="it-IT" dirty="0"/>
        </a:p>
      </dgm:t>
    </dgm:pt>
    <dgm:pt modelId="{FCFF2BC9-99EF-4BA6-9F8E-0C7156F655A1}" type="parTrans" cxnId="{780347C6-8284-438B-9E46-02D6E8C3BB0F}">
      <dgm:prSet/>
      <dgm:spPr/>
      <dgm:t>
        <a:bodyPr/>
        <a:lstStyle/>
        <a:p>
          <a:endParaRPr lang="it-IT"/>
        </a:p>
      </dgm:t>
    </dgm:pt>
    <dgm:pt modelId="{9B9484BF-3D0F-48BD-AE6C-6587228E2D2E}" type="sibTrans" cxnId="{780347C6-8284-438B-9E46-02D6E8C3BB0F}">
      <dgm:prSet/>
      <dgm:spPr/>
      <dgm:t>
        <a:bodyPr/>
        <a:lstStyle/>
        <a:p>
          <a:endParaRPr lang="it-IT"/>
        </a:p>
      </dgm:t>
    </dgm:pt>
    <dgm:pt modelId="{7AED54AC-B1A2-463B-ABF1-6B4EC6E01341}">
      <dgm:prSet phldrT="[Testo]"/>
      <dgm:spPr/>
      <dgm:t>
        <a:bodyPr/>
        <a:lstStyle/>
        <a:p>
          <a:r>
            <a:rPr lang="en-GB" dirty="0" err="1" smtClean="0"/>
            <a:t>Algoritmo</a:t>
          </a:r>
          <a:endParaRPr lang="it-IT" dirty="0"/>
        </a:p>
      </dgm:t>
    </dgm:pt>
    <dgm:pt modelId="{9A2FEF20-5794-4FD8-A1A6-157D05B2D446}" type="parTrans" cxnId="{750AB130-A059-42F7-B954-BB62C7AC18C9}">
      <dgm:prSet/>
      <dgm:spPr/>
      <dgm:t>
        <a:bodyPr/>
        <a:lstStyle/>
        <a:p>
          <a:endParaRPr lang="it-IT"/>
        </a:p>
      </dgm:t>
    </dgm:pt>
    <dgm:pt modelId="{2934E054-4A83-4D53-86A9-AC27FA089E53}" type="sibTrans" cxnId="{750AB130-A059-42F7-B954-BB62C7AC18C9}">
      <dgm:prSet/>
      <dgm:spPr/>
      <dgm:t>
        <a:bodyPr/>
        <a:lstStyle/>
        <a:p>
          <a:endParaRPr lang="it-IT"/>
        </a:p>
      </dgm:t>
    </dgm:pt>
    <dgm:pt modelId="{196B904F-F894-48C0-8BE4-9590F91589C5}">
      <dgm:prSet phldrT="[Testo]"/>
      <dgm:spPr/>
      <dgm:t>
        <a:bodyPr/>
        <a:lstStyle/>
        <a:p>
          <a:r>
            <a:rPr lang="en-GB" dirty="0" err="1" smtClean="0"/>
            <a:t>Esperimenti</a:t>
          </a:r>
          <a:endParaRPr lang="it-IT" dirty="0"/>
        </a:p>
      </dgm:t>
    </dgm:pt>
    <dgm:pt modelId="{06D29A9B-FF5F-453F-98BA-C39D96818B50}" type="parTrans" cxnId="{A7CEEB33-5A77-427D-951E-685118AC473E}">
      <dgm:prSet/>
      <dgm:spPr/>
      <dgm:t>
        <a:bodyPr/>
        <a:lstStyle/>
        <a:p>
          <a:endParaRPr lang="it-IT"/>
        </a:p>
      </dgm:t>
    </dgm:pt>
    <dgm:pt modelId="{A4E7474A-1F21-4BE6-9740-D997BD7EBE84}" type="sibTrans" cxnId="{A7CEEB33-5A77-427D-951E-685118AC473E}">
      <dgm:prSet/>
      <dgm:spPr/>
      <dgm:t>
        <a:bodyPr/>
        <a:lstStyle/>
        <a:p>
          <a:endParaRPr lang="it-IT"/>
        </a:p>
      </dgm:t>
    </dgm:pt>
    <dgm:pt modelId="{20553EAE-C09B-4287-A8A8-FE3421291531}">
      <dgm:prSet phldrT="[Testo]"/>
      <dgm:spPr/>
      <dgm:t>
        <a:bodyPr/>
        <a:lstStyle/>
        <a:p>
          <a:r>
            <a:rPr lang="en-GB" dirty="0" err="1" smtClean="0"/>
            <a:t>Risultati</a:t>
          </a:r>
          <a:endParaRPr lang="it-IT" dirty="0"/>
        </a:p>
      </dgm:t>
    </dgm:pt>
    <dgm:pt modelId="{C16F443D-A7EB-4AAE-9B4D-23709F91756A}" type="parTrans" cxnId="{B3DBCDCD-17FE-4412-8DB8-C97D92F4DF4E}">
      <dgm:prSet/>
      <dgm:spPr/>
      <dgm:t>
        <a:bodyPr/>
        <a:lstStyle/>
        <a:p>
          <a:endParaRPr lang="it-IT"/>
        </a:p>
      </dgm:t>
    </dgm:pt>
    <dgm:pt modelId="{AA442B82-7C5D-45E1-98B5-FCE3C02552AE}" type="sibTrans" cxnId="{B3DBCDCD-17FE-4412-8DB8-C97D92F4DF4E}">
      <dgm:prSet/>
      <dgm:spPr/>
      <dgm:t>
        <a:bodyPr/>
        <a:lstStyle/>
        <a:p>
          <a:endParaRPr lang="it-IT"/>
        </a:p>
      </dgm:t>
    </dgm:pt>
    <dgm:pt modelId="{A38C5559-A189-48C2-AB0A-7D78554FE639}">
      <dgm:prSet phldrT="[Testo]"/>
      <dgm:spPr>
        <a:solidFill>
          <a:srgbClr val="FF3300"/>
        </a:solidFill>
      </dgm:spPr>
      <dgm:t>
        <a:bodyPr/>
        <a:lstStyle/>
        <a:p>
          <a:r>
            <a:rPr lang="en-GB" dirty="0" err="1" smtClean="0"/>
            <a:t>Conclusioni</a:t>
          </a:r>
          <a:endParaRPr lang="it-IT" dirty="0"/>
        </a:p>
      </dgm:t>
    </dgm:pt>
    <dgm:pt modelId="{7E3A6008-801F-4D56-BC32-77D7BE3E5459}" type="parTrans" cxnId="{BD755460-65DA-439E-8047-EDAB11D9D5D9}">
      <dgm:prSet/>
      <dgm:spPr/>
      <dgm:t>
        <a:bodyPr/>
        <a:lstStyle/>
        <a:p>
          <a:endParaRPr lang="it-IT"/>
        </a:p>
      </dgm:t>
    </dgm:pt>
    <dgm:pt modelId="{1913861F-3844-4B96-BEC4-37FA394BB49F}" type="sibTrans" cxnId="{BD755460-65DA-439E-8047-EDAB11D9D5D9}">
      <dgm:prSet/>
      <dgm:spPr/>
      <dgm:t>
        <a:bodyPr/>
        <a:lstStyle/>
        <a:p>
          <a:endParaRPr lang="it-IT"/>
        </a:p>
      </dgm:t>
    </dgm:pt>
    <dgm:pt modelId="{C7728692-EBCA-4101-8BC5-C997832E0D47}" type="pres">
      <dgm:prSet presAssocID="{2B2FA987-1204-45AE-8D4E-57C4A92668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34CA4F1-C102-4DBB-A756-0B1B9A79331D}" type="pres">
      <dgm:prSet presAssocID="{2B2FA987-1204-45AE-8D4E-57C4A92668CD}" presName="Name1" presStyleCnt="0"/>
      <dgm:spPr/>
    </dgm:pt>
    <dgm:pt modelId="{0A1593C4-A445-4150-8112-CE0C43864AD1}" type="pres">
      <dgm:prSet presAssocID="{2B2FA987-1204-45AE-8D4E-57C4A92668CD}" presName="cycle" presStyleCnt="0"/>
      <dgm:spPr/>
    </dgm:pt>
    <dgm:pt modelId="{931E18C2-1527-410A-8E2A-C3AED3F045BA}" type="pres">
      <dgm:prSet presAssocID="{2B2FA987-1204-45AE-8D4E-57C4A92668CD}" presName="srcNode" presStyleLbl="node1" presStyleIdx="0" presStyleCnt="6"/>
      <dgm:spPr/>
    </dgm:pt>
    <dgm:pt modelId="{D09A3FE5-5238-4402-800D-C643D11A87C3}" type="pres">
      <dgm:prSet presAssocID="{2B2FA987-1204-45AE-8D4E-57C4A92668CD}" presName="conn" presStyleLbl="parChTrans1D2" presStyleIdx="0" presStyleCnt="1"/>
      <dgm:spPr/>
      <dgm:t>
        <a:bodyPr/>
        <a:lstStyle/>
        <a:p>
          <a:endParaRPr lang="it-IT"/>
        </a:p>
      </dgm:t>
    </dgm:pt>
    <dgm:pt modelId="{BECCE890-C7BE-412F-9A57-E0E77E678E9F}" type="pres">
      <dgm:prSet presAssocID="{2B2FA987-1204-45AE-8D4E-57C4A92668CD}" presName="extraNode" presStyleLbl="node1" presStyleIdx="0" presStyleCnt="6"/>
      <dgm:spPr/>
    </dgm:pt>
    <dgm:pt modelId="{CF7B1C11-D248-4D72-A76D-C6AFD3D14528}" type="pres">
      <dgm:prSet presAssocID="{2B2FA987-1204-45AE-8D4E-57C4A92668CD}" presName="dstNode" presStyleLbl="node1" presStyleIdx="0" presStyleCnt="6"/>
      <dgm:spPr/>
    </dgm:pt>
    <dgm:pt modelId="{D161FAD5-8CD0-4895-8255-39D56D0E7DE5}" type="pres">
      <dgm:prSet presAssocID="{8CD213FC-A395-4A61-9783-A91BD464AF5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DEEBD6-7C7F-4D30-AD9E-FF9D998BD827}" type="pres">
      <dgm:prSet presAssocID="{8CD213FC-A395-4A61-9783-A91BD464AF5F}" presName="accent_1" presStyleCnt="0"/>
      <dgm:spPr/>
    </dgm:pt>
    <dgm:pt modelId="{38865055-FB29-4F69-B288-D57C969B9A9D}" type="pres">
      <dgm:prSet presAssocID="{8CD213FC-A395-4A61-9783-A91BD464AF5F}" presName="accentRepeatNode" presStyleLbl="solidFgAcc1" presStyleIdx="0" presStyleCnt="6"/>
      <dgm:spPr/>
    </dgm:pt>
    <dgm:pt modelId="{BE29BEDA-67E0-4E40-A2CF-6DAE0F1EBB68}" type="pres">
      <dgm:prSet presAssocID="{716839E8-0475-48E6-B991-4E1F6418203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C44E3-DE90-4AEE-B7B7-FDC9E6400B29}" type="pres">
      <dgm:prSet presAssocID="{716839E8-0475-48E6-B991-4E1F6418203F}" presName="accent_2" presStyleCnt="0"/>
      <dgm:spPr/>
    </dgm:pt>
    <dgm:pt modelId="{5905B56E-0D74-4D27-9B5E-25E6130CF61D}" type="pres">
      <dgm:prSet presAssocID="{716839E8-0475-48E6-B991-4E1F6418203F}" presName="accentRepeatNode" presStyleLbl="solidFgAcc1" presStyleIdx="1" presStyleCnt="6"/>
      <dgm:spPr/>
    </dgm:pt>
    <dgm:pt modelId="{D86D473F-DBA0-4A4F-84A8-D11B8E7A082B}" type="pres">
      <dgm:prSet presAssocID="{7AED54AC-B1A2-463B-ABF1-6B4EC6E0134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577DB2-36EF-46CF-9E4D-8FFB95DE2871}" type="pres">
      <dgm:prSet presAssocID="{7AED54AC-B1A2-463B-ABF1-6B4EC6E01341}" presName="accent_3" presStyleCnt="0"/>
      <dgm:spPr/>
    </dgm:pt>
    <dgm:pt modelId="{2D9C8765-3C05-4D3B-8C7D-A7AC5DF808C9}" type="pres">
      <dgm:prSet presAssocID="{7AED54AC-B1A2-463B-ABF1-6B4EC6E01341}" presName="accentRepeatNode" presStyleLbl="solidFgAcc1" presStyleIdx="2" presStyleCnt="6"/>
      <dgm:spPr/>
    </dgm:pt>
    <dgm:pt modelId="{DED9BAC2-D2CB-4956-82C7-2EBF2BF6AD03}" type="pres">
      <dgm:prSet presAssocID="{196B904F-F894-48C0-8BE4-9590F91589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05A64E-3039-4F1A-8AB6-0DD42B3C72F9}" type="pres">
      <dgm:prSet presAssocID="{196B904F-F894-48C0-8BE4-9590F91589C5}" presName="accent_4" presStyleCnt="0"/>
      <dgm:spPr/>
    </dgm:pt>
    <dgm:pt modelId="{99990E26-95F0-4A96-ADC2-96DA46DBFCB2}" type="pres">
      <dgm:prSet presAssocID="{196B904F-F894-48C0-8BE4-9590F91589C5}" presName="accentRepeatNode" presStyleLbl="solidFgAcc1" presStyleIdx="3" presStyleCnt="6"/>
      <dgm:spPr/>
    </dgm:pt>
    <dgm:pt modelId="{131D1E73-3D74-4A0D-A390-839F570706F3}" type="pres">
      <dgm:prSet presAssocID="{20553EAE-C09B-4287-A8A8-FE3421291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B30569-11AB-4D14-B2C1-46F8732F0EF2}" type="pres">
      <dgm:prSet presAssocID="{20553EAE-C09B-4287-A8A8-FE3421291531}" presName="accent_5" presStyleCnt="0"/>
      <dgm:spPr/>
    </dgm:pt>
    <dgm:pt modelId="{D8CE53DA-626A-4599-8B64-C519CA144C3D}" type="pres">
      <dgm:prSet presAssocID="{20553EAE-C09B-4287-A8A8-FE3421291531}" presName="accentRepeatNode" presStyleLbl="solidFgAcc1" presStyleIdx="4" presStyleCnt="6"/>
      <dgm:spPr/>
    </dgm:pt>
    <dgm:pt modelId="{96BF3616-91AA-477F-A2CF-CC0E5FA66F95}" type="pres">
      <dgm:prSet presAssocID="{A38C5559-A189-48C2-AB0A-7D78554FE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F3DD29-DA25-41AB-B83C-A8C98E2BF011}" type="pres">
      <dgm:prSet presAssocID="{A38C5559-A189-48C2-AB0A-7D78554FE639}" presName="accent_6" presStyleCnt="0"/>
      <dgm:spPr/>
    </dgm:pt>
    <dgm:pt modelId="{5DA4948F-D2C9-41DA-9E77-2BDB97D6208D}" type="pres">
      <dgm:prSet presAssocID="{A38C5559-A189-48C2-AB0A-7D78554FE639}" presName="accentRepeatNode" presStyleLbl="solidFgAcc1" presStyleIdx="5" presStyleCnt="6"/>
      <dgm:spPr/>
    </dgm:pt>
  </dgm:ptLst>
  <dgm:cxnLst>
    <dgm:cxn modelId="{F7303E91-1B7B-4BDE-97F6-069B7438CD8C}" type="presOf" srcId="{7AED54AC-B1A2-463B-ABF1-6B4EC6E01341}" destId="{D86D473F-DBA0-4A4F-84A8-D11B8E7A082B}" srcOrd="0" destOrd="0" presId="urn:microsoft.com/office/officeart/2008/layout/VerticalCurvedList"/>
    <dgm:cxn modelId="{BD755460-65DA-439E-8047-EDAB11D9D5D9}" srcId="{2B2FA987-1204-45AE-8D4E-57C4A92668CD}" destId="{A38C5559-A189-48C2-AB0A-7D78554FE639}" srcOrd="5" destOrd="0" parTransId="{7E3A6008-801F-4D56-BC32-77D7BE3E5459}" sibTransId="{1913861F-3844-4B96-BEC4-37FA394BB49F}"/>
    <dgm:cxn modelId="{750AB130-A059-42F7-B954-BB62C7AC18C9}" srcId="{2B2FA987-1204-45AE-8D4E-57C4A92668CD}" destId="{7AED54AC-B1A2-463B-ABF1-6B4EC6E01341}" srcOrd="2" destOrd="0" parTransId="{9A2FEF20-5794-4FD8-A1A6-157D05B2D446}" sibTransId="{2934E054-4A83-4D53-86A9-AC27FA089E53}"/>
    <dgm:cxn modelId="{902D0EB9-D82F-4553-80F6-B66B94507C62}" type="presOf" srcId="{8CD213FC-A395-4A61-9783-A91BD464AF5F}" destId="{D161FAD5-8CD0-4895-8255-39D56D0E7DE5}" srcOrd="0" destOrd="0" presId="urn:microsoft.com/office/officeart/2008/layout/VerticalCurvedList"/>
    <dgm:cxn modelId="{42861AB1-6ADA-4657-8FB3-6F26B0BAD16C}" type="presOf" srcId="{716839E8-0475-48E6-B991-4E1F6418203F}" destId="{BE29BEDA-67E0-4E40-A2CF-6DAE0F1EBB68}" srcOrd="0" destOrd="0" presId="urn:microsoft.com/office/officeart/2008/layout/VerticalCurvedList"/>
    <dgm:cxn modelId="{780347C6-8284-438B-9E46-02D6E8C3BB0F}" srcId="{2B2FA987-1204-45AE-8D4E-57C4A92668CD}" destId="{716839E8-0475-48E6-B991-4E1F6418203F}" srcOrd="1" destOrd="0" parTransId="{FCFF2BC9-99EF-4BA6-9F8E-0C7156F655A1}" sibTransId="{9B9484BF-3D0F-48BD-AE6C-6587228E2D2E}"/>
    <dgm:cxn modelId="{B3DBCDCD-17FE-4412-8DB8-C97D92F4DF4E}" srcId="{2B2FA987-1204-45AE-8D4E-57C4A92668CD}" destId="{20553EAE-C09B-4287-A8A8-FE3421291531}" srcOrd="4" destOrd="0" parTransId="{C16F443D-A7EB-4AAE-9B4D-23709F91756A}" sibTransId="{AA442B82-7C5D-45E1-98B5-FCE3C02552AE}"/>
    <dgm:cxn modelId="{04AC78C8-DEE3-4358-A31A-99CB783263FC}" srcId="{2B2FA987-1204-45AE-8D4E-57C4A92668CD}" destId="{8CD213FC-A395-4A61-9783-A91BD464AF5F}" srcOrd="0" destOrd="0" parTransId="{BC0067E3-BEA0-4AFB-B7DC-A4D4651517C7}" sibTransId="{4A3AB143-2E31-4879-BB47-63C10B6116C4}"/>
    <dgm:cxn modelId="{A7CEEB33-5A77-427D-951E-685118AC473E}" srcId="{2B2FA987-1204-45AE-8D4E-57C4A92668CD}" destId="{196B904F-F894-48C0-8BE4-9590F91589C5}" srcOrd="3" destOrd="0" parTransId="{06D29A9B-FF5F-453F-98BA-C39D96818B50}" sibTransId="{A4E7474A-1F21-4BE6-9740-D997BD7EBE84}"/>
    <dgm:cxn modelId="{0B19DEEA-E693-40FB-9408-450C179D6BB5}" type="presOf" srcId="{196B904F-F894-48C0-8BE4-9590F91589C5}" destId="{DED9BAC2-D2CB-4956-82C7-2EBF2BF6AD03}" srcOrd="0" destOrd="0" presId="urn:microsoft.com/office/officeart/2008/layout/VerticalCurvedList"/>
    <dgm:cxn modelId="{E64C75F1-6B14-4674-A2A8-C837ABABB62A}" type="presOf" srcId="{4A3AB143-2E31-4879-BB47-63C10B6116C4}" destId="{D09A3FE5-5238-4402-800D-C643D11A87C3}" srcOrd="0" destOrd="0" presId="urn:microsoft.com/office/officeart/2008/layout/VerticalCurvedList"/>
    <dgm:cxn modelId="{8B984FFC-2B9D-49F7-A2B9-9E0502F5E223}" type="presOf" srcId="{2B2FA987-1204-45AE-8D4E-57C4A92668CD}" destId="{C7728692-EBCA-4101-8BC5-C997832E0D47}" srcOrd="0" destOrd="0" presId="urn:microsoft.com/office/officeart/2008/layout/VerticalCurvedList"/>
    <dgm:cxn modelId="{C1FB5BCB-3A16-43C4-9C55-C0E36565D089}" type="presOf" srcId="{A38C5559-A189-48C2-AB0A-7D78554FE639}" destId="{96BF3616-91AA-477F-A2CF-CC0E5FA66F95}" srcOrd="0" destOrd="0" presId="urn:microsoft.com/office/officeart/2008/layout/VerticalCurvedList"/>
    <dgm:cxn modelId="{B6AE0A30-384E-4913-847E-FE3752724D14}" type="presOf" srcId="{20553EAE-C09B-4287-A8A8-FE3421291531}" destId="{131D1E73-3D74-4A0D-A390-839F570706F3}" srcOrd="0" destOrd="0" presId="urn:microsoft.com/office/officeart/2008/layout/VerticalCurvedList"/>
    <dgm:cxn modelId="{C1B2773E-47B5-4A35-8FC8-8E7FA74A16DC}" type="presParOf" srcId="{C7728692-EBCA-4101-8BC5-C997832E0D47}" destId="{934CA4F1-C102-4DBB-A756-0B1B9A79331D}" srcOrd="0" destOrd="0" presId="urn:microsoft.com/office/officeart/2008/layout/VerticalCurvedList"/>
    <dgm:cxn modelId="{2BEEC1A9-1A32-4BBF-BE7D-854A0B8F61F1}" type="presParOf" srcId="{934CA4F1-C102-4DBB-A756-0B1B9A79331D}" destId="{0A1593C4-A445-4150-8112-CE0C43864AD1}" srcOrd="0" destOrd="0" presId="urn:microsoft.com/office/officeart/2008/layout/VerticalCurvedList"/>
    <dgm:cxn modelId="{1EDF426B-93C0-472F-9892-FD9A91730F70}" type="presParOf" srcId="{0A1593C4-A445-4150-8112-CE0C43864AD1}" destId="{931E18C2-1527-410A-8E2A-C3AED3F045BA}" srcOrd="0" destOrd="0" presId="urn:microsoft.com/office/officeart/2008/layout/VerticalCurvedList"/>
    <dgm:cxn modelId="{A51AAABB-441D-47FF-86E5-938BC3B7F32C}" type="presParOf" srcId="{0A1593C4-A445-4150-8112-CE0C43864AD1}" destId="{D09A3FE5-5238-4402-800D-C643D11A87C3}" srcOrd="1" destOrd="0" presId="urn:microsoft.com/office/officeart/2008/layout/VerticalCurvedList"/>
    <dgm:cxn modelId="{A72577A1-74FF-4398-B9E1-CB0B3560BA0C}" type="presParOf" srcId="{0A1593C4-A445-4150-8112-CE0C43864AD1}" destId="{BECCE890-C7BE-412F-9A57-E0E77E678E9F}" srcOrd="2" destOrd="0" presId="urn:microsoft.com/office/officeart/2008/layout/VerticalCurvedList"/>
    <dgm:cxn modelId="{4C26703E-F4BE-4750-8070-DF28B3A4A8F6}" type="presParOf" srcId="{0A1593C4-A445-4150-8112-CE0C43864AD1}" destId="{CF7B1C11-D248-4D72-A76D-C6AFD3D14528}" srcOrd="3" destOrd="0" presId="urn:microsoft.com/office/officeart/2008/layout/VerticalCurvedList"/>
    <dgm:cxn modelId="{47E7EE6F-A504-4741-9124-039A5701213A}" type="presParOf" srcId="{934CA4F1-C102-4DBB-A756-0B1B9A79331D}" destId="{D161FAD5-8CD0-4895-8255-39D56D0E7DE5}" srcOrd="1" destOrd="0" presId="urn:microsoft.com/office/officeart/2008/layout/VerticalCurvedList"/>
    <dgm:cxn modelId="{560FDDBB-9760-4D06-919E-395F01376FB9}" type="presParOf" srcId="{934CA4F1-C102-4DBB-A756-0B1B9A79331D}" destId="{36DEEBD6-7C7F-4D30-AD9E-FF9D998BD827}" srcOrd="2" destOrd="0" presId="urn:microsoft.com/office/officeart/2008/layout/VerticalCurvedList"/>
    <dgm:cxn modelId="{593EA313-9778-4BFA-B316-E190D0CFD7CF}" type="presParOf" srcId="{36DEEBD6-7C7F-4D30-AD9E-FF9D998BD827}" destId="{38865055-FB29-4F69-B288-D57C969B9A9D}" srcOrd="0" destOrd="0" presId="urn:microsoft.com/office/officeart/2008/layout/VerticalCurvedList"/>
    <dgm:cxn modelId="{FF79A055-F758-4B43-8E5A-7AE8B146E85F}" type="presParOf" srcId="{934CA4F1-C102-4DBB-A756-0B1B9A79331D}" destId="{BE29BEDA-67E0-4E40-A2CF-6DAE0F1EBB68}" srcOrd="3" destOrd="0" presId="urn:microsoft.com/office/officeart/2008/layout/VerticalCurvedList"/>
    <dgm:cxn modelId="{A4AFE913-4EC1-4AAB-877E-655A42903580}" type="presParOf" srcId="{934CA4F1-C102-4DBB-A756-0B1B9A79331D}" destId="{003C44E3-DE90-4AEE-B7B7-FDC9E6400B29}" srcOrd="4" destOrd="0" presId="urn:microsoft.com/office/officeart/2008/layout/VerticalCurvedList"/>
    <dgm:cxn modelId="{59DD3744-C615-4CEF-9F42-D5AFE400D20C}" type="presParOf" srcId="{003C44E3-DE90-4AEE-B7B7-FDC9E6400B29}" destId="{5905B56E-0D74-4D27-9B5E-25E6130CF61D}" srcOrd="0" destOrd="0" presId="urn:microsoft.com/office/officeart/2008/layout/VerticalCurvedList"/>
    <dgm:cxn modelId="{569FB68F-461C-4528-A206-294CCB698551}" type="presParOf" srcId="{934CA4F1-C102-4DBB-A756-0B1B9A79331D}" destId="{D86D473F-DBA0-4A4F-84A8-D11B8E7A082B}" srcOrd="5" destOrd="0" presId="urn:microsoft.com/office/officeart/2008/layout/VerticalCurvedList"/>
    <dgm:cxn modelId="{C4C7D6D8-D19F-4D8C-8AD4-D6BF2124F7B7}" type="presParOf" srcId="{934CA4F1-C102-4DBB-A756-0B1B9A79331D}" destId="{52577DB2-36EF-46CF-9E4D-8FFB95DE2871}" srcOrd="6" destOrd="0" presId="urn:microsoft.com/office/officeart/2008/layout/VerticalCurvedList"/>
    <dgm:cxn modelId="{7D23C347-F3B5-4BFA-B1F2-4913D5CAE581}" type="presParOf" srcId="{52577DB2-36EF-46CF-9E4D-8FFB95DE2871}" destId="{2D9C8765-3C05-4D3B-8C7D-A7AC5DF808C9}" srcOrd="0" destOrd="0" presId="urn:microsoft.com/office/officeart/2008/layout/VerticalCurvedList"/>
    <dgm:cxn modelId="{68194638-9190-4352-9C6D-77791771D942}" type="presParOf" srcId="{934CA4F1-C102-4DBB-A756-0B1B9A79331D}" destId="{DED9BAC2-D2CB-4956-82C7-2EBF2BF6AD03}" srcOrd="7" destOrd="0" presId="urn:microsoft.com/office/officeart/2008/layout/VerticalCurvedList"/>
    <dgm:cxn modelId="{68AAA101-475B-4554-A73B-FD5DFEB021C6}" type="presParOf" srcId="{934CA4F1-C102-4DBB-A756-0B1B9A79331D}" destId="{C905A64E-3039-4F1A-8AB6-0DD42B3C72F9}" srcOrd="8" destOrd="0" presId="urn:microsoft.com/office/officeart/2008/layout/VerticalCurvedList"/>
    <dgm:cxn modelId="{15C8DCF1-0181-47D8-9F78-4F6EA83E385C}" type="presParOf" srcId="{C905A64E-3039-4F1A-8AB6-0DD42B3C72F9}" destId="{99990E26-95F0-4A96-ADC2-96DA46DBFCB2}" srcOrd="0" destOrd="0" presId="urn:microsoft.com/office/officeart/2008/layout/VerticalCurvedList"/>
    <dgm:cxn modelId="{056213A0-DFCA-43AF-94F8-5F47DAB41306}" type="presParOf" srcId="{934CA4F1-C102-4DBB-A756-0B1B9A79331D}" destId="{131D1E73-3D74-4A0D-A390-839F570706F3}" srcOrd="9" destOrd="0" presId="urn:microsoft.com/office/officeart/2008/layout/VerticalCurvedList"/>
    <dgm:cxn modelId="{B36F3410-344A-455C-A548-EEF7E372C12A}" type="presParOf" srcId="{934CA4F1-C102-4DBB-A756-0B1B9A79331D}" destId="{5DB30569-11AB-4D14-B2C1-46F8732F0EF2}" srcOrd="10" destOrd="0" presId="urn:microsoft.com/office/officeart/2008/layout/VerticalCurvedList"/>
    <dgm:cxn modelId="{D0D7BDB5-A3D9-48A8-9034-2CBB8C816D11}" type="presParOf" srcId="{5DB30569-11AB-4D14-B2C1-46F8732F0EF2}" destId="{D8CE53DA-626A-4599-8B64-C519CA144C3D}" srcOrd="0" destOrd="0" presId="urn:microsoft.com/office/officeart/2008/layout/VerticalCurvedList"/>
    <dgm:cxn modelId="{9E401A6A-747A-4941-98B1-8C2809AC37E4}" type="presParOf" srcId="{934CA4F1-C102-4DBB-A756-0B1B9A79331D}" destId="{96BF3616-91AA-477F-A2CF-CC0E5FA66F95}" srcOrd="11" destOrd="0" presId="urn:microsoft.com/office/officeart/2008/layout/VerticalCurvedList"/>
    <dgm:cxn modelId="{80CD3BB4-21FE-4645-8A62-D3120CE17025}" type="presParOf" srcId="{934CA4F1-C102-4DBB-A756-0B1B9A79331D}" destId="{3DF3DD29-DA25-41AB-B83C-A8C98E2BF011}" srcOrd="12" destOrd="0" presId="urn:microsoft.com/office/officeart/2008/layout/VerticalCurvedList"/>
    <dgm:cxn modelId="{DFA5527A-B41A-4211-B798-607DB46DBC60}" type="presParOf" srcId="{3DF3DD29-DA25-41AB-B83C-A8C98E2BF011}" destId="{5DA4948F-D2C9-41DA-9E77-2BDB97D620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2FA987-1204-45AE-8D4E-57C4A92668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CD213FC-A395-4A61-9783-A91BD464AF5F}">
      <dgm:prSet phldrT="[Testo]"/>
      <dgm:spPr/>
      <dgm:t>
        <a:bodyPr/>
        <a:lstStyle/>
        <a:p>
          <a:r>
            <a:rPr lang="en-GB" dirty="0" err="1" smtClean="0"/>
            <a:t>Scopo</a:t>
          </a:r>
          <a:endParaRPr lang="it-IT" dirty="0"/>
        </a:p>
      </dgm:t>
    </dgm:pt>
    <dgm:pt modelId="{BC0067E3-BEA0-4AFB-B7DC-A4D4651517C7}" type="parTrans" cxnId="{04AC78C8-DEE3-4358-A31A-99CB783263FC}">
      <dgm:prSet/>
      <dgm:spPr/>
      <dgm:t>
        <a:bodyPr/>
        <a:lstStyle/>
        <a:p>
          <a:endParaRPr lang="it-IT"/>
        </a:p>
      </dgm:t>
    </dgm:pt>
    <dgm:pt modelId="{4A3AB143-2E31-4879-BB47-63C10B6116C4}" type="sibTrans" cxnId="{04AC78C8-DEE3-4358-A31A-99CB783263FC}">
      <dgm:prSet/>
      <dgm:spPr/>
      <dgm:t>
        <a:bodyPr/>
        <a:lstStyle/>
        <a:p>
          <a:endParaRPr lang="it-IT"/>
        </a:p>
      </dgm:t>
    </dgm:pt>
    <dgm:pt modelId="{716839E8-0475-48E6-B991-4E1F6418203F}">
      <dgm:prSet phldrT="[Testo]"/>
      <dgm:spPr/>
      <dgm:t>
        <a:bodyPr/>
        <a:lstStyle/>
        <a:p>
          <a:r>
            <a:rPr lang="en-GB" dirty="0" err="1" smtClean="0"/>
            <a:t>Modelli</a:t>
          </a:r>
          <a:endParaRPr lang="it-IT" dirty="0"/>
        </a:p>
      </dgm:t>
    </dgm:pt>
    <dgm:pt modelId="{FCFF2BC9-99EF-4BA6-9F8E-0C7156F655A1}" type="parTrans" cxnId="{780347C6-8284-438B-9E46-02D6E8C3BB0F}">
      <dgm:prSet/>
      <dgm:spPr/>
      <dgm:t>
        <a:bodyPr/>
        <a:lstStyle/>
        <a:p>
          <a:endParaRPr lang="it-IT"/>
        </a:p>
      </dgm:t>
    </dgm:pt>
    <dgm:pt modelId="{9B9484BF-3D0F-48BD-AE6C-6587228E2D2E}" type="sibTrans" cxnId="{780347C6-8284-438B-9E46-02D6E8C3BB0F}">
      <dgm:prSet/>
      <dgm:spPr/>
      <dgm:t>
        <a:bodyPr/>
        <a:lstStyle/>
        <a:p>
          <a:endParaRPr lang="it-IT"/>
        </a:p>
      </dgm:t>
    </dgm:pt>
    <dgm:pt modelId="{7AED54AC-B1A2-463B-ABF1-6B4EC6E01341}">
      <dgm:prSet phldrT="[Testo]"/>
      <dgm:spPr/>
      <dgm:t>
        <a:bodyPr/>
        <a:lstStyle/>
        <a:p>
          <a:r>
            <a:rPr lang="en-GB" dirty="0" err="1" smtClean="0"/>
            <a:t>Algoritmo</a:t>
          </a:r>
          <a:endParaRPr lang="it-IT" dirty="0"/>
        </a:p>
      </dgm:t>
    </dgm:pt>
    <dgm:pt modelId="{9A2FEF20-5794-4FD8-A1A6-157D05B2D446}" type="parTrans" cxnId="{750AB130-A059-42F7-B954-BB62C7AC18C9}">
      <dgm:prSet/>
      <dgm:spPr/>
      <dgm:t>
        <a:bodyPr/>
        <a:lstStyle/>
        <a:p>
          <a:endParaRPr lang="it-IT"/>
        </a:p>
      </dgm:t>
    </dgm:pt>
    <dgm:pt modelId="{2934E054-4A83-4D53-86A9-AC27FA089E53}" type="sibTrans" cxnId="{750AB130-A059-42F7-B954-BB62C7AC18C9}">
      <dgm:prSet/>
      <dgm:spPr/>
      <dgm:t>
        <a:bodyPr/>
        <a:lstStyle/>
        <a:p>
          <a:endParaRPr lang="it-IT"/>
        </a:p>
      </dgm:t>
    </dgm:pt>
    <dgm:pt modelId="{196B904F-F894-48C0-8BE4-9590F91589C5}">
      <dgm:prSet phldrT="[Testo]"/>
      <dgm:spPr/>
      <dgm:t>
        <a:bodyPr/>
        <a:lstStyle/>
        <a:p>
          <a:r>
            <a:rPr lang="en-GB" dirty="0" err="1" smtClean="0"/>
            <a:t>Esperimenti</a:t>
          </a:r>
          <a:endParaRPr lang="it-IT" dirty="0"/>
        </a:p>
      </dgm:t>
    </dgm:pt>
    <dgm:pt modelId="{06D29A9B-FF5F-453F-98BA-C39D96818B50}" type="parTrans" cxnId="{A7CEEB33-5A77-427D-951E-685118AC473E}">
      <dgm:prSet/>
      <dgm:spPr/>
      <dgm:t>
        <a:bodyPr/>
        <a:lstStyle/>
        <a:p>
          <a:endParaRPr lang="it-IT"/>
        </a:p>
      </dgm:t>
    </dgm:pt>
    <dgm:pt modelId="{A4E7474A-1F21-4BE6-9740-D997BD7EBE84}" type="sibTrans" cxnId="{A7CEEB33-5A77-427D-951E-685118AC473E}">
      <dgm:prSet/>
      <dgm:spPr/>
      <dgm:t>
        <a:bodyPr/>
        <a:lstStyle/>
        <a:p>
          <a:endParaRPr lang="it-IT"/>
        </a:p>
      </dgm:t>
    </dgm:pt>
    <dgm:pt modelId="{20553EAE-C09B-4287-A8A8-FE3421291531}">
      <dgm:prSet phldrT="[Testo]"/>
      <dgm:spPr/>
      <dgm:t>
        <a:bodyPr/>
        <a:lstStyle/>
        <a:p>
          <a:r>
            <a:rPr lang="en-GB" dirty="0" err="1" smtClean="0"/>
            <a:t>Risultati</a:t>
          </a:r>
          <a:endParaRPr lang="it-IT" dirty="0"/>
        </a:p>
      </dgm:t>
    </dgm:pt>
    <dgm:pt modelId="{C16F443D-A7EB-4AAE-9B4D-23709F91756A}" type="parTrans" cxnId="{B3DBCDCD-17FE-4412-8DB8-C97D92F4DF4E}">
      <dgm:prSet/>
      <dgm:spPr/>
      <dgm:t>
        <a:bodyPr/>
        <a:lstStyle/>
        <a:p>
          <a:endParaRPr lang="it-IT"/>
        </a:p>
      </dgm:t>
    </dgm:pt>
    <dgm:pt modelId="{AA442B82-7C5D-45E1-98B5-FCE3C02552AE}" type="sibTrans" cxnId="{B3DBCDCD-17FE-4412-8DB8-C97D92F4DF4E}">
      <dgm:prSet/>
      <dgm:spPr/>
      <dgm:t>
        <a:bodyPr/>
        <a:lstStyle/>
        <a:p>
          <a:endParaRPr lang="it-IT"/>
        </a:p>
      </dgm:t>
    </dgm:pt>
    <dgm:pt modelId="{A38C5559-A189-48C2-AB0A-7D78554FE639}">
      <dgm:prSet phldrT="[Testo]"/>
      <dgm:spPr/>
      <dgm:t>
        <a:bodyPr/>
        <a:lstStyle/>
        <a:p>
          <a:r>
            <a:rPr lang="en-GB" dirty="0" err="1" smtClean="0"/>
            <a:t>Conclusioni</a:t>
          </a:r>
          <a:endParaRPr lang="it-IT" dirty="0"/>
        </a:p>
      </dgm:t>
    </dgm:pt>
    <dgm:pt modelId="{7E3A6008-801F-4D56-BC32-77D7BE3E5459}" type="parTrans" cxnId="{BD755460-65DA-439E-8047-EDAB11D9D5D9}">
      <dgm:prSet/>
      <dgm:spPr/>
      <dgm:t>
        <a:bodyPr/>
        <a:lstStyle/>
        <a:p>
          <a:endParaRPr lang="it-IT"/>
        </a:p>
      </dgm:t>
    </dgm:pt>
    <dgm:pt modelId="{1913861F-3844-4B96-BEC4-37FA394BB49F}" type="sibTrans" cxnId="{BD755460-65DA-439E-8047-EDAB11D9D5D9}">
      <dgm:prSet/>
      <dgm:spPr/>
      <dgm:t>
        <a:bodyPr/>
        <a:lstStyle/>
        <a:p>
          <a:endParaRPr lang="it-IT"/>
        </a:p>
      </dgm:t>
    </dgm:pt>
    <dgm:pt modelId="{C7728692-EBCA-4101-8BC5-C997832E0D47}" type="pres">
      <dgm:prSet presAssocID="{2B2FA987-1204-45AE-8D4E-57C4A92668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34CA4F1-C102-4DBB-A756-0B1B9A79331D}" type="pres">
      <dgm:prSet presAssocID="{2B2FA987-1204-45AE-8D4E-57C4A92668CD}" presName="Name1" presStyleCnt="0"/>
      <dgm:spPr/>
    </dgm:pt>
    <dgm:pt modelId="{0A1593C4-A445-4150-8112-CE0C43864AD1}" type="pres">
      <dgm:prSet presAssocID="{2B2FA987-1204-45AE-8D4E-57C4A92668CD}" presName="cycle" presStyleCnt="0"/>
      <dgm:spPr/>
    </dgm:pt>
    <dgm:pt modelId="{931E18C2-1527-410A-8E2A-C3AED3F045BA}" type="pres">
      <dgm:prSet presAssocID="{2B2FA987-1204-45AE-8D4E-57C4A92668CD}" presName="srcNode" presStyleLbl="node1" presStyleIdx="0" presStyleCnt="6"/>
      <dgm:spPr/>
    </dgm:pt>
    <dgm:pt modelId="{D09A3FE5-5238-4402-800D-C643D11A87C3}" type="pres">
      <dgm:prSet presAssocID="{2B2FA987-1204-45AE-8D4E-57C4A92668CD}" presName="conn" presStyleLbl="parChTrans1D2" presStyleIdx="0" presStyleCnt="1"/>
      <dgm:spPr/>
      <dgm:t>
        <a:bodyPr/>
        <a:lstStyle/>
        <a:p>
          <a:endParaRPr lang="it-IT"/>
        </a:p>
      </dgm:t>
    </dgm:pt>
    <dgm:pt modelId="{BECCE890-C7BE-412F-9A57-E0E77E678E9F}" type="pres">
      <dgm:prSet presAssocID="{2B2FA987-1204-45AE-8D4E-57C4A92668CD}" presName="extraNode" presStyleLbl="node1" presStyleIdx="0" presStyleCnt="6"/>
      <dgm:spPr/>
    </dgm:pt>
    <dgm:pt modelId="{CF7B1C11-D248-4D72-A76D-C6AFD3D14528}" type="pres">
      <dgm:prSet presAssocID="{2B2FA987-1204-45AE-8D4E-57C4A92668CD}" presName="dstNode" presStyleLbl="node1" presStyleIdx="0" presStyleCnt="6"/>
      <dgm:spPr/>
    </dgm:pt>
    <dgm:pt modelId="{D161FAD5-8CD0-4895-8255-39D56D0E7DE5}" type="pres">
      <dgm:prSet presAssocID="{8CD213FC-A395-4A61-9783-A91BD464AF5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DEEBD6-7C7F-4D30-AD9E-FF9D998BD827}" type="pres">
      <dgm:prSet presAssocID="{8CD213FC-A395-4A61-9783-A91BD464AF5F}" presName="accent_1" presStyleCnt="0"/>
      <dgm:spPr/>
    </dgm:pt>
    <dgm:pt modelId="{38865055-FB29-4F69-B288-D57C969B9A9D}" type="pres">
      <dgm:prSet presAssocID="{8CD213FC-A395-4A61-9783-A91BD464AF5F}" presName="accentRepeatNode" presStyleLbl="solidFgAcc1" presStyleIdx="0" presStyleCnt="6"/>
      <dgm:spPr/>
    </dgm:pt>
    <dgm:pt modelId="{BE29BEDA-67E0-4E40-A2CF-6DAE0F1EBB68}" type="pres">
      <dgm:prSet presAssocID="{716839E8-0475-48E6-B991-4E1F6418203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C44E3-DE90-4AEE-B7B7-FDC9E6400B29}" type="pres">
      <dgm:prSet presAssocID="{716839E8-0475-48E6-B991-4E1F6418203F}" presName="accent_2" presStyleCnt="0"/>
      <dgm:spPr/>
    </dgm:pt>
    <dgm:pt modelId="{5905B56E-0D74-4D27-9B5E-25E6130CF61D}" type="pres">
      <dgm:prSet presAssocID="{716839E8-0475-48E6-B991-4E1F6418203F}" presName="accentRepeatNode" presStyleLbl="solidFgAcc1" presStyleIdx="1" presStyleCnt="6"/>
      <dgm:spPr/>
    </dgm:pt>
    <dgm:pt modelId="{D86D473F-DBA0-4A4F-84A8-D11B8E7A082B}" type="pres">
      <dgm:prSet presAssocID="{7AED54AC-B1A2-463B-ABF1-6B4EC6E0134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577DB2-36EF-46CF-9E4D-8FFB95DE2871}" type="pres">
      <dgm:prSet presAssocID="{7AED54AC-B1A2-463B-ABF1-6B4EC6E01341}" presName="accent_3" presStyleCnt="0"/>
      <dgm:spPr/>
    </dgm:pt>
    <dgm:pt modelId="{2D9C8765-3C05-4D3B-8C7D-A7AC5DF808C9}" type="pres">
      <dgm:prSet presAssocID="{7AED54AC-B1A2-463B-ABF1-6B4EC6E01341}" presName="accentRepeatNode" presStyleLbl="solidFgAcc1" presStyleIdx="2" presStyleCnt="6"/>
      <dgm:spPr/>
    </dgm:pt>
    <dgm:pt modelId="{DED9BAC2-D2CB-4956-82C7-2EBF2BF6AD03}" type="pres">
      <dgm:prSet presAssocID="{196B904F-F894-48C0-8BE4-9590F91589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05A64E-3039-4F1A-8AB6-0DD42B3C72F9}" type="pres">
      <dgm:prSet presAssocID="{196B904F-F894-48C0-8BE4-9590F91589C5}" presName="accent_4" presStyleCnt="0"/>
      <dgm:spPr/>
    </dgm:pt>
    <dgm:pt modelId="{99990E26-95F0-4A96-ADC2-96DA46DBFCB2}" type="pres">
      <dgm:prSet presAssocID="{196B904F-F894-48C0-8BE4-9590F91589C5}" presName="accentRepeatNode" presStyleLbl="solidFgAcc1" presStyleIdx="3" presStyleCnt="6"/>
      <dgm:spPr/>
    </dgm:pt>
    <dgm:pt modelId="{131D1E73-3D74-4A0D-A390-839F570706F3}" type="pres">
      <dgm:prSet presAssocID="{20553EAE-C09B-4287-A8A8-FE3421291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B30569-11AB-4D14-B2C1-46F8732F0EF2}" type="pres">
      <dgm:prSet presAssocID="{20553EAE-C09B-4287-A8A8-FE3421291531}" presName="accent_5" presStyleCnt="0"/>
      <dgm:spPr/>
    </dgm:pt>
    <dgm:pt modelId="{D8CE53DA-626A-4599-8B64-C519CA144C3D}" type="pres">
      <dgm:prSet presAssocID="{20553EAE-C09B-4287-A8A8-FE3421291531}" presName="accentRepeatNode" presStyleLbl="solidFgAcc1" presStyleIdx="4" presStyleCnt="6"/>
      <dgm:spPr/>
    </dgm:pt>
    <dgm:pt modelId="{96BF3616-91AA-477F-A2CF-CC0E5FA66F95}" type="pres">
      <dgm:prSet presAssocID="{A38C5559-A189-48C2-AB0A-7D78554FE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F3DD29-DA25-41AB-B83C-A8C98E2BF011}" type="pres">
      <dgm:prSet presAssocID="{A38C5559-A189-48C2-AB0A-7D78554FE639}" presName="accent_6" presStyleCnt="0"/>
      <dgm:spPr/>
    </dgm:pt>
    <dgm:pt modelId="{5DA4948F-D2C9-41DA-9E77-2BDB97D6208D}" type="pres">
      <dgm:prSet presAssocID="{A38C5559-A189-48C2-AB0A-7D78554FE639}" presName="accentRepeatNode" presStyleLbl="solidFgAcc1" presStyleIdx="5" presStyleCnt="6"/>
      <dgm:spPr/>
    </dgm:pt>
  </dgm:ptLst>
  <dgm:cxnLst>
    <dgm:cxn modelId="{83ABF92E-37DF-4A4C-BDEB-B62356B5D247}" type="presOf" srcId="{196B904F-F894-48C0-8BE4-9590F91589C5}" destId="{DED9BAC2-D2CB-4956-82C7-2EBF2BF6AD03}" srcOrd="0" destOrd="0" presId="urn:microsoft.com/office/officeart/2008/layout/VerticalCurvedList"/>
    <dgm:cxn modelId="{BD755460-65DA-439E-8047-EDAB11D9D5D9}" srcId="{2B2FA987-1204-45AE-8D4E-57C4A92668CD}" destId="{A38C5559-A189-48C2-AB0A-7D78554FE639}" srcOrd="5" destOrd="0" parTransId="{7E3A6008-801F-4D56-BC32-77D7BE3E5459}" sibTransId="{1913861F-3844-4B96-BEC4-37FA394BB49F}"/>
    <dgm:cxn modelId="{750AB130-A059-42F7-B954-BB62C7AC18C9}" srcId="{2B2FA987-1204-45AE-8D4E-57C4A92668CD}" destId="{7AED54AC-B1A2-463B-ABF1-6B4EC6E01341}" srcOrd="2" destOrd="0" parTransId="{9A2FEF20-5794-4FD8-A1A6-157D05B2D446}" sibTransId="{2934E054-4A83-4D53-86A9-AC27FA089E53}"/>
    <dgm:cxn modelId="{780347C6-8284-438B-9E46-02D6E8C3BB0F}" srcId="{2B2FA987-1204-45AE-8D4E-57C4A92668CD}" destId="{716839E8-0475-48E6-B991-4E1F6418203F}" srcOrd="1" destOrd="0" parTransId="{FCFF2BC9-99EF-4BA6-9F8E-0C7156F655A1}" sibTransId="{9B9484BF-3D0F-48BD-AE6C-6587228E2D2E}"/>
    <dgm:cxn modelId="{B3DBCDCD-17FE-4412-8DB8-C97D92F4DF4E}" srcId="{2B2FA987-1204-45AE-8D4E-57C4A92668CD}" destId="{20553EAE-C09B-4287-A8A8-FE3421291531}" srcOrd="4" destOrd="0" parTransId="{C16F443D-A7EB-4AAE-9B4D-23709F91756A}" sibTransId="{AA442B82-7C5D-45E1-98B5-FCE3C02552AE}"/>
    <dgm:cxn modelId="{04AC78C8-DEE3-4358-A31A-99CB783263FC}" srcId="{2B2FA987-1204-45AE-8D4E-57C4A92668CD}" destId="{8CD213FC-A395-4A61-9783-A91BD464AF5F}" srcOrd="0" destOrd="0" parTransId="{BC0067E3-BEA0-4AFB-B7DC-A4D4651517C7}" sibTransId="{4A3AB143-2E31-4879-BB47-63C10B6116C4}"/>
    <dgm:cxn modelId="{A7CEEB33-5A77-427D-951E-685118AC473E}" srcId="{2B2FA987-1204-45AE-8D4E-57C4A92668CD}" destId="{196B904F-F894-48C0-8BE4-9590F91589C5}" srcOrd="3" destOrd="0" parTransId="{06D29A9B-FF5F-453F-98BA-C39D96818B50}" sibTransId="{A4E7474A-1F21-4BE6-9740-D997BD7EBE84}"/>
    <dgm:cxn modelId="{4A49BA5A-8949-4E3B-A408-66A0A2236903}" type="presOf" srcId="{716839E8-0475-48E6-B991-4E1F6418203F}" destId="{BE29BEDA-67E0-4E40-A2CF-6DAE0F1EBB68}" srcOrd="0" destOrd="0" presId="urn:microsoft.com/office/officeart/2008/layout/VerticalCurvedList"/>
    <dgm:cxn modelId="{7CE03C97-6B9D-41E5-B484-377503DE5593}" type="presOf" srcId="{8CD213FC-A395-4A61-9783-A91BD464AF5F}" destId="{D161FAD5-8CD0-4895-8255-39D56D0E7DE5}" srcOrd="0" destOrd="0" presId="urn:microsoft.com/office/officeart/2008/layout/VerticalCurvedList"/>
    <dgm:cxn modelId="{EB161C15-1E52-488F-8E15-DCFAFF3981F0}" type="presOf" srcId="{4A3AB143-2E31-4879-BB47-63C10B6116C4}" destId="{D09A3FE5-5238-4402-800D-C643D11A87C3}" srcOrd="0" destOrd="0" presId="urn:microsoft.com/office/officeart/2008/layout/VerticalCurvedList"/>
    <dgm:cxn modelId="{12B26631-D2A2-4C16-B4A2-6CC5020406F1}" type="presOf" srcId="{7AED54AC-B1A2-463B-ABF1-6B4EC6E01341}" destId="{D86D473F-DBA0-4A4F-84A8-D11B8E7A082B}" srcOrd="0" destOrd="0" presId="urn:microsoft.com/office/officeart/2008/layout/VerticalCurvedList"/>
    <dgm:cxn modelId="{97B55684-C0CF-4C3B-8DD4-24E454A2C0B2}" type="presOf" srcId="{A38C5559-A189-48C2-AB0A-7D78554FE639}" destId="{96BF3616-91AA-477F-A2CF-CC0E5FA66F95}" srcOrd="0" destOrd="0" presId="urn:microsoft.com/office/officeart/2008/layout/VerticalCurvedList"/>
    <dgm:cxn modelId="{BBB8431A-2AD3-4EDF-9CC8-96D2E8F8DBA6}" type="presOf" srcId="{20553EAE-C09B-4287-A8A8-FE3421291531}" destId="{131D1E73-3D74-4A0D-A390-839F570706F3}" srcOrd="0" destOrd="0" presId="urn:microsoft.com/office/officeart/2008/layout/VerticalCurvedList"/>
    <dgm:cxn modelId="{BA765D7A-14DA-4060-A378-93DA08163FB7}" type="presOf" srcId="{2B2FA987-1204-45AE-8D4E-57C4A92668CD}" destId="{C7728692-EBCA-4101-8BC5-C997832E0D47}" srcOrd="0" destOrd="0" presId="urn:microsoft.com/office/officeart/2008/layout/VerticalCurvedList"/>
    <dgm:cxn modelId="{20E2F69D-CA43-4F33-A58A-AC64937F2D12}" type="presParOf" srcId="{C7728692-EBCA-4101-8BC5-C997832E0D47}" destId="{934CA4F1-C102-4DBB-A756-0B1B9A79331D}" srcOrd="0" destOrd="0" presId="urn:microsoft.com/office/officeart/2008/layout/VerticalCurvedList"/>
    <dgm:cxn modelId="{D77EAA46-DDC8-4A35-8067-DE000B0FE02F}" type="presParOf" srcId="{934CA4F1-C102-4DBB-A756-0B1B9A79331D}" destId="{0A1593C4-A445-4150-8112-CE0C43864AD1}" srcOrd="0" destOrd="0" presId="urn:microsoft.com/office/officeart/2008/layout/VerticalCurvedList"/>
    <dgm:cxn modelId="{0CF100EB-6BDC-4DF3-B398-8D384F2A249C}" type="presParOf" srcId="{0A1593C4-A445-4150-8112-CE0C43864AD1}" destId="{931E18C2-1527-410A-8E2A-C3AED3F045BA}" srcOrd="0" destOrd="0" presId="urn:microsoft.com/office/officeart/2008/layout/VerticalCurvedList"/>
    <dgm:cxn modelId="{9802BC7E-AB1B-4832-98D9-7562FF325D3B}" type="presParOf" srcId="{0A1593C4-A445-4150-8112-CE0C43864AD1}" destId="{D09A3FE5-5238-4402-800D-C643D11A87C3}" srcOrd="1" destOrd="0" presId="urn:microsoft.com/office/officeart/2008/layout/VerticalCurvedList"/>
    <dgm:cxn modelId="{C73018CD-331E-4E07-B941-687B4BD4485F}" type="presParOf" srcId="{0A1593C4-A445-4150-8112-CE0C43864AD1}" destId="{BECCE890-C7BE-412F-9A57-E0E77E678E9F}" srcOrd="2" destOrd="0" presId="urn:microsoft.com/office/officeart/2008/layout/VerticalCurvedList"/>
    <dgm:cxn modelId="{04C83C32-D1C7-4352-A468-AAA7FD27B67D}" type="presParOf" srcId="{0A1593C4-A445-4150-8112-CE0C43864AD1}" destId="{CF7B1C11-D248-4D72-A76D-C6AFD3D14528}" srcOrd="3" destOrd="0" presId="urn:microsoft.com/office/officeart/2008/layout/VerticalCurvedList"/>
    <dgm:cxn modelId="{A4B1163A-87AF-456D-A8E2-CDED0873E69E}" type="presParOf" srcId="{934CA4F1-C102-4DBB-A756-0B1B9A79331D}" destId="{D161FAD5-8CD0-4895-8255-39D56D0E7DE5}" srcOrd="1" destOrd="0" presId="urn:microsoft.com/office/officeart/2008/layout/VerticalCurvedList"/>
    <dgm:cxn modelId="{732E6A48-9FBB-4196-AFC3-840A133F487D}" type="presParOf" srcId="{934CA4F1-C102-4DBB-A756-0B1B9A79331D}" destId="{36DEEBD6-7C7F-4D30-AD9E-FF9D998BD827}" srcOrd="2" destOrd="0" presId="urn:microsoft.com/office/officeart/2008/layout/VerticalCurvedList"/>
    <dgm:cxn modelId="{92493956-5338-405D-993E-E4CFE3BA4EFB}" type="presParOf" srcId="{36DEEBD6-7C7F-4D30-AD9E-FF9D998BD827}" destId="{38865055-FB29-4F69-B288-D57C969B9A9D}" srcOrd="0" destOrd="0" presId="urn:microsoft.com/office/officeart/2008/layout/VerticalCurvedList"/>
    <dgm:cxn modelId="{CEE75970-A38B-407E-A031-A094A5957789}" type="presParOf" srcId="{934CA4F1-C102-4DBB-A756-0B1B9A79331D}" destId="{BE29BEDA-67E0-4E40-A2CF-6DAE0F1EBB68}" srcOrd="3" destOrd="0" presId="urn:microsoft.com/office/officeart/2008/layout/VerticalCurvedList"/>
    <dgm:cxn modelId="{F6E89A74-B394-45C9-9157-9A2D6F791C2D}" type="presParOf" srcId="{934CA4F1-C102-4DBB-A756-0B1B9A79331D}" destId="{003C44E3-DE90-4AEE-B7B7-FDC9E6400B29}" srcOrd="4" destOrd="0" presId="urn:microsoft.com/office/officeart/2008/layout/VerticalCurvedList"/>
    <dgm:cxn modelId="{75A2B714-324C-48E1-BDDC-CE6133018E18}" type="presParOf" srcId="{003C44E3-DE90-4AEE-B7B7-FDC9E6400B29}" destId="{5905B56E-0D74-4D27-9B5E-25E6130CF61D}" srcOrd="0" destOrd="0" presId="urn:microsoft.com/office/officeart/2008/layout/VerticalCurvedList"/>
    <dgm:cxn modelId="{C1A4E942-8496-49C6-9834-D6CB4D767826}" type="presParOf" srcId="{934CA4F1-C102-4DBB-A756-0B1B9A79331D}" destId="{D86D473F-DBA0-4A4F-84A8-D11B8E7A082B}" srcOrd="5" destOrd="0" presId="urn:microsoft.com/office/officeart/2008/layout/VerticalCurvedList"/>
    <dgm:cxn modelId="{C3F9C8EF-E5CF-4DF7-8B9B-C30327DD5FAA}" type="presParOf" srcId="{934CA4F1-C102-4DBB-A756-0B1B9A79331D}" destId="{52577DB2-36EF-46CF-9E4D-8FFB95DE2871}" srcOrd="6" destOrd="0" presId="urn:microsoft.com/office/officeart/2008/layout/VerticalCurvedList"/>
    <dgm:cxn modelId="{17646F33-49FF-4070-9A87-2C17A0CED71A}" type="presParOf" srcId="{52577DB2-36EF-46CF-9E4D-8FFB95DE2871}" destId="{2D9C8765-3C05-4D3B-8C7D-A7AC5DF808C9}" srcOrd="0" destOrd="0" presId="urn:microsoft.com/office/officeart/2008/layout/VerticalCurvedList"/>
    <dgm:cxn modelId="{087192B6-ACEB-4E07-AB5B-772E8315B490}" type="presParOf" srcId="{934CA4F1-C102-4DBB-A756-0B1B9A79331D}" destId="{DED9BAC2-D2CB-4956-82C7-2EBF2BF6AD03}" srcOrd="7" destOrd="0" presId="urn:microsoft.com/office/officeart/2008/layout/VerticalCurvedList"/>
    <dgm:cxn modelId="{8289F6F4-4F2E-4E3E-B98D-B6DF5140E9D2}" type="presParOf" srcId="{934CA4F1-C102-4DBB-A756-0B1B9A79331D}" destId="{C905A64E-3039-4F1A-8AB6-0DD42B3C72F9}" srcOrd="8" destOrd="0" presId="urn:microsoft.com/office/officeart/2008/layout/VerticalCurvedList"/>
    <dgm:cxn modelId="{12B33E07-A283-4AE6-903E-C2730F34A32E}" type="presParOf" srcId="{C905A64E-3039-4F1A-8AB6-0DD42B3C72F9}" destId="{99990E26-95F0-4A96-ADC2-96DA46DBFCB2}" srcOrd="0" destOrd="0" presId="urn:microsoft.com/office/officeart/2008/layout/VerticalCurvedList"/>
    <dgm:cxn modelId="{37CF939B-2C2D-4B19-A355-A31C6805765E}" type="presParOf" srcId="{934CA4F1-C102-4DBB-A756-0B1B9A79331D}" destId="{131D1E73-3D74-4A0D-A390-839F570706F3}" srcOrd="9" destOrd="0" presId="urn:microsoft.com/office/officeart/2008/layout/VerticalCurvedList"/>
    <dgm:cxn modelId="{ED02FAF2-607E-4407-9852-F978530BD4D9}" type="presParOf" srcId="{934CA4F1-C102-4DBB-A756-0B1B9A79331D}" destId="{5DB30569-11AB-4D14-B2C1-46F8732F0EF2}" srcOrd="10" destOrd="0" presId="urn:microsoft.com/office/officeart/2008/layout/VerticalCurvedList"/>
    <dgm:cxn modelId="{36D55331-C9D2-4B13-9B8B-CE207EA31548}" type="presParOf" srcId="{5DB30569-11AB-4D14-B2C1-46F8732F0EF2}" destId="{D8CE53DA-626A-4599-8B64-C519CA144C3D}" srcOrd="0" destOrd="0" presId="urn:microsoft.com/office/officeart/2008/layout/VerticalCurvedList"/>
    <dgm:cxn modelId="{9D8BFBA4-B7B9-4664-AA63-4CB2A4974F4B}" type="presParOf" srcId="{934CA4F1-C102-4DBB-A756-0B1B9A79331D}" destId="{96BF3616-91AA-477F-A2CF-CC0E5FA66F95}" srcOrd="11" destOrd="0" presId="urn:microsoft.com/office/officeart/2008/layout/VerticalCurvedList"/>
    <dgm:cxn modelId="{CE1559E7-F15E-4433-AB8D-69799163F168}" type="presParOf" srcId="{934CA4F1-C102-4DBB-A756-0B1B9A79331D}" destId="{3DF3DD29-DA25-41AB-B83C-A8C98E2BF011}" srcOrd="12" destOrd="0" presId="urn:microsoft.com/office/officeart/2008/layout/VerticalCurvedList"/>
    <dgm:cxn modelId="{FD6BC48C-ECE6-4052-B976-04CAFBEB4F9C}" type="presParOf" srcId="{3DF3DD29-DA25-41AB-B83C-A8C98E2BF011}" destId="{5DA4948F-D2C9-41DA-9E77-2BDB97D620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2FA987-1204-45AE-8D4E-57C4A92668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CD213FC-A395-4A61-9783-A91BD464AF5F}">
      <dgm:prSet phldrT="[Testo]"/>
      <dgm:spPr>
        <a:solidFill>
          <a:srgbClr val="FF3300"/>
        </a:solid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GB" dirty="0" err="1" smtClean="0"/>
            <a:t>Scopo</a:t>
          </a:r>
          <a:endParaRPr lang="it-IT" dirty="0"/>
        </a:p>
      </dgm:t>
    </dgm:pt>
    <dgm:pt modelId="{BC0067E3-BEA0-4AFB-B7DC-A4D4651517C7}" type="parTrans" cxnId="{04AC78C8-DEE3-4358-A31A-99CB783263FC}">
      <dgm:prSet/>
      <dgm:spPr/>
      <dgm:t>
        <a:bodyPr/>
        <a:lstStyle/>
        <a:p>
          <a:endParaRPr lang="it-IT"/>
        </a:p>
      </dgm:t>
    </dgm:pt>
    <dgm:pt modelId="{4A3AB143-2E31-4879-BB47-63C10B6116C4}" type="sibTrans" cxnId="{04AC78C8-DEE3-4358-A31A-99CB783263FC}">
      <dgm:prSet/>
      <dgm:spPr/>
      <dgm:t>
        <a:bodyPr/>
        <a:lstStyle/>
        <a:p>
          <a:endParaRPr lang="it-IT"/>
        </a:p>
      </dgm:t>
    </dgm:pt>
    <dgm:pt modelId="{716839E8-0475-48E6-B991-4E1F6418203F}">
      <dgm:prSet phldrT="[Testo]"/>
      <dgm:spPr/>
      <dgm:t>
        <a:bodyPr/>
        <a:lstStyle/>
        <a:p>
          <a:r>
            <a:rPr lang="en-GB" dirty="0" err="1" smtClean="0"/>
            <a:t>Modelli</a:t>
          </a:r>
          <a:endParaRPr lang="it-IT" dirty="0"/>
        </a:p>
      </dgm:t>
    </dgm:pt>
    <dgm:pt modelId="{FCFF2BC9-99EF-4BA6-9F8E-0C7156F655A1}" type="parTrans" cxnId="{780347C6-8284-438B-9E46-02D6E8C3BB0F}">
      <dgm:prSet/>
      <dgm:spPr/>
      <dgm:t>
        <a:bodyPr/>
        <a:lstStyle/>
        <a:p>
          <a:endParaRPr lang="it-IT"/>
        </a:p>
      </dgm:t>
    </dgm:pt>
    <dgm:pt modelId="{9B9484BF-3D0F-48BD-AE6C-6587228E2D2E}" type="sibTrans" cxnId="{780347C6-8284-438B-9E46-02D6E8C3BB0F}">
      <dgm:prSet/>
      <dgm:spPr/>
      <dgm:t>
        <a:bodyPr/>
        <a:lstStyle/>
        <a:p>
          <a:endParaRPr lang="it-IT"/>
        </a:p>
      </dgm:t>
    </dgm:pt>
    <dgm:pt modelId="{7AED54AC-B1A2-463B-ABF1-6B4EC6E01341}">
      <dgm:prSet phldrT="[Testo]"/>
      <dgm:spPr/>
      <dgm:t>
        <a:bodyPr/>
        <a:lstStyle/>
        <a:p>
          <a:r>
            <a:rPr lang="en-GB" dirty="0" err="1" smtClean="0"/>
            <a:t>Algoritmo</a:t>
          </a:r>
          <a:endParaRPr lang="it-IT" dirty="0"/>
        </a:p>
      </dgm:t>
    </dgm:pt>
    <dgm:pt modelId="{9A2FEF20-5794-4FD8-A1A6-157D05B2D446}" type="parTrans" cxnId="{750AB130-A059-42F7-B954-BB62C7AC18C9}">
      <dgm:prSet/>
      <dgm:spPr/>
      <dgm:t>
        <a:bodyPr/>
        <a:lstStyle/>
        <a:p>
          <a:endParaRPr lang="it-IT"/>
        </a:p>
      </dgm:t>
    </dgm:pt>
    <dgm:pt modelId="{2934E054-4A83-4D53-86A9-AC27FA089E53}" type="sibTrans" cxnId="{750AB130-A059-42F7-B954-BB62C7AC18C9}">
      <dgm:prSet/>
      <dgm:spPr/>
      <dgm:t>
        <a:bodyPr/>
        <a:lstStyle/>
        <a:p>
          <a:endParaRPr lang="it-IT"/>
        </a:p>
      </dgm:t>
    </dgm:pt>
    <dgm:pt modelId="{196B904F-F894-48C0-8BE4-9590F91589C5}">
      <dgm:prSet phldrT="[Testo]"/>
      <dgm:spPr/>
      <dgm:t>
        <a:bodyPr/>
        <a:lstStyle/>
        <a:p>
          <a:r>
            <a:rPr lang="en-GB" dirty="0" err="1" smtClean="0"/>
            <a:t>Esperimenti</a:t>
          </a:r>
          <a:endParaRPr lang="it-IT" dirty="0"/>
        </a:p>
      </dgm:t>
    </dgm:pt>
    <dgm:pt modelId="{06D29A9B-FF5F-453F-98BA-C39D96818B50}" type="parTrans" cxnId="{A7CEEB33-5A77-427D-951E-685118AC473E}">
      <dgm:prSet/>
      <dgm:spPr/>
      <dgm:t>
        <a:bodyPr/>
        <a:lstStyle/>
        <a:p>
          <a:endParaRPr lang="it-IT"/>
        </a:p>
      </dgm:t>
    </dgm:pt>
    <dgm:pt modelId="{A4E7474A-1F21-4BE6-9740-D997BD7EBE84}" type="sibTrans" cxnId="{A7CEEB33-5A77-427D-951E-685118AC473E}">
      <dgm:prSet/>
      <dgm:spPr/>
      <dgm:t>
        <a:bodyPr/>
        <a:lstStyle/>
        <a:p>
          <a:endParaRPr lang="it-IT"/>
        </a:p>
      </dgm:t>
    </dgm:pt>
    <dgm:pt modelId="{20553EAE-C09B-4287-A8A8-FE3421291531}">
      <dgm:prSet phldrT="[Testo]"/>
      <dgm:spPr/>
      <dgm:t>
        <a:bodyPr/>
        <a:lstStyle/>
        <a:p>
          <a:r>
            <a:rPr lang="en-GB" dirty="0" err="1" smtClean="0"/>
            <a:t>Risultati</a:t>
          </a:r>
          <a:endParaRPr lang="it-IT" dirty="0"/>
        </a:p>
      </dgm:t>
    </dgm:pt>
    <dgm:pt modelId="{C16F443D-A7EB-4AAE-9B4D-23709F91756A}" type="parTrans" cxnId="{B3DBCDCD-17FE-4412-8DB8-C97D92F4DF4E}">
      <dgm:prSet/>
      <dgm:spPr/>
      <dgm:t>
        <a:bodyPr/>
        <a:lstStyle/>
        <a:p>
          <a:endParaRPr lang="it-IT"/>
        </a:p>
      </dgm:t>
    </dgm:pt>
    <dgm:pt modelId="{AA442B82-7C5D-45E1-98B5-FCE3C02552AE}" type="sibTrans" cxnId="{B3DBCDCD-17FE-4412-8DB8-C97D92F4DF4E}">
      <dgm:prSet/>
      <dgm:spPr/>
      <dgm:t>
        <a:bodyPr/>
        <a:lstStyle/>
        <a:p>
          <a:endParaRPr lang="it-IT"/>
        </a:p>
      </dgm:t>
    </dgm:pt>
    <dgm:pt modelId="{A38C5559-A189-48C2-AB0A-7D78554FE639}">
      <dgm:prSet phldrT="[Testo]"/>
      <dgm:spPr/>
      <dgm:t>
        <a:bodyPr/>
        <a:lstStyle/>
        <a:p>
          <a:r>
            <a:rPr lang="en-GB" dirty="0" err="1" smtClean="0"/>
            <a:t>Conclusioni</a:t>
          </a:r>
          <a:endParaRPr lang="it-IT" dirty="0"/>
        </a:p>
      </dgm:t>
    </dgm:pt>
    <dgm:pt modelId="{7E3A6008-801F-4D56-BC32-77D7BE3E5459}" type="parTrans" cxnId="{BD755460-65DA-439E-8047-EDAB11D9D5D9}">
      <dgm:prSet/>
      <dgm:spPr/>
      <dgm:t>
        <a:bodyPr/>
        <a:lstStyle/>
        <a:p>
          <a:endParaRPr lang="it-IT"/>
        </a:p>
      </dgm:t>
    </dgm:pt>
    <dgm:pt modelId="{1913861F-3844-4B96-BEC4-37FA394BB49F}" type="sibTrans" cxnId="{BD755460-65DA-439E-8047-EDAB11D9D5D9}">
      <dgm:prSet/>
      <dgm:spPr/>
      <dgm:t>
        <a:bodyPr/>
        <a:lstStyle/>
        <a:p>
          <a:endParaRPr lang="it-IT"/>
        </a:p>
      </dgm:t>
    </dgm:pt>
    <dgm:pt modelId="{C7728692-EBCA-4101-8BC5-C997832E0D47}" type="pres">
      <dgm:prSet presAssocID="{2B2FA987-1204-45AE-8D4E-57C4A92668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34CA4F1-C102-4DBB-A756-0B1B9A79331D}" type="pres">
      <dgm:prSet presAssocID="{2B2FA987-1204-45AE-8D4E-57C4A92668CD}" presName="Name1" presStyleCnt="0"/>
      <dgm:spPr/>
    </dgm:pt>
    <dgm:pt modelId="{0A1593C4-A445-4150-8112-CE0C43864AD1}" type="pres">
      <dgm:prSet presAssocID="{2B2FA987-1204-45AE-8D4E-57C4A92668CD}" presName="cycle" presStyleCnt="0"/>
      <dgm:spPr/>
    </dgm:pt>
    <dgm:pt modelId="{931E18C2-1527-410A-8E2A-C3AED3F045BA}" type="pres">
      <dgm:prSet presAssocID="{2B2FA987-1204-45AE-8D4E-57C4A92668CD}" presName="srcNode" presStyleLbl="node1" presStyleIdx="0" presStyleCnt="6"/>
      <dgm:spPr/>
    </dgm:pt>
    <dgm:pt modelId="{D09A3FE5-5238-4402-800D-C643D11A87C3}" type="pres">
      <dgm:prSet presAssocID="{2B2FA987-1204-45AE-8D4E-57C4A92668CD}" presName="conn" presStyleLbl="parChTrans1D2" presStyleIdx="0" presStyleCnt="1"/>
      <dgm:spPr/>
      <dgm:t>
        <a:bodyPr/>
        <a:lstStyle/>
        <a:p>
          <a:endParaRPr lang="it-IT"/>
        </a:p>
      </dgm:t>
    </dgm:pt>
    <dgm:pt modelId="{BECCE890-C7BE-412F-9A57-E0E77E678E9F}" type="pres">
      <dgm:prSet presAssocID="{2B2FA987-1204-45AE-8D4E-57C4A92668CD}" presName="extraNode" presStyleLbl="node1" presStyleIdx="0" presStyleCnt="6"/>
      <dgm:spPr/>
    </dgm:pt>
    <dgm:pt modelId="{CF7B1C11-D248-4D72-A76D-C6AFD3D14528}" type="pres">
      <dgm:prSet presAssocID="{2B2FA987-1204-45AE-8D4E-57C4A92668CD}" presName="dstNode" presStyleLbl="node1" presStyleIdx="0" presStyleCnt="6"/>
      <dgm:spPr/>
    </dgm:pt>
    <dgm:pt modelId="{D161FAD5-8CD0-4895-8255-39D56D0E7DE5}" type="pres">
      <dgm:prSet presAssocID="{8CD213FC-A395-4A61-9783-A91BD464AF5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DEEBD6-7C7F-4D30-AD9E-FF9D998BD827}" type="pres">
      <dgm:prSet presAssocID="{8CD213FC-A395-4A61-9783-A91BD464AF5F}" presName="accent_1" presStyleCnt="0"/>
      <dgm:spPr/>
    </dgm:pt>
    <dgm:pt modelId="{38865055-FB29-4F69-B288-D57C969B9A9D}" type="pres">
      <dgm:prSet presAssocID="{8CD213FC-A395-4A61-9783-A91BD464AF5F}" presName="accentRepeatNode" presStyleLbl="solidFgAcc1" presStyleIdx="0" presStyleCnt="6"/>
      <dgm:spPr/>
    </dgm:pt>
    <dgm:pt modelId="{BE29BEDA-67E0-4E40-A2CF-6DAE0F1EBB68}" type="pres">
      <dgm:prSet presAssocID="{716839E8-0475-48E6-B991-4E1F6418203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C44E3-DE90-4AEE-B7B7-FDC9E6400B29}" type="pres">
      <dgm:prSet presAssocID="{716839E8-0475-48E6-B991-4E1F6418203F}" presName="accent_2" presStyleCnt="0"/>
      <dgm:spPr/>
    </dgm:pt>
    <dgm:pt modelId="{5905B56E-0D74-4D27-9B5E-25E6130CF61D}" type="pres">
      <dgm:prSet presAssocID="{716839E8-0475-48E6-B991-4E1F6418203F}" presName="accentRepeatNode" presStyleLbl="solidFgAcc1" presStyleIdx="1" presStyleCnt="6"/>
      <dgm:spPr/>
    </dgm:pt>
    <dgm:pt modelId="{D86D473F-DBA0-4A4F-84A8-D11B8E7A082B}" type="pres">
      <dgm:prSet presAssocID="{7AED54AC-B1A2-463B-ABF1-6B4EC6E0134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577DB2-36EF-46CF-9E4D-8FFB95DE2871}" type="pres">
      <dgm:prSet presAssocID="{7AED54AC-B1A2-463B-ABF1-6B4EC6E01341}" presName="accent_3" presStyleCnt="0"/>
      <dgm:spPr/>
    </dgm:pt>
    <dgm:pt modelId="{2D9C8765-3C05-4D3B-8C7D-A7AC5DF808C9}" type="pres">
      <dgm:prSet presAssocID="{7AED54AC-B1A2-463B-ABF1-6B4EC6E01341}" presName="accentRepeatNode" presStyleLbl="solidFgAcc1" presStyleIdx="2" presStyleCnt="6"/>
      <dgm:spPr/>
    </dgm:pt>
    <dgm:pt modelId="{DED9BAC2-D2CB-4956-82C7-2EBF2BF6AD03}" type="pres">
      <dgm:prSet presAssocID="{196B904F-F894-48C0-8BE4-9590F91589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05A64E-3039-4F1A-8AB6-0DD42B3C72F9}" type="pres">
      <dgm:prSet presAssocID="{196B904F-F894-48C0-8BE4-9590F91589C5}" presName="accent_4" presStyleCnt="0"/>
      <dgm:spPr/>
    </dgm:pt>
    <dgm:pt modelId="{99990E26-95F0-4A96-ADC2-96DA46DBFCB2}" type="pres">
      <dgm:prSet presAssocID="{196B904F-F894-48C0-8BE4-9590F91589C5}" presName="accentRepeatNode" presStyleLbl="solidFgAcc1" presStyleIdx="3" presStyleCnt="6"/>
      <dgm:spPr/>
    </dgm:pt>
    <dgm:pt modelId="{131D1E73-3D74-4A0D-A390-839F570706F3}" type="pres">
      <dgm:prSet presAssocID="{20553EAE-C09B-4287-A8A8-FE3421291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B30569-11AB-4D14-B2C1-46F8732F0EF2}" type="pres">
      <dgm:prSet presAssocID="{20553EAE-C09B-4287-A8A8-FE3421291531}" presName="accent_5" presStyleCnt="0"/>
      <dgm:spPr/>
    </dgm:pt>
    <dgm:pt modelId="{D8CE53DA-626A-4599-8B64-C519CA144C3D}" type="pres">
      <dgm:prSet presAssocID="{20553EAE-C09B-4287-A8A8-FE3421291531}" presName="accentRepeatNode" presStyleLbl="solidFgAcc1" presStyleIdx="4" presStyleCnt="6"/>
      <dgm:spPr/>
    </dgm:pt>
    <dgm:pt modelId="{96BF3616-91AA-477F-A2CF-CC0E5FA66F95}" type="pres">
      <dgm:prSet presAssocID="{A38C5559-A189-48C2-AB0A-7D78554FE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F3DD29-DA25-41AB-B83C-A8C98E2BF011}" type="pres">
      <dgm:prSet presAssocID="{A38C5559-A189-48C2-AB0A-7D78554FE639}" presName="accent_6" presStyleCnt="0"/>
      <dgm:spPr/>
    </dgm:pt>
    <dgm:pt modelId="{5DA4948F-D2C9-41DA-9E77-2BDB97D6208D}" type="pres">
      <dgm:prSet presAssocID="{A38C5559-A189-48C2-AB0A-7D78554FE639}" presName="accentRepeatNode" presStyleLbl="solidFgAcc1" presStyleIdx="5" presStyleCnt="6"/>
      <dgm:spPr/>
    </dgm:pt>
  </dgm:ptLst>
  <dgm:cxnLst>
    <dgm:cxn modelId="{BD755460-65DA-439E-8047-EDAB11D9D5D9}" srcId="{2B2FA987-1204-45AE-8D4E-57C4A92668CD}" destId="{A38C5559-A189-48C2-AB0A-7D78554FE639}" srcOrd="5" destOrd="0" parTransId="{7E3A6008-801F-4D56-BC32-77D7BE3E5459}" sibTransId="{1913861F-3844-4B96-BEC4-37FA394BB49F}"/>
    <dgm:cxn modelId="{750AB130-A059-42F7-B954-BB62C7AC18C9}" srcId="{2B2FA987-1204-45AE-8D4E-57C4A92668CD}" destId="{7AED54AC-B1A2-463B-ABF1-6B4EC6E01341}" srcOrd="2" destOrd="0" parTransId="{9A2FEF20-5794-4FD8-A1A6-157D05B2D446}" sibTransId="{2934E054-4A83-4D53-86A9-AC27FA089E53}"/>
    <dgm:cxn modelId="{5FE7125A-FFAC-43C5-8B66-F01A6658519A}" type="presOf" srcId="{8CD213FC-A395-4A61-9783-A91BD464AF5F}" destId="{D161FAD5-8CD0-4895-8255-39D56D0E7DE5}" srcOrd="0" destOrd="0" presId="urn:microsoft.com/office/officeart/2008/layout/VerticalCurvedList"/>
    <dgm:cxn modelId="{9C7573F4-4712-4263-80C2-5E97A702EDD9}" type="presOf" srcId="{4A3AB143-2E31-4879-BB47-63C10B6116C4}" destId="{D09A3FE5-5238-4402-800D-C643D11A87C3}" srcOrd="0" destOrd="0" presId="urn:microsoft.com/office/officeart/2008/layout/VerticalCurvedList"/>
    <dgm:cxn modelId="{CB5BCCD6-3255-4E09-A900-EB86D0F72217}" type="presOf" srcId="{196B904F-F894-48C0-8BE4-9590F91589C5}" destId="{DED9BAC2-D2CB-4956-82C7-2EBF2BF6AD03}" srcOrd="0" destOrd="0" presId="urn:microsoft.com/office/officeart/2008/layout/VerticalCurvedList"/>
    <dgm:cxn modelId="{780347C6-8284-438B-9E46-02D6E8C3BB0F}" srcId="{2B2FA987-1204-45AE-8D4E-57C4A92668CD}" destId="{716839E8-0475-48E6-B991-4E1F6418203F}" srcOrd="1" destOrd="0" parTransId="{FCFF2BC9-99EF-4BA6-9F8E-0C7156F655A1}" sibTransId="{9B9484BF-3D0F-48BD-AE6C-6587228E2D2E}"/>
    <dgm:cxn modelId="{B3DBCDCD-17FE-4412-8DB8-C97D92F4DF4E}" srcId="{2B2FA987-1204-45AE-8D4E-57C4A92668CD}" destId="{20553EAE-C09B-4287-A8A8-FE3421291531}" srcOrd="4" destOrd="0" parTransId="{C16F443D-A7EB-4AAE-9B4D-23709F91756A}" sibTransId="{AA442B82-7C5D-45E1-98B5-FCE3C02552AE}"/>
    <dgm:cxn modelId="{04AC78C8-DEE3-4358-A31A-99CB783263FC}" srcId="{2B2FA987-1204-45AE-8D4E-57C4A92668CD}" destId="{8CD213FC-A395-4A61-9783-A91BD464AF5F}" srcOrd="0" destOrd="0" parTransId="{BC0067E3-BEA0-4AFB-B7DC-A4D4651517C7}" sibTransId="{4A3AB143-2E31-4879-BB47-63C10B6116C4}"/>
    <dgm:cxn modelId="{A7CEEB33-5A77-427D-951E-685118AC473E}" srcId="{2B2FA987-1204-45AE-8D4E-57C4A92668CD}" destId="{196B904F-F894-48C0-8BE4-9590F91589C5}" srcOrd="3" destOrd="0" parTransId="{06D29A9B-FF5F-453F-98BA-C39D96818B50}" sibTransId="{A4E7474A-1F21-4BE6-9740-D997BD7EBE84}"/>
    <dgm:cxn modelId="{ED4A1F56-2B03-4825-989A-420282ADDB64}" type="presOf" srcId="{716839E8-0475-48E6-B991-4E1F6418203F}" destId="{BE29BEDA-67E0-4E40-A2CF-6DAE0F1EBB68}" srcOrd="0" destOrd="0" presId="urn:microsoft.com/office/officeart/2008/layout/VerticalCurvedList"/>
    <dgm:cxn modelId="{02F84AB4-D40A-4468-B1E6-15FA323C1F3A}" type="presOf" srcId="{7AED54AC-B1A2-463B-ABF1-6B4EC6E01341}" destId="{D86D473F-DBA0-4A4F-84A8-D11B8E7A082B}" srcOrd="0" destOrd="0" presId="urn:microsoft.com/office/officeart/2008/layout/VerticalCurvedList"/>
    <dgm:cxn modelId="{3A28A440-F487-448A-8EE0-7013D1B99BAD}" type="presOf" srcId="{20553EAE-C09B-4287-A8A8-FE3421291531}" destId="{131D1E73-3D74-4A0D-A390-839F570706F3}" srcOrd="0" destOrd="0" presId="urn:microsoft.com/office/officeart/2008/layout/VerticalCurvedList"/>
    <dgm:cxn modelId="{6C11DF24-7371-4B4F-8123-F904561BBB72}" type="presOf" srcId="{A38C5559-A189-48C2-AB0A-7D78554FE639}" destId="{96BF3616-91AA-477F-A2CF-CC0E5FA66F95}" srcOrd="0" destOrd="0" presId="urn:microsoft.com/office/officeart/2008/layout/VerticalCurvedList"/>
    <dgm:cxn modelId="{5D7055F9-947F-41C4-958E-58D860ED5709}" type="presOf" srcId="{2B2FA987-1204-45AE-8D4E-57C4A92668CD}" destId="{C7728692-EBCA-4101-8BC5-C997832E0D47}" srcOrd="0" destOrd="0" presId="urn:microsoft.com/office/officeart/2008/layout/VerticalCurvedList"/>
    <dgm:cxn modelId="{7A2D49CC-0902-45B0-B89A-825E96E80682}" type="presParOf" srcId="{C7728692-EBCA-4101-8BC5-C997832E0D47}" destId="{934CA4F1-C102-4DBB-A756-0B1B9A79331D}" srcOrd="0" destOrd="0" presId="urn:microsoft.com/office/officeart/2008/layout/VerticalCurvedList"/>
    <dgm:cxn modelId="{DC92596A-BCCD-4937-AF95-F43E21B728F4}" type="presParOf" srcId="{934CA4F1-C102-4DBB-A756-0B1B9A79331D}" destId="{0A1593C4-A445-4150-8112-CE0C43864AD1}" srcOrd="0" destOrd="0" presId="urn:microsoft.com/office/officeart/2008/layout/VerticalCurvedList"/>
    <dgm:cxn modelId="{1A15A105-3C4A-4486-9118-1A3A99A116A8}" type="presParOf" srcId="{0A1593C4-A445-4150-8112-CE0C43864AD1}" destId="{931E18C2-1527-410A-8E2A-C3AED3F045BA}" srcOrd="0" destOrd="0" presId="urn:microsoft.com/office/officeart/2008/layout/VerticalCurvedList"/>
    <dgm:cxn modelId="{DC4E3336-FD6D-4181-A967-46A54FB6F6E6}" type="presParOf" srcId="{0A1593C4-A445-4150-8112-CE0C43864AD1}" destId="{D09A3FE5-5238-4402-800D-C643D11A87C3}" srcOrd="1" destOrd="0" presId="urn:microsoft.com/office/officeart/2008/layout/VerticalCurvedList"/>
    <dgm:cxn modelId="{BF403E62-3C49-450F-B23E-11173A2C63C8}" type="presParOf" srcId="{0A1593C4-A445-4150-8112-CE0C43864AD1}" destId="{BECCE890-C7BE-412F-9A57-E0E77E678E9F}" srcOrd="2" destOrd="0" presId="urn:microsoft.com/office/officeart/2008/layout/VerticalCurvedList"/>
    <dgm:cxn modelId="{7CFFFADF-1904-459C-9AB5-E3089EC66FA9}" type="presParOf" srcId="{0A1593C4-A445-4150-8112-CE0C43864AD1}" destId="{CF7B1C11-D248-4D72-A76D-C6AFD3D14528}" srcOrd="3" destOrd="0" presId="urn:microsoft.com/office/officeart/2008/layout/VerticalCurvedList"/>
    <dgm:cxn modelId="{CC8E26B7-31D0-4C70-9422-F89E61EB6707}" type="presParOf" srcId="{934CA4F1-C102-4DBB-A756-0B1B9A79331D}" destId="{D161FAD5-8CD0-4895-8255-39D56D0E7DE5}" srcOrd="1" destOrd="0" presId="urn:microsoft.com/office/officeart/2008/layout/VerticalCurvedList"/>
    <dgm:cxn modelId="{0BB42F30-900E-498C-BDF1-BA15F59DEFC2}" type="presParOf" srcId="{934CA4F1-C102-4DBB-A756-0B1B9A79331D}" destId="{36DEEBD6-7C7F-4D30-AD9E-FF9D998BD827}" srcOrd="2" destOrd="0" presId="urn:microsoft.com/office/officeart/2008/layout/VerticalCurvedList"/>
    <dgm:cxn modelId="{A14327CC-F8D4-4763-8EFB-5A5402CD0EBA}" type="presParOf" srcId="{36DEEBD6-7C7F-4D30-AD9E-FF9D998BD827}" destId="{38865055-FB29-4F69-B288-D57C969B9A9D}" srcOrd="0" destOrd="0" presId="urn:microsoft.com/office/officeart/2008/layout/VerticalCurvedList"/>
    <dgm:cxn modelId="{00D8EAF8-C88C-4A92-9BCB-AD55487C3640}" type="presParOf" srcId="{934CA4F1-C102-4DBB-A756-0B1B9A79331D}" destId="{BE29BEDA-67E0-4E40-A2CF-6DAE0F1EBB68}" srcOrd="3" destOrd="0" presId="urn:microsoft.com/office/officeart/2008/layout/VerticalCurvedList"/>
    <dgm:cxn modelId="{6A1B8A12-256B-4B81-A337-7BE8D920A7ED}" type="presParOf" srcId="{934CA4F1-C102-4DBB-A756-0B1B9A79331D}" destId="{003C44E3-DE90-4AEE-B7B7-FDC9E6400B29}" srcOrd="4" destOrd="0" presId="urn:microsoft.com/office/officeart/2008/layout/VerticalCurvedList"/>
    <dgm:cxn modelId="{B309E905-3AEB-4155-B621-958C91F6270D}" type="presParOf" srcId="{003C44E3-DE90-4AEE-B7B7-FDC9E6400B29}" destId="{5905B56E-0D74-4D27-9B5E-25E6130CF61D}" srcOrd="0" destOrd="0" presId="urn:microsoft.com/office/officeart/2008/layout/VerticalCurvedList"/>
    <dgm:cxn modelId="{A02DDBE5-88EE-44F8-A8C1-685B5F213305}" type="presParOf" srcId="{934CA4F1-C102-4DBB-A756-0B1B9A79331D}" destId="{D86D473F-DBA0-4A4F-84A8-D11B8E7A082B}" srcOrd="5" destOrd="0" presId="urn:microsoft.com/office/officeart/2008/layout/VerticalCurvedList"/>
    <dgm:cxn modelId="{8CB46B01-82A2-4E6F-B082-2D162891BDC3}" type="presParOf" srcId="{934CA4F1-C102-4DBB-A756-0B1B9A79331D}" destId="{52577DB2-36EF-46CF-9E4D-8FFB95DE2871}" srcOrd="6" destOrd="0" presId="urn:microsoft.com/office/officeart/2008/layout/VerticalCurvedList"/>
    <dgm:cxn modelId="{44CD21D9-987D-4B9F-91FC-26614EED3832}" type="presParOf" srcId="{52577DB2-36EF-46CF-9E4D-8FFB95DE2871}" destId="{2D9C8765-3C05-4D3B-8C7D-A7AC5DF808C9}" srcOrd="0" destOrd="0" presId="urn:microsoft.com/office/officeart/2008/layout/VerticalCurvedList"/>
    <dgm:cxn modelId="{F22C3819-FBB6-44D4-9DF0-28C715BD0363}" type="presParOf" srcId="{934CA4F1-C102-4DBB-A756-0B1B9A79331D}" destId="{DED9BAC2-D2CB-4956-82C7-2EBF2BF6AD03}" srcOrd="7" destOrd="0" presId="urn:microsoft.com/office/officeart/2008/layout/VerticalCurvedList"/>
    <dgm:cxn modelId="{F03FF171-F1C0-4530-9171-0FE633634774}" type="presParOf" srcId="{934CA4F1-C102-4DBB-A756-0B1B9A79331D}" destId="{C905A64E-3039-4F1A-8AB6-0DD42B3C72F9}" srcOrd="8" destOrd="0" presId="urn:microsoft.com/office/officeart/2008/layout/VerticalCurvedList"/>
    <dgm:cxn modelId="{6BF87558-F539-4BBE-8469-46345F352B37}" type="presParOf" srcId="{C905A64E-3039-4F1A-8AB6-0DD42B3C72F9}" destId="{99990E26-95F0-4A96-ADC2-96DA46DBFCB2}" srcOrd="0" destOrd="0" presId="urn:microsoft.com/office/officeart/2008/layout/VerticalCurvedList"/>
    <dgm:cxn modelId="{5CC5ADD5-D522-4F54-9CF0-8BEF7C5D1D5C}" type="presParOf" srcId="{934CA4F1-C102-4DBB-A756-0B1B9A79331D}" destId="{131D1E73-3D74-4A0D-A390-839F570706F3}" srcOrd="9" destOrd="0" presId="urn:microsoft.com/office/officeart/2008/layout/VerticalCurvedList"/>
    <dgm:cxn modelId="{83673615-95FB-411C-A2D6-D76990193FE3}" type="presParOf" srcId="{934CA4F1-C102-4DBB-A756-0B1B9A79331D}" destId="{5DB30569-11AB-4D14-B2C1-46F8732F0EF2}" srcOrd="10" destOrd="0" presId="urn:microsoft.com/office/officeart/2008/layout/VerticalCurvedList"/>
    <dgm:cxn modelId="{76199B0E-9399-4C1A-9618-86AD407EBB09}" type="presParOf" srcId="{5DB30569-11AB-4D14-B2C1-46F8732F0EF2}" destId="{D8CE53DA-626A-4599-8B64-C519CA144C3D}" srcOrd="0" destOrd="0" presId="urn:microsoft.com/office/officeart/2008/layout/VerticalCurvedList"/>
    <dgm:cxn modelId="{49C8E272-17BE-42CE-9A59-F3B879C6371C}" type="presParOf" srcId="{934CA4F1-C102-4DBB-A756-0B1B9A79331D}" destId="{96BF3616-91AA-477F-A2CF-CC0E5FA66F95}" srcOrd="11" destOrd="0" presId="urn:microsoft.com/office/officeart/2008/layout/VerticalCurvedList"/>
    <dgm:cxn modelId="{2F38A50A-2D73-45F8-9D9D-CB43170D34E2}" type="presParOf" srcId="{934CA4F1-C102-4DBB-A756-0B1B9A79331D}" destId="{3DF3DD29-DA25-41AB-B83C-A8C98E2BF011}" srcOrd="12" destOrd="0" presId="urn:microsoft.com/office/officeart/2008/layout/VerticalCurvedList"/>
    <dgm:cxn modelId="{3EDB22A2-31A8-47D0-A6A1-84B10CC631BE}" type="presParOf" srcId="{3DF3DD29-DA25-41AB-B83C-A8C98E2BF011}" destId="{5DA4948F-D2C9-41DA-9E77-2BDB97D620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E65ADD-EF65-4E1F-80C3-9A6D1C4A864B}" type="doc">
      <dgm:prSet loTypeId="urn:microsoft.com/office/officeart/2008/layout/RadialCluster" loCatId="relationship" qsTypeId="urn:microsoft.com/office/officeart/2009/2/quickstyle/3d8" qsCatId="3D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6C8E9BA0-51F9-4686-9BCC-8E2AF552F8DA}">
      <dgm:prSet phldrT="[Testo]"/>
      <dgm:spPr/>
      <dgm:t>
        <a:bodyPr/>
        <a:lstStyle/>
        <a:p>
          <a:r>
            <a:rPr lang="en-GB" dirty="0" err="1" smtClean="0"/>
            <a:t>Modello</a:t>
          </a:r>
          <a:r>
            <a:rPr lang="en-GB" dirty="0" smtClean="0"/>
            <a:t> 1</a:t>
          </a:r>
          <a:endParaRPr lang="it-IT" dirty="0"/>
        </a:p>
      </dgm:t>
    </dgm:pt>
    <dgm:pt modelId="{7FD22298-FD3F-4F11-84D8-DAA0F4BEABB8}" type="parTrans" cxnId="{FB2C3603-E98C-4061-9AFB-17371110BEF4}">
      <dgm:prSet/>
      <dgm:spPr/>
      <dgm:t>
        <a:bodyPr/>
        <a:lstStyle/>
        <a:p>
          <a:endParaRPr lang="it-IT"/>
        </a:p>
      </dgm:t>
    </dgm:pt>
    <dgm:pt modelId="{4803ACF1-DB9A-4F7F-A3F2-30A9BDB61989}" type="sibTrans" cxnId="{FB2C3603-E98C-4061-9AFB-17371110BEF4}">
      <dgm:prSet/>
      <dgm:spPr/>
      <dgm:t>
        <a:bodyPr/>
        <a:lstStyle/>
        <a:p>
          <a:endParaRPr lang="it-IT"/>
        </a:p>
      </dgm:t>
    </dgm:pt>
    <dgm:pt modelId="{369E4B07-EC80-4EEB-B959-7E1044A64580}">
      <dgm:prSet phldrT="[Testo]" phldr="1"/>
      <dgm:spPr/>
      <dgm:t>
        <a:bodyPr/>
        <a:lstStyle/>
        <a:p>
          <a:endParaRPr lang="it-IT" dirty="0"/>
        </a:p>
      </dgm:t>
    </dgm:pt>
    <dgm:pt modelId="{35270952-1563-4F89-924B-1B8A9D6FE94B}" type="parTrans" cxnId="{EF5D51A2-8366-4ABB-8AF5-D4487865B2B0}">
      <dgm:prSet/>
      <dgm:spPr/>
      <dgm:t>
        <a:bodyPr/>
        <a:lstStyle/>
        <a:p>
          <a:endParaRPr lang="it-IT"/>
        </a:p>
      </dgm:t>
    </dgm:pt>
    <dgm:pt modelId="{94418A2C-3BEF-43B9-9787-C5419E529B76}" type="sibTrans" cxnId="{EF5D51A2-8366-4ABB-8AF5-D4487865B2B0}">
      <dgm:prSet/>
      <dgm:spPr/>
      <dgm:t>
        <a:bodyPr/>
        <a:lstStyle/>
        <a:p>
          <a:endParaRPr lang="it-IT"/>
        </a:p>
      </dgm:t>
    </dgm:pt>
    <dgm:pt modelId="{92B1DFB3-EE18-4352-81C2-8D25EAC55BEF}">
      <dgm:prSet phldrT="[Testo]" phldr="1"/>
      <dgm:spPr/>
      <dgm:t>
        <a:bodyPr/>
        <a:lstStyle/>
        <a:p>
          <a:endParaRPr lang="it-IT" dirty="0"/>
        </a:p>
      </dgm:t>
    </dgm:pt>
    <dgm:pt modelId="{859878E4-1D03-458D-9CEB-291F9186B094}" type="parTrans" cxnId="{B160BFF1-8728-4506-AC7E-C2FD6054C813}">
      <dgm:prSet/>
      <dgm:spPr/>
      <dgm:t>
        <a:bodyPr/>
        <a:lstStyle/>
        <a:p>
          <a:endParaRPr lang="it-IT"/>
        </a:p>
      </dgm:t>
    </dgm:pt>
    <dgm:pt modelId="{BE810D4D-14D0-4425-8869-63B95BA7E11B}" type="sibTrans" cxnId="{B160BFF1-8728-4506-AC7E-C2FD6054C813}">
      <dgm:prSet/>
      <dgm:spPr/>
      <dgm:t>
        <a:bodyPr/>
        <a:lstStyle/>
        <a:p>
          <a:endParaRPr lang="it-IT"/>
        </a:p>
      </dgm:t>
    </dgm:pt>
    <dgm:pt modelId="{9A6AA73E-BD0B-45A3-AE4A-56F6038913D4}">
      <dgm:prSet phldrT="[Testo]" phldr="1"/>
      <dgm:spPr/>
      <dgm:t>
        <a:bodyPr/>
        <a:lstStyle/>
        <a:p>
          <a:endParaRPr lang="it-IT"/>
        </a:p>
      </dgm:t>
    </dgm:pt>
    <dgm:pt modelId="{7E24DEA7-F228-4938-A6AE-50AD7DBC4C90}" type="parTrans" cxnId="{5262017E-7666-49E9-8339-A822F5B24B1C}">
      <dgm:prSet/>
      <dgm:spPr/>
      <dgm:t>
        <a:bodyPr/>
        <a:lstStyle/>
        <a:p>
          <a:endParaRPr lang="it-IT"/>
        </a:p>
      </dgm:t>
    </dgm:pt>
    <dgm:pt modelId="{90079D71-1CE1-4610-94DB-94D190685A7D}" type="sibTrans" cxnId="{5262017E-7666-49E9-8339-A822F5B24B1C}">
      <dgm:prSet/>
      <dgm:spPr/>
      <dgm:t>
        <a:bodyPr/>
        <a:lstStyle/>
        <a:p>
          <a:endParaRPr lang="it-IT"/>
        </a:p>
      </dgm:t>
    </dgm:pt>
    <dgm:pt modelId="{FBC6CBA5-958B-4FFF-8D28-85256CA91A3A}">
      <dgm:prSet phldrT="[Testo]" phldr="1"/>
      <dgm:spPr/>
      <dgm:t>
        <a:bodyPr/>
        <a:lstStyle/>
        <a:p>
          <a:endParaRPr lang="it-IT"/>
        </a:p>
      </dgm:t>
    </dgm:pt>
    <dgm:pt modelId="{E25EA4D0-671D-4CD8-BEE4-71263D7E2A0C}" type="parTrans" cxnId="{195EB7AA-54CB-468F-B42D-EDFDFF03E15E}">
      <dgm:prSet/>
      <dgm:spPr/>
      <dgm:t>
        <a:bodyPr/>
        <a:lstStyle/>
        <a:p>
          <a:endParaRPr lang="it-IT"/>
        </a:p>
      </dgm:t>
    </dgm:pt>
    <dgm:pt modelId="{A347B900-5FCE-4525-8BD8-0464CA3FB502}" type="sibTrans" cxnId="{195EB7AA-54CB-468F-B42D-EDFDFF03E15E}">
      <dgm:prSet/>
      <dgm:spPr/>
      <dgm:t>
        <a:bodyPr/>
        <a:lstStyle/>
        <a:p>
          <a:endParaRPr lang="it-IT"/>
        </a:p>
      </dgm:t>
    </dgm:pt>
    <dgm:pt modelId="{3C4963BD-FCE7-4A15-8CDE-817BFF2A8A9C}">
      <dgm:prSet phldrT="[Testo]" phldr="1"/>
      <dgm:spPr/>
      <dgm:t>
        <a:bodyPr/>
        <a:lstStyle/>
        <a:p>
          <a:endParaRPr lang="it-IT"/>
        </a:p>
      </dgm:t>
    </dgm:pt>
    <dgm:pt modelId="{627392F9-CFD3-4D00-9299-C2AA4FE60815}" type="parTrans" cxnId="{FE491057-0A73-4FD1-B0FC-5EB650B57EF1}">
      <dgm:prSet/>
      <dgm:spPr/>
      <dgm:t>
        <a:bodyPr/>
        <a:lstStyle/>
        <a:p>
          <a:endParaRPr lang="it-IT"/>
        </a:p>
      </dgm:t>
    </dgm:pt>
    <dgm:pt modelId="{EB4BE2D2-AB79-4694-BBA5-D3760CF3F832}" type="sibTrans" cxnId="{FE491057-0A73-4FD1-B0FC-5EB650B57EF1}">
      <dgm:prSet/>
      <dgm:spPr/>
      <dgm:t>
        <a:bodyPr/>
        <a:lstStyle/>
        <a:p>
          <a:endParaRPr lang="it-IT"/>
        </a:p>
      </dgm:t>
    </dgm:pt>
    <dgm:pt modelId="{9DF77F68-ACB7-478E-89D0-E672A5D2A1ED}">
      <dgm:prSet phldrT="[Testo]" phldr="1"/>
      <dgm:spPr/>
      <dgm:t>
        <a:bodyPr/>
        <a:lstStyle/>
        <a:p>
          <a:endParaRPr lang="it-IT"/>
        </a:p>
      </dgm:t>
    </dgm:pt>
    <dgm:pt modelId="{E6A34CD9-F1C8-407E-BEA7-51722BC73750}" type="parTrans" cxnId="{642AD173-BCAB-4B86-A5D6-F24E3AC97726}">
      <dgm:prSet/>
      <dgm:spPr/>
      <dgm:t>
        <a:bodyPr/>
        <a:lstStyle/>
        <a:p>
          <a:endParaRPr lang="it-IT"/>
        </a:p>
      </dgm:t>
    </dgm:pt>
    <dgm:pt modelId="{5ABAD0C7-8F19-4CE9-840C-3750063F0A20}" type="sibTrans" cxnId="{642AD173-BCAB-4B86-A5D6-F24E3AC97726}">
      <dgm:prSet/>
      <dgm:spPr/>
      <dgm:t>
        <a:bodyPr/>
        <a:lstStyle/>
        <a:p>
          <a:endParaRPr lang="it-IT"/>
        </a:p>
      </dgm:t>
    </dgm:pt>
    <dgm:pt modelId="{79FE0EB7-8672-46F8-9E0F-8D778B3AE3CA}">
      <dgm:prSet phldrT="[Testo]" phldr="1"/>
      <dgm:spPr/>
      <dgm:t>
        <a:bodyPr/>
        <a:lstStyle/>
        <a:p>
          <a:endParaRPr lang="it-IT"/>
        </a:p>
      </dgm:t>
    </dgm:pt>
    <dgm:pt modelId="{698CEDFE-205F-47BB-93B1-C346007EACD0}" type="parTrans" cxnId="{19F7B3C6-4B1E-4183-8743-C6571E248834}">
      <dgm:prSet/>
      <dgm:spPr/>
      <dgm:t>
        <a:bodyPr/>
        <a:lstStyle/>
        <a:p>
          <a:endParaRPr lang="it-IT"/>
        </a:p>
      </dgm:t>
    </dgm:pt>
    <dgm:pt modelId="{6F3E3E15-8AD7-4ADD-824B-D99239EF3951}" type="sibTrans" cxnId="{19F7B3C6-4B1E-4183-8743-C6571E248834}">
      <dgm:prSet/>
      <dgm:spPr/>
      <dgm:t>
        <a:bodyPr/>
        <a:lstStyle/>
        <a:p>
          <a:endParaRPr lang="it-IT"/>
        </a:p>
      </dgm:t>
    </dgm:pt>
    <dgm:pt modelId="{843011CF-1733-4CBF-9158-249150A24E4C}">
      <dgm:prSet phldrT="[Testo]" phldr="1"/>
      <dgm:spPr/>
      <dgm:t>
        <a:bodyPr/>
        <a:lstStyle/>
        <a:p>
          <a:endParaRPr lang="it-IT"/>
        </a:p>
      </dgm:t>
    </dgm:pt>
    <dgm:pt modelId="{237904D5-CB89-49A3-8F9B-2FF96AC9FC35}" type="parTrans" cxnId="{C7B61265-7BA5-4152-B5BF-735CF89F0BCF}">
      <dgm:prSet/>
      <dgm:spPr/>
      <dgm:t>
        <a:bodyPr/>
        <a:lstStyle/>
        <a:p>
          <a:endParaRPr lang="it-IT"/>
        </a:p>
      </dgm:t>
    </dgm:pt>
    <dgm:pt modelId="{1847B1BE-C2C3-4C71-A92B-40C1304CABFB}" type="sibTrans" cxnId="{C7B61265-7BA5-4152-B5BF-735CF89F0BCF}">
      <dgm:prSet/>
      <dgm:spPr/>
      <dgm:t>
        <a:bodyPr/>
        <a:lstStyle/>
        <a:p>
          <a:endParaRPr lang="it-IT"/>
        </a:p>
      </dgm:t>
    </dgm:pt>
    <dgm:pt modelId="{01B60913-06BD-4F95-AF9D-00A4C61F5166}">
      <dgm:prSet phldrT="[Testo]"/>
      <dgm:spPr/>
      <dgm:t>
        <a:bodyPr/>
        <a:lstStyle/>
        <a:p>
          <a:endParaRPr lang="it-IT" dirty="0"/>
        </a:p>
      </dgm:t>
    </dgm:pt>
    <dgm:pt modelId="{976B9ADB-388A-407C-9046-A272066580F8}" type="parTrans" cxnId="{C7EE8FCA-8A4D-49F7-BE03-D7D1FDF037FA}">
      <dgm:prSet/>
      <dgm:spPr/>
      <dgm:t>
        <a:bodyPr/>
        <a:lstStyle/>
        <a:p>
          <a:endParaRPr lang="it-IT"/>
        </a:p>
      </dgm:t>
    </dgm:pt>
    <dgm:pt modelId="{4AE58AAF-488E-420B-9FC4-85FAA808199E}" type="sibTrans" cxnId="{C7EE8FCA-8A4D-49F7-BE03-D7D1FDF037FA}">
      <dgm:prSet/>
      <dgm:spPr/>
      <dgm:t>
        <a:bodyPr/>
        <a:lstStyle/>
        <a:p>
          <a:endParaRPr lang="it-IT"/>
        </a:p>
      </dgm:t>
    </dgm:pt>
    <dgm:pt modelId="{9E430785-4CAA-4736-8D0A-C88AA2F68390}" type="pres">
      <dgm:prSet presAssocID="{12E65ADD-EF65-4E1F-80C3-9A6D1C4A864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F0FA5773-FD92-42C8-88CA-AB6A05823B1E}" type="pres">
      <dgm:prSet presAssocID="{6C8E9BA0-51F9-4686-9BCC-8E2AF552F8DA}" presName="singleCycle" presStyleCnt="0"/>
      <dgm:spPr/>
    </dgm:pt>
    <dgm:pt modelId="{6C489493-97DC-402A-A6CF-FCBAE5752F8F}" type="pres">
      <dgm:prSet presAssocID="{6C8E9BA0-51F9-4686-9BCC-8E2AF552F8DA}" presName="singleCenter" presStyleLbl="node1" presStyleIdx="0" presStyleCnt="4" custLinFactNeighborX="-1665" custLinFactNeighborY="-9074">
        <dgm:presLayoutVars>
          <dgm:chMax val="7"/>
          <dgm:chPref val="7"/>
        </dgm:presLayoutVars>
      </dgm:prSet>
      <dgm:spPr/>
      <dgm:t>
        <a:bodyPr/>
        <a:lstStyle/>
        <a:p>
          <a:endParaRPr lang="it-IT"/>
        </a:p>
      </dgm:t>
    </dgm:pt>
    <dgm:pt modelId="{11245B83-BCCA-49C4-9234-2BB9DF34EE32}" type="pres">
      <dgm:prSet presAssocID="{35270952-1563-4F89-924B-1B8A9D6FE94B}" presName="Name56" presStyleLbl="parChTrans1D2" presStyleIdx="0" presStyleCnt="3"/>
      <dgm:spPr/>
      <dgm:t>
        <a:bodyPr/>
        <a:lstStyle/>
        <a:p>
          <a:endParaRPr lang="it-IT"/>
        </a:p>
      </dgm:t>
    </dgm:pt>
    <dgm:pt modelId="{9C477195-1791-4D89-B603-5107E5E90285}" type="pres">
      <dgm:prSet presAssocID="{369E4B07-EC80-4EEB-B959-7E1044A64580}" presName="text0" presStyleLbl="node1" presStyleIdx="1" presStyleCnt="4" custRadScaleRad="130245" custRadScaleInc="-7244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2557CA5-09F2-4B41-A7B2-CAFA342A8DC0}" type="pres">
      <dgm:prSet presAssocID="{859878E4-1D03-458D-9CEB-291F9186B094}" presName="Name56" presStyleLbl="parChTrans1D2" presStyleIdx="1" presStyleCnt="3"/>
      <dgm:spPr/>
      <dgm:t>
        <a:bodyPr/>
        <a:lstStyle/>
        <a:p>
          <a:endParaRPr lang="it-IT"/>
        </a:p>
      </dgm:t>
    </dgm:pt>
    <dgm:pt modelId="{084D0B16-EC4F-4BF3-B6EC-A3D53ADD074B}" type="pres">
      <dgm:prSet presAssocID="{92B1DFB3-EE18-4352-81C2-8D25EAC55BEF}" presName="text0" presStyleLbl="node1" presStyleIdx="2" presStyleCnt="4" custRadScaleRad="83933" custRadScaleInc="-4982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20D049-1DD4-4F34-8FC4-5067B21194C3}" type="pres">
      <dgm:prSet presAssocID="{976B9ADB-388A-407C-9046-A272066580F8}" presName="Name56" presStyleLbl="parChTrans1D2" presStyleIdx="2" presStyleCnt="3"/>
      <dgm:spPr/>
      <dgm:t>
        <a:bodyPr/>
        <a:lstStyle/>
        <a:p>
          <a:endParaRPr lang="it-IT"/>
        </a:p>
      </dgm:t>
    </dgm:pt>
    <dgm:pt modelId="{62AA2556-5310-44EF-8CAD-A6434C7D9688}" type="pres">
      <dgm:prSet presAssocID="{01B60913-06BD-4F95-AF9D-00A4C61F5166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42AD173-BCAB-4B86-A5D6-F24E3AC97726}" srcId="{12E65ADD-EF65-4E1F-80C3-9A6D1C4A864B}" destId="{9DF77F68-ACB7-478E-89D0-E672A5D2A1ED}" srcOrd="2" destOrd="0" parTransId="{E6A34CD9-F1C8-407E-BEA7-51722BC73750}" sibTransId="{5ABAD0C7-8F19-4CE9-840C-3750063F0A20}"/>
    <dgm:cxn modelId="{19F7B3C6-4B1E-4183-8743-C6571E248834}" srcId="{9DF77F68-ACB7-478E-89D0-E672A5D2A1ED}" destId="{79FE0EB7-8672-46F8-9E0F-8D778B3AE3CA}" srcOrd="0" destOrd="0" parTransId="{698CEDFE-205F-47BB-93B1-C346007EACD0}" sibTransId="{6F3E3E15-8AD7-4ADD-824B-D99239EF3951}"/>
    <dgm:cxn modelId="{B160BFF1-8728-4506-AC7E-C2FD6054C813}" srcId="{6C8E9BA0-51F9-4686-9BCC-8E2AF552F8DA}" destId="{92B1DFB3-EE18-4352-81C2-8D25EAC55BEF}" srcOrd="1" destOrd="0" parTransId="{859878E4-1D03-458D-9CEB-291F9186B094}" sibTransId="{BE810D4D-14D0-4425-8869-63B95BA7E11B}"/>
    <dgm:cxn modelId="{5262017E-7666-49E9-8339-A822F5B24B1C}" srcId="{12E65ADD-EF65-4E1F-80C3-9A6D1C4A864B}" destId="{9A6AA73E-BD0B-45A3-AE4A-56F6038913D4}" srcOrd="1" destOrd="0" parTransId="{7E24DEA7-F228-4938-A6AE-50AD7DBC4C90}" sibTransId="{90079D71-1CE1-4610-94DB-94D190685A7D}"/>
    <dgm:cxn modelId="{FE491057-0A73-4FD1-B0FC-5EB650B57EF1}" srcId="{9A6AA73E-BD0B-45A3-AE4A-56F6038913D4}" destId="{3C4963BD-FCE7-4A15-8CDE-817BFF2A8A9C}" srcOrd="1" destOrd="0" parTransId="{627392F9-CFD3-4D00-9299-C2AA4FE60815}" sibTransId="{EB4BE2D2-AB79-4694-BBA5-D3760CF3F832}"/>
    <dgm:cxn modelId="{FB63B830-F776-43B0-BEDF-593116CBC2BE}" type="presOf" srcId="{976B9ADB-388A-407C-9046-A272066580F8}" destId="{0320D049-1DD4-4F34-8FC4-5067B21194C3}" srcOrd="0" destOrd="0" presId="urn:microsoft.com/office/officeart/2008/layout/RadialCluster"/>
    <dgm:cxn modelId="{7E52A60C-6ED3-449C-9B31-6152719B4B23}" type="presOf" srcId="{12E65ADD-EF65-4E1F-80C3-9A6D1C4A864B}" destId="{9E430785-4CAA-4736-8D0A-C88AA2F68390}" srcOrd="0" destOrd="0" presId="urn:microsoft.com/office/officeart/2008/layout/RadialCluster"/>
    <dgm:cxn modelId="{607CA982-5F48-433E-BF94-B10CBA9E2E25}" type="presOf" srcId="{01B60913-06BD-4F95-AF9D-00A4C61F5166}" destId="{62AA2556-5310-44EF-8CAD-A6434C7D9688}" srcOrd="0" destOrd="0" presId="urn:microsoft.com/office/officeart/2008/layout/RadialCluster"/>
    <dgm:cxn modelId="{C7B61265-7BA5-4152-B5BF-735CF89F0BCF}" srcId="{9DF77F68-ACB7-478E-89D0-E672A5D2A1ED}" destId="{843011CF-1733-4CBF-9158-249150A24E4C}" srcOrd="1" destOrd="0" parTransId="{237904D5-CB89-49A3-8F9B-2FF96AC9FC35}" sibTransId="{1847B1BE-C2C3-4C71-A92B-40C1304CABFB}"/>
    <dgm:cxn modelId="{8118516F-2902-46EE-A95D-E564FF0E3CED}" type="presOf" srcId="{859878E4-1D03-458D-9CEB-291F9186B094}" destId="{12557CA5-09F2-4B41-A7B2-CAFA342A8DC0}" srcOrd="0" destOrd="0" presId="urn:microsoft.com/office/officeart/2008/layout/RadialCluster"/>
    <dgm:cxn modelId="{E3A39643-CBD8-4800-96CF-07F665EA823E}" type="presOf" srcId="{92B1DFB3-EE18-4352-81C2-8D25EAC55BEF}" destId="{084D0B16-EC4F-4BF3-B6EC-A3D53ADD074B}" srcOrd="0" destOrd="0" presId="urn:microsoft.com/office/officeart/2008/layout/RadialCluster"/>
    <dgm:cxn modelId="{195EB7AA-54CB-468F-B42D-EDFDFF03E15E}" srcId="{9A6AA73E-BD0B-45A3-AE4A-56F6038913D4}" destId="{FBC6CBA5-958B-4FFF-8D28-85256CA91A3A}" srcOrd="0" destOrd="0" parTransId="{E25EA4D0-671D-4CD8-BEE4-71263D7E2A0C}" sibTransId="{A347B900-5FCE-4525-8BD8-0464CA3FB502}"/>
    <dgm:cxn modelId="{EF5D51A2-8366-4ABB-8AF5-D4487865B2B0}" srcId="{6C8E9BA0-51F9-4686-9BCC-8E2AF552F8DA}" destId="{369E4B07-EC80-4EEB-B959-7E1044A64580}" srcOrd="0" destOrd="0" parTransId="{35270952-1563-4F89-924B-1B8A9D6FE94B}" sibTransId="{94418A2C-3BEF-43B9-9787-C5419E529B76}"/>
    <dgm:cxn modelId="{A17DE62C-2323-48BC-953B-C1D414B02865}" type="presOf" srcId="{6C8E9BA0-51F9-4686-9BCC-8E2AF552F8DA}" destId="{6C489493-97DC-402A-A6CF-FCBAE5752F8F}" srcOrd="0" destOrd="0" presId="urn:microsoft.com/office/officeart/2008/layout/RadialCluster"/>
    <dgm:cxn modelId="{C7EE8FCA-8A4D-49F7-BE03-D7D1FDF037FA}" srcId="{6C8E9BA0-51F9-4686-9BCC-8E2AF552F8DA}" destId="{01B60913-06BD-4F95-AF9D-00A4C61F5166}" srcOrd="2" destOrd="0" parTransId="{976B9ADB-388A-407C-9046-A272066580F8}" sibTransId="{4AE58AAF-488E-420B-9FC4-85FAA808199E}"/>
    <dgm:cxn modelId="{FB2C3603-E98C-4061-9AFB-17371110BEF4}" srcId="{12E65ADD-EF65-4E1F-80C3-9A6D1C4A864B}" destId="{6C8E9BA0-51F9-4686-9BCC-8E2AF552F8DA}" srcOrd="0" destOrd="0" parTransId="{7FD22298-FD3F-4F11-84D8-DAA0F4BEABB8}" sibTransId="{4803ACF1-DB9A-4F7F-A3F2-30A9BDB61989}"/>
    <dgm:cxn modelId="{1B35E82E-4E14-4CCB-954A-0C163357638B}" type="presOf" srcId="{35270952-1563-4F89-924B-1B8A9D6FE94B}" destId="{11245B83-BCCA-49C4-9234-2BB9DF34EE32}" srcOrd="0" destOrd="0" presId="urn:microsoft.com/office/officeart/2008/layout/RadialCluster"/>
    <dgm:cxn modelId="{A961AA75-B641-4CD2-8B82-093E7CCCA6BC}" type="presOf" srcId="{369E4B07-EC80-4EEB-B959-7E1044A64580}" destId="{9C477195-1791-4D89-B603-5107E5E90285}" srcOrd="0" destOrd="0" presId="urn:microsoft.com/office/officeart/2008/layout/RadialCluster"/>
    <dgm:cxn modelId="{2CA81D78-4049-48DA-8127-654654672989}" type="presParOf" srcId="{9E430785-4CAA-4736-8D0A-C88AA2F68390}" destId="{F0FA5773-FD92-42C8-88CA-AB6A05823B1E}" srcOrd="0" destOrd="0" presId="urn:microsoft.com/office/officeart/2008/layout/RadialCluster"/>
    <dgm:cxn modelId="{B614704F-93BD-415F-88AE-714C522BCF20}" type="presParOf" srcId="{F0FA5773-FD92-42C8-88CA-AB6A05823B1E}" destId="{6C489493-97DC-402A-A6CF-FCBAE5752F8F}" srcOrd="0" destOrd="0" presId="urn:microsoft.com/office/officeart/2008/layout/RadialCluster"/>
    <dgm:cxn modelId="{73E86B62-1010-4EBC-93F8-73F9BE3931B3}" type="presParOf" srcId="{F0FA5773-FD92-42C8-88CA-AB6A05823B1E}" destId="{11245B83-BCCA-49C4-9234-2BB9DF34EE32}" srcOrd="1" destOrd="0" presId="urn:microsoft.com/office/officeart/2008/layout/RadialCluster"/>
    <dgm:cxn modelId="{06D2FFD0-B3ED-40B4-9DA8-F3FA37E58AA9}" type="presParOf" srcId="{F0FA5773-FD92-42C8-88CA-AB6A05823B1E}" destId="{9C477195-1791-4D89-B603-5107E5E90285}" srcOrd="2" destOrd="0" presId="urn:microsoft.com/office/officeart/2008/layout/RadialCluster"/>
    <dgm:cxn modelId="{EFC228DF-D8B9-4D01-9F65-90281B08F3E1}" type="presParOf" srcId="{F0FA5773-FD92-42C8-88CA-AB6A05823B1E}" destId="{12557CA5-09F2-4B41-A7B2-CAFA342A8DC0}" srcOrd="3" destOrd="0" presId="urn:microsoft.com/office/officeart/2008/layout/RadialCluster"/>
    <dgm:cxn modelId="{057A5F66-7F16-45C6-B5E0-70D73CDC0AA5}" type="presParOf" srcId="{F0FA5773-FD92-42C8-88CA-AB6A05823B1E}" destId="{084D0B16-EC4F-4BF3-B6EC-A3D53ADD074B}" srcOrd="4" destOrd="0" presId="urn:microsoft.com/office/officeart/2008/layout/RadialCluster"/>
    <dgm:cxn modelId="{187974B2-E03F-4524-9553-00E2BCA3E066}" type="presParOf" srcId="{F0FA5773-FD92-42C8-88CA-AB6A05823B1E}" destId="{0320D049-1DD4-4F34-8FC4-5067B21194C3}" srcOrd="5" destOrd="0" presId="urn:microsoft.com/office/officeart/2008/layout/RadialCluster"/>
    <dgm:cxn modelId="{CB03D2AB-E28E-4E66-9AAE-44C6A78EB5D4}" type="presParOf" srcId="{F0FA5773-FD92-42C8-88CA-AB6A05823B1E}" destId="{62AA2556-5310-44EF-8CAD-A6434C7D968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65ADD-EF65-4E1F-80C3-9A6D1C4A864B}" type="doc">
      <dgm:prSet loTypeId="urn:microsoft.com/office/officeart/2008/layout/RadialCluster" loCatId="relationship" qsTypeId="urn:microsoft.com/office/officeart/2009/2/quickstyle/3d8" qsCatId="3D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6C8E9BA0-51F9-4686-9BCC-8E2AF552F8DA}">
      <dgm:prSet phldrT="[Testo]"/>
      <dgm:spPr/>
      <dgm:t>
        <a:bodyPr/>
        <a:lstStyle/>
        <a:p>
          <a:r>
            <a:rPr lang="en-GB" dirty="0" err="1" smtClean="0"/>
            <a:t>Modello</a:t>
          </a:r>
          <a:r>
            <a:rPr lang="en-GB" dirty="0" smtClean="0"/>
            <a:t> 2</a:t>
          </a:r>
          <a:endParaRPr lang="it-IT" dirty="0"/>
        </a:p>
      </dgm:t>
    </dgm:pt>
    <dgm:pt modelId="{7FD22298-FD3F-4F11-84D8-DAA0F4BEABB8}" type="parTrans" cxnId="{FB2C3603-E98C-4061-9AFB-17371110BEF4}">
      <dgm:prSet/>
      <dgm:spPr/>
      <dgm:t>
        <a:bodyPr/>
        <a:lstStyle/>
        <a:p>
          <a:endParaRPr lang="it-IT"/>
        </a:p>
      </dgm:t>
    </dgm:pt>
    <dgm:pt modelId="{4803ACF1-DB9A-4F7F-A3F2-30A9BDB61989}" type="sibTrans" cxnId="{FB2C3603-E98C-4061-9AFB-17371110BEF4}">
      <dgm:prSet/>
      <dgm:spPr/>
      <dgm:t>
        <a:bodyPr/>
        <a:lstStyle/>
        <a:p>
          <a:endParaRPr lang="it-IT"/>
        </a:p>
      </dgm:t>
    </dgm:pt>
    <dgm:pt modelId="{369E4B07-EC80-4EEB-B959-7E1044A64580}">
      <dgm:prSet phldrT="[Testo]" phldr="1"/>
      <dgm:spPr/>
      <dgm:t>
        <a:bodyPr/>
        <a:lstStyle/>
        <a:p>
          <a:endParaRPr lang="it-IT" dirty="0"/>
        </a:p>
      </dgm:t>
    </dgm:pt>
    <dgm:pt modelId="{35270952-1563-4F89-924B-1B8A9D6FE94B}" type="parTrans" cxnId="{EF5D51A2-8366-4ABB-8AF5-D4487865B2B0}">
      <dgm:prSet/>
      <dgm:spPr/>
      <dgm:t>
        <a:bodyPr/>
        <a:lstStyle/>
        <a:p>
          <a:endParaRPr lang="it-IT"/>
        </a:p>
      </dgm:t>
    </dgm:pt>
    <dgm:pt modelId="{94418A2C-3BEF-43B9-9787-C5419E529B76}" type="sibTrans" cxnId="{EF5D51A2-8366-4ABB-8AF5-D4487865B2B0}">
      <dgm:prSet/>
      <dgm:spPr/>
      <dgm:t>
        <a:bodyPr/>
        <a:lstStyle/>
        <a:p>
          <a:endParaRPr lang="it-IT"/>
        </a:p>
      </dgm:t>
    </dgm:pt>
    <dgm:pt modelId="{92B1DFB3-EE18-4352-81C2-8D25EAC55BEF}">
      <dgm:prSet phldrT="[Testo]" phldr="1"/>
      <dgm:spPr/>
      <dgm:t>
        <a:bodyPr/>
        <a:lstStyle/>
        <a:p>
          <a:endParaRPr lang="it-IT" dirty="0"/>
        </a:p>
      </dgm:t>
    </dgm:pt>
    <dgm:pt modelId="{859878E4-1D03-458D-9CEB-291F9186B094}" type="parTrans" cxnId="{B160BFF1-8728-4506-AC7E-C2FD6054C813}">
      <dgm:prSet/>
      <dgm:spPr/>
      <dgm:t>
        <a:bodyPr/>
        <a:lstStyle/>
        <a:p>
          <a:endParaRPr lang="it-IT"/>
        </a:p>
      </dgm:t>
    </dgm:pt>
    <dgm:pt modelId="{BE810D4D-14D0-4425-8869-63B95BA7E11B}" type="sibTrans" cxnId="{B160BFF1-8728-4506-AC7E-C2FD6054C813}">
      <dgm:prSet/>
      <dgm:spPr/>
      <dgm:t>
        <a:bodyPr/>
        <a:lstStyle/>
        <a:p>
          <a:endParaRPr lang="it-IT"/>
        </a:p>
      </dgm:t>
    </dgm:pt>
    <dgm:pt modelId="{9A6AA73E-BD0B-45A3-AE4A-56F6038913D4}">
      <dgm:prSet phldrT="[Testo]" phldr="1"/>
      <dgm:spPr/>
      <dgm:t>
        <a:bodyPr/>
        <a:lstStyle/>
        <a:p>
          <a:endParaRPr lang="it-IT"/>
        </a:p>
      </dgm:t>
    </dgm:pt>
    <dgm:pt modelId="{7E24DEA7-F228-4938-A6AE-50AD7DBC4C90}" type="parTrans" cxnId="{5262017E-7666-49E9-8339-A822F5B24B1C}">
      <dgm:prSet/>
      <dgm:spPr/>
      <dgm:t>
        <a:bodyPr/>
        <a:lstStyle/>
        <a:p>
          <a:endParaRPr lang="it-IT"/>
        </a:p>
      </dgm:t>
    </dgm:pt>
    <dgm:pt modelId="{90079D71-1CE1-4610-94DB-94D190685A7D}" type="sibTrans" cxnId="{5262017E-7666-49E9-8339-A822F5B24B1C}">
      <dgm:prSet/>
      <dgm:spPr/>
      <dgm:t>
        <a:bodyPr/>
        <a:lstStyle/>
        <a:p>
          <a:endParaRPr lang="it-IT"/>
        </a:p>
      </dgm:t>
    </dgm:pt>
    <dgm:pt modelId="{FBC6CBA5-958B-4FFF-8D28-85256CA91A3A}">
      <dgm:prSet phldrT="[Testo]" phldr="1"/>
      <dgm:spPr/>
      <dgm:t>
        <a:bodyPr/>
        <a:lstStyle/>
        <a:p>
          <a:endParaRPr lang="it-IT"/>
        </a:p>
      </dgm:t>
    </dgm:pt>
    <dgm:pt modelId="{E25EA4D0-671D-4CD8-BEE4-71263D7E2A0C}" type="parTrans" cxnId="{195EB7AA-54CB-468F-B42D-EDFDFF03E15E}">
      <dgm:prSet/>
      <dgm:spPr/>
      <dgm:t>
        <a:bodyPr/>
        <a:lstStyle/>
        <a:p>
          <a:endParaRPr lang="it-IT"/>
        </a:p>
      </dgm:t>
    </dgm:pt>
    <dgm:pt modelId="{A347B900-5FCE-4525-8BD8-0464CA3FB502}" type="sibTrans" cxnId="{195EB7AA-54CB-468F-B42D-EDFDFF03E15E}">
      <dgm:prSet/>
      <dgm:spPr/>
      <dgm:t>
        <a:bodyPr/>
        <a:lstStyle/>
        <a:p>
          <a:endParaRPr lang="it-IT"/>
        </a:p>
      </dgm:t>
    </dgm:pt>
    <dgm:pt modelId="{3C4963BD-FCE7-4A15-8CDE-817BFF2A8A9C}">
      <dgm:prSet phldrT="[Testo]" phldr="1"/>
      <dgm:spPr/>
      <dgm:t>
        <a:bodyPr/>
        <a:lstStyle/>
        <a:p>
          <a:endParaRPr lang="it-IT"/>
        </a:p>
      </dgm:t>
    </dgm:pt>
    <dgm:pt modelId="{627392F9-CFD3-4D00-9299-C2AA4FE60815}" type="parTrans" cxnId="{FE491057-0A73-4FD1-B0FC-5EB650B57EF1}">
      <dgm:prSet/>
      <dgm:spPr/>
      <dgm:t>
        <a:bodyPr/>
        <a:lstStyle/>
        <a:p>
          <a:endParaRPr lang="it-IT"/>
        </a:p>
      </dgm:t>
    </dgm:pt>
    <dgm:pt modelId="{EB4BE2D2-AB79-4694-BBA5-D3760CF3F832}" type="sibTrans" cxnId="{FE491057-0A73-4FD1-B0FC-5EB650B57EF1}">
      <dgm:prSet/>
      <dgm:spPr/>
      <dgm:t>
        <a:bodyPr/>
        <a:lstStyle/>
        <a:p>
          <a:endParaRPr lang="it-IT"/>
        </a:p>
      </dgm:t>
    </dgm:pt>
    <dgm:pt modelId="{9DF77F68-ACB7-478E-89D0-E672A5D2A1ED}">
      <dgm:prSet phldrT="[Testo]" phldr="1"/>
      <dgm:spPr/>
      <dgm:t>
        <a:bodyPr/>
        <a:lstStyle/>
        <a:p>
          <a:endParaRPr lang="it-IT"/>
        </a:p>
      </dgm:t>
    </dgm:pt>
    <dgm:pt modelId="{E6A34CD9-F1C8-407E-BEA7-51722BC73750}" type="parTrans" cxnId="{642AD173-BCAB-4B86-A5D6-F24E3AC97726}">
      <dgm:prSet/>
      <dgm:spPr/>
      <dgm:t>
        <a:bodyPr/>
        <a:lstStyle/>
        <a:p>
          <a:endParaRPr lang="it-IT"/>
        </a:p>
      </dgm:t>
    </dgm:pt>
    <dgm:pt modelId="{5ABAD0C7-8F19-4CE9-840C-3750063F0A20}" type="sibTrans" cxnId="{642AD173-BCAB-4B86-A5D6-F24E3AC97726}">
      <dgm:prSet/>
      <dgm:spPr/>
      <dgm:t>
        <a:bodyPr/>
        <a:lstStyle/>
        <a:p>
          <a:endParaRPr lang="it-IT"/>
        </a:p>
      </dgm:t>
    </dgm:pt>
    <dgm:pt modelId="{79FE0EB7-8672-46F8-9E0F-8D778B3AE3CA}">
      <dgm:prSet phldrT="[Testo]" phldr="1"/>
      <dgm:spPr/>
      <dgm:t>
        <a:bodyPr/>
        <a:lstStyle/>
        <a:p>
          <a:endParaRPr lang="it-IT"/>
        </a:p>
      </dgm:t>
    </dgm:pt>
    <dgm:pt modelId="{698CEDFE-205F-47BB-93B1-C346007EACD0}" type="parTrans" cxnId="{19F7B3C6-4B1E-4183-8743-C6571E248834}">
      <dgm:prSet/>
      <dgm:spPr/>
      <dgm:t>
        <a:bodyPr/>
        <a:lstStyle/>
        <a:p>
          <a:endParaRPr lang="it-IT"/>
        </a:p>
      </dgm:t>
    </dgm:pt>
    <dgm:pt modelId="{6F3E3E15-8AD7-4ADD-824B-D99239EF3951}" type="sibTrans" cxnId="{19F7B3C6-4B1E-4183-8743-C6571E248834}">
      <dgm:prSet/>
      <dgm:spPr/>
      <dgm:t>
        <a:bodyPr/>
        <a:lstStyle/>
        <a:p>
          <a:endParaRPr lang="it-IT"/>
        </a:p>
      </dgm:t>
    </dgm:pt>
    <dgm:pt modelId="{843011CF-1733-4CBF-9158-249150A24E4C}">
      <dgm:prSet phldrT="[Testo]" phldr="1"/>
      <dgm:spPr/>
      <dgm:t>
        <a:bodyPr/>
        <a:lstStyle/>
        <a:p>
          <a:endParaRPr lang="it-IT"/>
        </a:p>
      </dgm:t>
    </dgm:pt>
    <dgm:pt modelId="{237904D5-CB89-49A3-8F9B-2FF96AC9FC35}" type="parTrans" cxnId="{C7B61265-7BA5-4152-B5BF-735CF89F0BCF}">
      <dgm:prSet/>
      <dgm:spPr/>
      <dgm:t>
        <a:bodyPr/>
        <a:lstStyle/>
        <a:p>
          <a:endParaRPr lang="it-IT"/>
        </a:p>
      </dgm:t>
    </dgm:pt>
    <dgm:pt modelId="{1847B1BE-C2C3-4C71-A92B-40C1304CABFB}" type="sibTrans" cxnId="{C7B61265-7BA5-4152-B5BF-735CF89F0BCF}">
      <dgm:prSet/>
      <dgm:spPr/>
      <dgm:t>
        <a:bodyPr/>
        <a:lstStyle/>
        <a:p>
          <a:endParaRPr lang="it-IT"/>
        </a:p>
      </dgm:t>
    </dgm:pt>
    <dgm:pt modelId="{01B60913-06BD-4F95-AF9D-00A4C61F5166}">
      <dgm:prSet phldrT="[Testo]"/>
      <dgm:spPr/>
      <dgm:t>
        <a:bodyPr/>
        <a:lstStyle/>
        <a:p>
          <a:endParaRPr lang="it-IT" dirty="0"/>
        </a:p>
      </dgm:t>
    </dgm:pt>
    <dgm:pt modelId="{976B9ADB-388A-407C-9046-A272066580F8}" type="parTrans" cxnId="{C7EE8FCA-8A4D-49F7-BE03-D7D1FDF037FA}">
      <dgm:prSet/>
      <dgm:spPr/>
      <dgm:t>
        <a:bodyPr/>
        <a:lstStyle/>
        <a:p>
          <a:endParaRPr lang="it-IT"/>
        </a:p>
      </dgm:t>
    </dgm:pt>
    <dgm:pt modelId="{4AE58AAF-488E-420B-9FC4-85FAA808199E}" type="sibTrans" cxnId="{C7EE8FCA-8A4D-49F7-BE03-D7D1FDF037FA}">
      <dgm:prSet/>
      <dgm:spPr/>
      <dgm:t>
        <a:bodyPr/>
        <a:lstStyle/>
        <a:p>
          <a:endParaRPr lang="it-IT"/>
        </a:p>
      </dgm:t>
    </dgm:pt>
    <dgm:pt modelId="{9E430785-4CAA-4736-8D0A-C88AA2F68390}" type="pres">
      <dgm:prSet presAssocID="{12E65ADD-EF65-4E1F-80C3-9A6D1C4A864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F0FA5773-FD92-42C8-88CA-AB6A05823B1E}" type="pres">
      <dgm:prSet presAssocID="{6C8E9BA0-51F9-4686-9BCC-8E2AF552F8DA}" presName="singleCycle" presStyleCnt="0"/>
      <dgm:spPr/>
    </dgm:pt>
    <dgm:pt modelId="{6C489493-97DC-402A-A6CF-FCBAE5752F8F}" type="pres">
      <dgm:prSet presAssocID="{6C8E9BA0-51F9-4686-9BCC-8E2AF552F8DA}" presName="singleCenter" presStyleLbl="node1" presStyleIdx="0" presStyleCnt="4" custLinFactNeighborX="-1665" custLinFactNeighborY="-9074">
        <dgm:presLayoutVars>
          <dgm:chMax val="7"/>
          <dgm:chPref val="7"/>
        </dgm:presLayoutVars>
      </dgm:prSet>
      <dgm:spPr/>
      <dgm:t>
        <a:bodyPr/>
        <a:lstStyle/>
        <a:p>
          <a:endParaRPr lang="it-IT"/>
        </a:p>
      </dgm:t>
    </dgm:pt>
    <dgm:pt modelId="{11245B83-BCCA-49C4-9234-2BB9DF34EE32}" type="pres">
      <dgm:prSet presAssocID="{35270952-1563-4F89-924B-1B8A9D6FE94B}" presName="Name56" presStyleLbl="parChTrans1D2" presStyleIdx="0" presStyleCnt="3"/>
      <dgm:spPr/>
      <dgm:t>
        <a:bodyPr/>
        <a:lstStyle/>
        <a:p>
          <a:endParaRPr lang="it-IT"/>
        </a:p>
      </dgm:t>
    </dgm:pt>
    <dgm:pt modelId="{9C477195-1791-4D89-B603-5107E5E90285}" type="pres">
      <dgm:prSet presAssocID="{369E4B07-EC80-4EEB-B959-7E1044A64580}" presName="text0" presStyleLbl="node1" presStyleIdx="1" presStyleCnt="4" custRadScaleRad="130245" custRadScaleInc="-7244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2557CA5-09F2-4B41-A7B2-CAFA342A8DC0}" type="pres">
      <dgm:prSet presAssocID="{859878E4-1D03-458D-9CEB-291F9186B094}" presName="Name56" presStyleLbl="parChTrans1D2" presStyleIdx="1" presStyleCnt="3"/>
      <dgm:spPr/>
      <dgm:t>
        <a:bodyPr/>
        <a:lstStyle/>
        <a:p>
          <a:endParaRPr lang="it-IT"/>
        </a:p>
      </dgm:t>
    </dgm:pt>
    <dgm:pt modelId="{084D0B16-EC4F-4BF3-B6EC-A3D53ADD074B}" type="pres">
      <dgm:prSet presAssocID="{92B1DFB3-EE18-4352-81C2-8D25EAC55BEF}" presName="text0" presStyleLbl="node1" presStyleIdx="2" presStyleCnt="4" custRadScaleRad="83933" custRadScaleInc="-4982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20D049-1DD4-4F34-8FC4-5067B21194C3}" type="pres">
      <dgm:prSet presAssocID="{976B9ADB-388A-407C-9046-A272066580F8}" presName="Name56" presStyleLbl="parChTrans1D2" presStyleIdx="2" presStyleCnt="3"/>
      <dgm:spPr/>
      <dgm:t>
        <a:bodyPr/>
        <a:lstStyle/>
        <a:p>
          <a:endParaRPr lang="it-IT"/>
        </a:p>
      </dgm:t>
    </dgm:pt>
    <dgm:pt modelId="{62AA2556-5310-44EF-8CAD-A6434C7D9688}" type="pres">
      <dgm:prSet presAssocID="{01B60913-06BD-4F95-AF9D-00A4C61F5166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581D08E-8274-41A5-8770-B31035A028E2}" type="presOf" srcId="{976B9ADB-388A-407C-9046-A272066580F8}" destId="{0320D049-1DD4-4F34-8FC4-5067B21194C3}" srcOrd="0" destOrd="0" presId="urn:microsoft.com/office/officeart/2008/layout/RadialCluster"/>
    <dgm:cxn modelId="{0890BE80-AD6D-4CA9-9DCF-66049559EBE0}" type="presOf" srcId="{92B1DFB3-EE18-4352-81C2-8D25EAC55BEF}" destId="{084D0B16-EC4F-4BF3-B6EC-A3D53ADD074B}" srcOrd="0" destOrd="0" presId="urn:microsoft.com/office/officeart/2008/layout/RadialCluster"/>
    <dgm:cxn modelId="{1287E440-736F-423B-AE9D-5A836632A84D}" type="presOf" srcId="{6C8E9BA0-51F9-4686-9BCC-8E2AF552F8DA}" destId="{6C489493-97DC-402A-A6CF-FCBAE5752F8F}" srcOrd="0" destOrd="0" presId="urn:microsoft.com/office/officeart/2008/layout/RadialCluster"/>
    <dgm:cxn modelId="{C7EE8FCA-8A4D-49F7-BE03-D7D1FDF037FA}" srcId="{6C8E9BA0-51F9-4686-9BCC-8E2AF552F8DA}" destId="{01B60913-06BD-4F95-AF9D-00A4C61F5166}" srcOrd="2" destOrd="0" parTransId="{976B9ADB-388A-407C-9046-A272066580F8}" sibTransId="{4AE58AAF-488E-420B-9FC4-85FAA808199E}"/>
    <dgm:cxn modelId="{EF5D51A2-8366-4ABB-8AF5-D4487865B2B0}" srcId="{6C8E9BA0-51F9-4686-9BCC-8E2AF552F8DA}" destId="{369E4B07-EC80-4EEB-B959-7E1044A64580}" srcOrd="0" destOrd="0" parTransId="{35270952-1563-4F89-924B-1B8A9D6FE94B}" sibTransId="{94418A2C-3BEF-43B9-9787-C5419E529B76}"/>
    <dgm:cxn modelId="{DBFB594A-CAE2-4EA1-9DCA-08E777AE616D}" type="presOf" srcId="{01B60913-06BD-4F95-AF9D-00A4C61F5166}" destId="{62AA2556-5310-44EF-8CAD-A6434C7D9688}" srcOrd="0" destOrd="0" presId="urn:microsoft.com/office/officeart/2008/layout/RadialCluster"/>
    <dgm:cxn modelId="{642AD173-BCAB-4B86-A5D6-F24E3AC97726}" srcId="{12E65ADD-EF65-4E1F-80C3-9A6D1C4A864B}" destId="{9DF77F68-ACB7-478E-89D0-E672A5D2A1ED}" srcOrd="2" destOrd="0" parTransId="{E6A34CD9-F1C8-407E-BEA7-51722BC73750}" sibTransId="{5ABAD0C7-8F19-4CE9-840C-3750063F0A20}"/>
    <dgm:cxn modelId="{C7B61265-7BA5-4152-B5BF-735CF89F0BCF}" srcId="{9DF77F68-ACB7-478E-89D0-E672A5D2A1ED}" destId="{843011CF-1733-4CBF-9158-249150A24E4C}" srcOrd="1" destOrd="0" parTransId="{237904D5-CB89-49A3-8F9B-2FF96AC9FC35}" sibTransId="{1847B1BE-C2C3-4C71-A92B-40C1304CABFB}"/>
    <dgm:cxn modelId="{9D3D3412-EDE6-4B33-A1FA-1A780A0586E6}" type="presOf" srcId="{35270952-1563-4F89-924B-1B8A9D6FE94B}" destId="{11245B83-BCCA-49C4-9234-2BB9DF34EE32}" srcOrd="0" destOrd="0" presId="urn:microsoft.com/office/officeart/2008/layout/RadialCluster"/>
    <dgm:cxn modelId="{B9628C37-7ED2-4435-8F5B-5BD6EA8848D2}" type="presOf" srcId="{369E4B07-EC80-4EEB-B959-7E1044A64580}" destId="{9C477195-1791-4D89-B603-5107E5E90285}" srcOrd="0" destOrd="0" presId="urn:microsoft.com/office/officeart/2008/layout/RadialCluster"/>
    <dgm:cxn modelId="{195EB7AA-54CB-468F-B42D-EDFDFF03E15E}" srcId="{9A6AA73E-BD0B-45A3-AE4A-56F6038913D4}" destId="{FBC6CBA5-958B-4FFF-8D28-85256CA91A3A}" srcOrd="0" destOrd="0" parTransId="{E25EA4D0-671D-4CD8-BEE4-71263D7E2A0C}" sibTransId="{A347B900-5FCE-4525-8BD8-0464CA3FB502}"/>
    <dgm:cxn modelId="{19F7B3C6-4B1E-4183-8743-C6571E248834}" srcId="{9DF77F68-ACB7-478E-89D0-E672A5D2A1ED}" destId="{79FE0EB7-8672-46F8-9E0F-8D778B3AE3CA}" srcOrd="0" destOrd="0" parTransId="{698CEDFE-205F-47BB-93B1-C346007EACD0}" sibTransId="{6F3E3E15-8AD7-4ADD-824B-D99239EF3951}"/>
    <dgm:cxn modelId="{E02B2EED-827B-449F-AC12-26B34013FC2E}" type="presOf" srcId="{859878E4-1D03-458D-9CEB-291F9186B094}" destId="{12557CA5-09F2-4B41-A7B2-CAFA342A8DC0}" srcOrd="0" destOrd="0" presId="urn:microsoft.com/office/officeart/2008/layout/RadialCluster"/>
    <dgm:cxn modelId="{B160BFF1-8728-4506-AC7E-C2FD6054C813}" srcId="{6C8E9BA0-51F9-4686-9BCC-8E2AF552F8DA}" destId="{92B1DFB3-EE18-4352-81C2-8D25EAC55BEF}" srcOrd="1" destOrd="0" parTransId="{859878E4-1D03-458D-9CEB-291F9186B094}" sibTransId="{BE810D4D-14D0-4425-8869-63B95BA7E11B}"/>
    <dgm:cxn modelId="{5262017E-7666-49E9-8339-A822F5B24B1C}" srcId="{12E65ADD-EF65-4E1F-80C3-9A6D1C4A864B}" destId="{9A6AA73E-BD0B-45A3-AE4A-56F6038913D4}" srcOrd="1" destOrd="0" parTransId="{7E24DEA7-F228-4938-A6AE-50AD7DBC4C90}" sibTransId="{90079D71-1CE1-4610-94DB-94D190685A7D}"/>
    <dgm:cxn modelId="{FE491057-0A73-4FD1-B0FC-5EB650B57EF1}" srcId="{9A6AA73E-BD0B-45A3-AE4A-56F6038913D4}" destId="{3C4963BD-FCE7-4A15-8CDE-817BFF2A8A9C}" srcOrd="1" destOrd="0" parTransId="{627392F9-CFD3-4D00-9299-C2AA4FE60815}" sibTransId="{EB4BE2D2-AB79-4694-BBA5-D3760CF3F832}"/>
    <dgm:cxn modelId="{1261E1CB-1744-4639-93AF-67CF17BCE014}" type="presOf" srcId="{12E65ADD-EF65-4E1F-80C3-9A6D1C4A864B}" destId="{9E430785-4CAA-4736-8D0A-C88AA2F68390}" srcOrd="0" destOrd="0" presId="urn:microsoft.com/office/officeart/2008/layout/RadialCluster"/>
    <dgm:cxn modelId="{FB2C3603-E98C-4061-9AFB-17371110BEF4}" srcId="{12E65ADD-EF65-4E1F-80C3-9A6D1C4A864B}" destId="{6C8E9BA0-51F9-4686-9BCC-8E2AF552F8DA}" srcOrd="0" destOrd="0" parTransId="{7FD22298-FD3F-4F11-84D8-DAA0F4BEABB8}" sibTransId="{4803ACF1-DB9A-4F7F-A3F2-30A9BDB61989}"/>
    <dgm:cxn modelId="{3E69A182-655B-461C-8268-D0CB04897EA8}" type="presParOf" srcId="{9E430785-4CAA-4736-8D0A-C88AA2F68390}" destId="{F0FA5773-FD92-42C8-88CA-AB6A05823B1E}" srcOrd="0" destOrd="0" presId="urn:microsoft.com/office/officeart/2008/layout/RadialCluster"/>
    <dgm:cxn modelId="{FC9055E6-E956-4468-89BC-87EEDB3E7AB0}" type="presParOf" srcId="{F0FA5773-FD92-42C8-88CA-AB6A05823B1E}" destId="{6C489493-97DC-402A-A6CF-FCBAE5752F8F}" srcOrd="0" destOrd="0" presId="urn:microsoft.com/office/officeart/2008/layout/RadialCluster"/>
    <dgm:cxn modelId="{EF1A643D-02FE-4058-8168-0185FA9F1B53}" type="presParOf" srcId="{F0FA5773-FD92-42C8-88CA-AB6A05823B1E}" destId="{11245B83-BCCA-49C4-9234-2BB9DF34EE32}" srcOrd="1" destOrd="0" presId="urn:microsoft.com/office/officeart/2008/layout/RadialCluster"/>
    <dgm:cxn modelId="{1F500209-F753-40D5-81EB-60CCB2731B49}" type="presParOf" srcId="{F0FA5773-FD92-42C8-88CA-AB6A05823B1E}" destId="{9C477195-1791-4D89-B603-5107E5E90285}" srcOrd="2" destOrd="0" presId="urn:microsoft.com/office/officeart/2008/layout/RadialCluster"/>
    <dgm:cxn modelId="{A2FFA9E0-4508-45F1-84CF-9C535CB9EBA5}" type="presParOf" srcId="{F0FA5773-FD92-42C8-88CA-AB6A05823B1E}" destId="{12557CA5-09F2-4B41-A7B2-CAFA342A8DC0}" srcOrd="3" destOrd="0" presId="urn:microsoft.com/office/officeart/2008/layout/RadialCluster"/>
    <dgm:cxn modelId="{BDE9E1A2-C3DB-4BF6-B0F6-2B58B54D4FD6}" type="presParOf" srcId="{F0FA5773-FD92-42C8-88CA-AB6A05823B1E}" destId="{084D0B16-EC4F-4BF3-B6EC-A3D53ADD074B}" srcOrd="4" destOrd="0" presId="urn:microsoft.com/office/officeart/2008/layout/RadialCluster"/>
    <dgm:cxn modelId="{943906C0-5F10-4B03-82CB-7A7B0E43FB08}" type="presParOf" srcId="{F0FA5773-FD92-42C8-88CA-AB6A05823B1E}" destId="{0320D049-1DD4-4F34-8FC4-5067B21194C3}" srcOrd="5" destOrd="0" presId="urn:microsoft.com/office/officeart/2008/layout/RadialCluster"/>
    <dgm:cxn modelId="{815683C7-E2AD-4803-869E-942441B6ADB6}" type="presParOf" srcId="{F0FA5773-FD92-42C8-88CA-AB6A05823B1E}" destId="{62AA2556-5310-44EF-8CAD-A6434C7D968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E65ADD-EF65-4E1F-80C3-9A6D1C4A864B}" type="doc">
      <dgm:prSet loTypeId="urn:microsoft.com/office/officeart/2008/layout/RadialCluster" loCatId="relationship" qsTypeId="urn:microsoft.com/office/officeart/2009/2/quickstyle/3d8" qsCatId="3D" csTypeId="urn:microsoft.com/office/officeart/2005/8/colors/accent3_2" csCatId="accent3" phldr="1"/>
      <dgm:spPr/>
      <dgm:t>
        <a:bodyPr/>
        <a:lstStyle/>
        <a:p>
          <a:endParaRPr lang="it-IT"/>
        </a:p>
      </dgm:t>
    </dgm:pt>
    <dgm:pt modelId="{6C8E9BA0-51F9-4686-9BCC-8E2AF552F8DA}">
      <dgm:prSet phldrT="[Testo]"/>
      <dgm:spPr/>
      <dgm:t>
        <a:bodyPr/>
        <a:lstStyle/>
        <a:p>
          <a:r>
            <a:rPr lang="en-GB" dirty="0" err="1" smtClean="0"/>
            <a:t>Modello</a:t>
          </a:r>
          <a:r>
            <a:rPr lang="en-GB" dirty="0" smtClean="0"/>
            <a:t> 3</a:t>
          </a:r>
          <a:endParaRPr lang="it-IT" dirty="0"/>
        </a:p>
      </dgm:t>
    </dgm:pt>
    <dgm:pt modelId="{7FD22298-FD3F-4F11-84D8-DAA0F4BEABB8}" type="parTrans" cxnId="{FB2C3603-E98C-4061-9AFB-17371110BEF4}">
      <dgm:prSet/>
      <dgm:spPr/>
      <dgm:t>
        <a:bodyPr/>
        <a:lstStyle/>
        <a:p>
          <a:endParaRPr lang="it-IT"/>
        </a:p>
      </dgm:t>
    </dgm:pt>
    <dgm:pt modelId="{4803ACF1-DB9A-4F7F-A3F2-30A9BDB61989}" type="sibTrans" cxnId="{FB2C3603-E98C-4061-9AFB-17371110BEF4}">
      <dgm:prSet/>
      <dgm:spPr/>
      <dgm:t>
        <a:bodyPr/>
        <a:lstStyle/>
        <a:p>
          <a:endParaRPr lang="it-IT"/>
        </a:p>
      </dgm:t>
    </dgm:pt>
    <dgm:pt modelId="{369E4B07-EC80-4EEB-B959-7E1044A64580}">
      <dgm:prSet phldrT="[Testo]" phldr="1"/>
      <dgm:spPr/>
      <dgm:t>
        <a:bodyPr/>
        <a:lstStyle/>
        <a:p>
          <a:endParaRPr lang="it-IT" dirty="0"/>
        </a:p>
      </dgm:t>
    </dgm:pt>
    <dgm:pt modelId="{35270952-1563-4F89-924B-1B8A9D6FE94B}" type="parTrans" cxnId="{EF5D51A2-8366-4ABB-8AF5-D4487865B2B0}">
      <dgm:prSet/>
      <dgm:spPr/>
      <dgm:t>
        <a:bodyPr/>
        <a:lstStyle/>
        <a:p>
          <a:endParaRPr lang="it-IT"/>
        </a:p>
      </dgm:t>
    </dgm:pt>
    <dgm:pt modelId="{94418A2C-3BEF-43B9-9787-C5419E529B76}" type="sibTrans" cxnId="{EF5D51A2-8366-4ABB-8AF5-D4487865B2B0}">
      <dgm:prSet/>
      <dgm:spPr/>
      <dgm:t>
        <a:bodyPr/>
        <a:lstStyle/>
        <a:p>
          <a:endParaRPr lang="it-IT"/>
        </a:p>
      </dgm:t>
    </dgm:pt>
    <dgm:pt modelId="{92B1DFB3-EE18-4352-81C2-8D25EAC55BEF}">
      <dgm:prSet phldrT="[Testo]" phldr="1"/>
      <dgm:spPr/>
      <dgm:t>
        <a:bodyPr/>
        <a:lstStyle/>
        <a:p>
          <a:endParaRPr lang="it-IT" dirty="0"/>
        </a:p>
      </dgm:t>
    </dgm:pt>
    <dgm:pt modelId="{859878E4-1D03-458D-9CEB-291F9186B094}" type="parTrans" cxnId="{B160BFF1-8728-4506-AC7E-C2FD6054C813}">
      <dgm:prSet/>
      <dgm:spPr/>
      <dgm:t>
        <a:bodyPr/>
        <a:lstStyle/>
        <a:p>
          <a:endParaRPr lang="it-IT"/>
        </a:p>
      </dgm:t>
    </dgm:pt>
    <dgm:pt modelId="{BE810D4D-14D0-4425-8869-63B95BA7E11B}" type="sibTrans" cxnId="{B160BFF1-8728-4506-AC7E-C2FD6054C813}">
      <dgm:prSet/>
      <dgm:spPr/>
      <dgm:t>
        <a:bodyPr/>
        <a:lstStyle/>
        <a:p>
          <a:endParaRPr lang="it-IT"/>
        </a:p>
      </dgm:t>
    </dgm:pt>
    <dgm:pt modelId="{9A6AA73E-BD0B-45A3-AE4A-56F6038913D4}">
      <dgm:prSet phldrT="[Testo]" phldr="1"/>
      <dgm:spPr/>
      <dgm:t>
        <a:bodyPr/>
        <a:lstStyle/>
        <a:p>
          <a:endParaRPr lang="it-IT"/>
        </a:p>
      </dgm:t>
    </dgm:pt>
    <dgm:pt modelId="{7E24DEA7-F228-4938-A6AE-50AD7DBC4C90}" type="parTrans" cxnId="{5262017E-7666-49E9-8339-A822F5B24B1C}">
      <dgm:prSet/>
      <dgm:spPr/>
      <dgm:t>
        <a:bodyPr/>
        <a:lstStyle/>
        <a:p>
          <a:endParaRPr lang="it-IT"/>
        </a:p>
      </dgm:t>
    </dgm:pt>
    <dgm:pt modelId="{90079D71-1CE1-4610-94DB-94D190685A7D}" type="sibTrans" cxnId="{5262017E-7666-49E9-8339-A822F5B24B1C}">
      <dgm:prSet/>
      <dgm:spPr/>
      <dgm:t>
        <a:bodyPr/>
        <a:lstStyle/>
        <a:p>
          <a:endParaRPr lang="it-IT"/>
        </a:p>
      </dgm:t>
    </dgm:pt>
    <dgm:pt modelId="{FBC6CBA5-958B-4FFF-8D28-85256CA91A3A}">
      <dgm:prSet phldrT="[Testo]" phldr="1"/>
      <dgm:spPr/>
      <dgm:t>
        <a:bodyPr/>
        <a:lstStyle/>
        <a:p>
          <a:endParaRPr lang="it-IT"/>
        </a:p>
      </dgm:t>
    </dgm:pt>
    <dgm:pt modelId="{E25EA4D0-671D-4CD8-BEE4-71263D7E2A0C}" type="parTrans" cxnId="{195EB7AA-54CB-468F-B42D-EDFDFF03E15E}">
      <dgm:prSet/>
      <dgm:spPr/>
      <dgm:t>
        <a:bodyPr/>
        <a:lstStyle/>
        <a:p>
          <a:endParaRPr lang="it-IT"/>
        </a:p>
      </dgm:t>
    </dgm:pt>
    <dgm:pt modelId="{A347B900-5FCE-4525-8BD8-0464CA3FB502}" type="sibTrans" cxnId="{195EB7AA-54CB-468F-B42D-EDFDFF03E15E}">
      <dgm:prSet/>
      <dgm:spPr/>
      <dgm:t>
        <a:bodyPr/>
        <a:lstStyle/>
        <a:p>
          <a:endParaRPr lang="it-IT"/>
        </a:p>
      </dgm:t>
    </dgm:pt>
    <dgm:pt modelId="{3C4963BD-FCE7-4A15-8CDE-817BFF2A8A9C}">
      <dgm:prSet phldrT="[Testo]" phldr="1"/>
      <dgm:spPr/>
      <dgm:t>
        <a:bodyPr/>
        <a:lstStyle/>
        <a:p>
          <a:endParaRPr lang="it-IT"/>
        </a:p>
      </dgm:t>
    </dgm:pt>
    <dgm:pt modelId="{627392F9-CFD3-4D00-9299-C2AA4FE60815}" type="parTrans" cxnId="{FE491057-0A73-4FD1-B0FC-5EB650B57EF1}">
      <dgm:prSet/>
      <dgm:spPr/>
      <dgm:t>
        <a:bodyPr/>
        <a:lstStyle/>
        <a:p>
          <a:endParaRPr lang="it-IT"/>
        </a:p>
      </dgm:t>
    </dgm:pt>
    <dgm:pt modelId="{EB4BE2D2-AB79-4694-BBA5-D3760CF3F832}" type="sibTrans" cxnId="{FE491057-0A73-4FD1-B0FC-5EB650B57EF1}">
      <dgm:prSet/>
      <dgm:spPr/>
      <dgm:t>
        <a:bodyPr/>
        <a:lstStyle/>
        <a:p>
          <a:endParaRPr lang="it-IT"/>
        </a:p>
      </dgm:t>
    </dgm:pt>
    <dgm:pt modelId="{9DF77F68-ACB7-478E-89D0-E672A5D2A1ED}">
      <dgm:prSet phldrT="[Testo]" phldr="1"/>
      <dgm:spPr/>
      <dgm:t>
        <a:bodyPr/>
        <a:lstStyle/>
        <a:p>
          <a:endParaRPr lang="it-IT"/>
        </a:p>
      </dgm:t>
    </dgm:pt>
    <dgm:pt modelId="{E6A34CD9-F1C8-407E-BEA7-51722BC73750}" type="parTrans" cxnId="{642AD173-BCAB-4B86-A5D6-F24E3AC97726}">
      <dgm:prSet/>
      <dgm:spPr/>
      <dgm:t>
        <a:bodyPr/>
        <a:lstStyle/>
        <a:p>
          <a:endParaRPr lang="it-IT"/>
        </a:p>
      </dgm:t>
    </dgm:pt>
    <dgm:pt modelId="{5ABAD0C7-8F19-4CE9-840C-3750063F0A20}" type="sibTrans" cxnId="{642AD173-BCAB-4B86-A5D6-F24E3AC97726}">
      <dgm:prSet/>
      <dgm:spPr/>
      <dgm:t>
        <a:bodyPr/>
        <a:lstStyle/>
        <a:p>
          <a:endParaRPr lang="it-IT"/>
        </a:p>
      </dgm:t>
    </dgm:pt>
    <dgm:pt modelId="{79FE0EB7-8672-46F8-9E0F-8D778B3AE3CA}">
      <dgm:prSet phldrT="[Testo]" phldr="1"/>
      <dgm:spPr/>
      <dgm:t>
        <a:bodyPr/>
        <a:lstStyle/>
        <a:p>
          <a:endParaRPr lang="it-IT"/>
        </a:p>
      </dgm:t>
    </dgm:pt>
    <dgm:pt modelId="{698CEDFE-205F-47BB-93B1-C346007EACD0}" type="parTrans" cxnId="{19F7B3C6-4B1E-4183-8743-C6571E248834}">
      <dgm:prSet/>
      <dgm:spPr/>
      <dgm:t>
        <a:bodyPr/>
        <a:lstStyle/>
        <a:p>
          <a:endParaRPr lang="it-IT"/>
        </a:p>
      </dgm:t>
    </dgm:pt>
    <dgm:pt modelId="{6F3E3E15-8AD7-4ADD-824B-D99239EF3951}" type="sibTrans" cxnId="{19F7B3C6-4B1E-4183-8743-C6571E248834}">
      <dgm:prSet/>
      <dgm:spPr/>
      <dgm:t>
        <a:bodyPr/>
        <a:lstStyle/>
        <a:p>
          <a:endParaRPr lang="it-IT"/>
        </a:p>
      </dgm:t>
    </dgm:pt>
    <dgm:pt modelId="{843011CF-1733-4CBF-9158-249150A24E4C}">
      <dgm:prSet phldrT="[Testo]" phldr="1"/>
      <dgm:spPr/>
      <dgm:t>
        <a:bodyPr/>
        <a:lstStyle/>
        <a:p>
          <a:endParaRPr lang="it-IT"/>
        </a:p>
      </dgm:t>
    </dgm:pt>
    <dgm:pt modelId="{237904D5-CB89-49A3-8F9B-2FF96AC9FC35}" type="parTrans" cxnId="{C7B61265-7BA5-4152-B5BF-735CF89F0BCF}">
      <dgm:prSet/>
      <dgm:spPr/>
      <dgm:t>
        <a:bodyPr/>
        <a:lstStyle/>
        <a:p>
          <a:endParaRPr lang="it-IT"/>
        </a:p>
      </dgm:t>
    </dgm:pt>
    <dgm:pt modelId="{1847B1BE-C2C3-4C71-A92B-40C1304CABFB}" type="sibTrans" cxnId="{C7B61265-7BA5-4152-B5BF-735CF89F0BCF}">
      <dgm:prSet/>
      <dgm:spPr/>
      <dgm:t>
        <a:bodyPr/>
        <a:lstStyle/>
        <a:p>
          <a:endParaRPr lang="it-IT"/>
        </a:p>
      </dgm:t>
    </dgm:pt>
    <dgm:pt modelId="{01B60913-06BD-4F95-AF9D-00A4C61F5166}">
      <dgm:prSet phldrT="[Testo]"/>
      <dgm:spPr/>
      <dgm:t>
        <a:bodyPr/>
        <a:lstStyle/>
        <a:p>
          <a:endParaRPr lang="it-IT" dirty="0"/>
        </a:p>
      </dgm:t>
    </dgm:pt>
    <dgm:pt modelId="{976B9ADB-388A-407C-9046-A272066580F8}" type="parTrans" cxnId="{C7EE8FCA-8A4D-49F7-BE03-D7D1FDF037FA}">
      <dgm:prSet/>
      <dgm:spPr/>
      <dgm:t>
        <a:bodyPr/>
        <a:lstStyle/>
        <a:p>
          <a:endParaRPr lang="it-IT"/>
        </a:p>
      </dgm:t>
    </dgm:pt>
    <dgm:pt modelId="{4AE58AAF-488E-420B-9FC4-85FAA808199E}" type="sibTrans" cxnId="{C7EE8FCA-8A4D-49F7-BE03-D7D1FDF037FA}">
      <dgm:prSet/>
      <dgm:spPr/>
      <dgm:t>
        <a:bodyPr/>
        <a:lstStyle/>
        <a:p>
          <a:endParaRPr lang="it-IT"/>
        </a:p>
      </dgm:t>
    </dgm:pt>
    <dgm:pt modelId="{9E430785-4CAA-4736-8D0A-C88AA2F68390}" type="pres">
      <dgm:prSet presAssocID="{12E65ADD-EF65-4E1F-80C3-9A6D1C4A864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F0FA5773-FD92-42C8-88CA-AB6A05823B1E}" type="pres">
      <dgm:prSet presAssocID="{6C8E9BA0-51F9-4686-9BCC-8E2AF552F8DA}" presName="singleCycle" presStyleCnt="0"/>
      <dgm:spPr/>
    </dgm:pt>
    <dgm:pt modelId="{6C489493-97DC-402A-A6CF-FCBAE5752F8F}" type="pres">
      <dgm:prSet presAssocID="{6C8E9BA0-51F9-4686-9BCC-8E2AF552F8DA}" presName="singleCenter" presStyleLbl="node1" presStyleIdx="0" presStyleCnt="4" custLinFactNeighborX="-1665" custLinFactNeighborY="-9074">
        <dgm:presLayoutVars>
          <dgm:chMax val="7"/>
          <dgm:chPref val="7"/>
        </dgm:presLayoutVars>
      </dgm:prSet>
      <dgm:spPr/>
      <dgm:t>
        <a:bodyPr/>
        <a:lstStyle/>
        <a:p>
          <a:endParaRPr lang="it-IT"/>
        </a:p>
      </dgm:t>
    </dgm:pt>
    <dgm:pt modelId="{11245B83-BCCA-49C4-9234-2BB9DF34EE32}" type="pres">
      <dgm:prSet presAssocID="{35270952-1563-4F89-924B-1B8A9D6FE94B}" presName="Name56" presStyleLbl="parChTrans1D2" presStyleIdx="0" presStyleCnt="3"/>
      <dgm:spPr/>
      <dgm:t>
        <a:bodyPr/>
        <a:lstStyle/>
        <a:p>
          <a:endParaRPr lang="it-IT"/>
        </a:p>
      </dgm:t>
    </dgm:pt>
    <dgm:pt modelId="{9C477195-1791-4D89-B603-5107E5E90285}" type="pres">
      <dgm:prSet presAssocID="{369E4B07-EC80-4EEB-B959-7E1044A64580}" presName="text0" presStyleLbl="node1" presStyleIdx="1" presStyleCnt="4" custRadScaleRad="130245" custRadScaleInc="-7244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2557CA5-09F2-4B41-A7B2-CAFA342A8DC0}" type="pres">
      <dgm:prSet presAssocID="{859878E4-1D03-458D-9CEB-291F9186B094}" presName="Name56" presStyleLbl="parChTrans1D2" presStyleIdx="1" presStyleCnt="3"/>
      <dgm:spPr/>
      <dgm:t>
        <a:bodyPr/>
        <a:lstStyle/>
        <a:p>
          <a:endParaRPr lang="it-IT"/>
        </a:p>
      </dgm:t>
    </dgm:pt>
    <dgm:pt modelId="{084D0B16-EC4F-4BF3-B6EC-A3D53ADD074B}" type="pres">
      <dgm:prSet presAssocID="{92B1DFB3-EE18-4352-81C2-8D25EAC55BEF}" presName="text0" presStyleLbl="node1" presStyleIdx="2" presStyleCnt="4" custRadScaleRad="83933" custRadScaleInc="-4982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20D049-1DD4-4F34-8FC4-5067B21194C3}" type="pres">
      <dgm:prSet presAssocID="{976B9ADB-388A-407C-9046-A272066580F8}" presName="Name56" presStyleLbl="parChTrans1D2" presStyleIdx="2" presStyleCnt="3"/>
      <dgm:spPr/>
      <dgm:t>
        <a:bodyPr/>
        <a:lstStyle/>
        <a:p>
          <a:endParaRPr lang="it-IT"/>
        </a:p>
      </dgm:t>
    </dgm:pt>
    <dgm:pt modelId="{62AA2556-5310-44EF-8CAD-A6434C7D9688}" type="pres">
      <dgm:prSet presAssocID="{01B60913-06BD-4F95-AF9D-00A4C61F5166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F8DB932-8330-4A44-B372-922EA19FD65C}" type="presOf" srcId="{12E65ADD-EF65-4E1F-80C3-9A6D1C4A864B}" destId="{9E430785-4CAA-4736-8D0A-C88AA2F68390}" srcOrd="0" destOrd="0" presId="urn:microsoft.com/office/officeart/2008/layout/RadialCluster"/>
    <dgm:cxn modelId="{214CFCD3-8069-4FD5-85BA-9153C3F076E1}" type="presOf" srcId="{01B60913-06BD-4F95-AF9D-00A4C61F5166}" destId="{62AA2556-5310-44EF-8CAD-A6434C7D9688}" srcOrd="0" destOrd="0" presId="urn:microsoft.com/office/officeart/2008/layout/RadialCluster"/>
    <dgm:cxn modelId="{C7EE8FCA-8A4D-49F7-BE03-D7D1FDF037FA}" srcId="{6C8E9BA0-51F9-4686-9BCC-8E2AF552F8DA}" destId="{01B60913-06BD-4F95-AF9D-00A4C61F5166}" srcOrd="2" destOrd="0" parTransId="{976B9ADB-388A-407C-9046-A272066580F8}" sibTransId="{4AE58AAF-488E-420B-9FC4-85FAA808199E}"/>
    <dgm:cxn modelId="{EF5D51A2-8366-4ABB-8AF5-D4487865B2B0}" srcId="{6C8E9BA0-51F9-4686-9BCC-8E2AF552F8DA}" destId="{369E4B07-EC80-4EEB-B959-7E1044A64580}" srcOrd="0" destOrd="0" parTransId="{35270952-1563-4F89-924B-1B8A9D6FE94B}" sibTransId="{94418A2C-3BEF-43B9-9787-C5419E529B76}"/>
    <dgm:cxn modelId="{E54989BE-0A6F-4ADD-B120-6F66C85745C1}" type="presOf" srcId="{369E4B07-EC80-4EEB-B959-7E1044A64580}" destId="{9C477195-1791-4D89-B603-5107E5E90285}" srcOrd="0" destOrd="0" presId="urn:microsoft.com/office/officeart/2008/layout/RadialCluster"/>
    <dgm:cxn modelId="{642AD173-BCAB-4B86-A5D6-F24E3AC97726}" srcId="{12E65ADD-EF65-4E1F-80C3-9A6D1C4A864B}" destId="{9DF77F68-ACB7-478E-89D0-E672A5D2A1ED}" srcOrd="2" destOrd="0" parTransId="{E6A34CD9-F1C8-407E-BEA7-51722BC73750}" sibTransId="{5ABAD0C7-8F19-4CE9-840C-3750063F0A20}"/>
    <dgm:cxn modelId="{0B534AAE-36BF-4DC4-A25E-21DA7E92A813}" type="presOf" srcId="{92B1DFB3-EE18-4352-81C2-8D25EAC55BEF}" destId="{084D0B16-EC4F-4BF3-B6EC-A3D53ADD074B}" srcOrd="0" destOrd="0" presId="urn:microsoft.com/office/officeart/2008/layout/RadialCluster"/>
    <dgm:cxn modelId="{C7B61265-7BA5-4152-B5BF-735CF89F0BCF}" srcId="{9DF77F68-ACB7-478E-89D0-E672A5D2A1ED}" destId="{843011CF-1733-4CBF-9158-249150A24E4C}" srcOrd="1" destOrd="0" parTransId="{237904D5-CB89-49A3-8F9B-2FF96AC9FC35}" sibTransId="{1847B1BE-C2C3-4C71-A92B-40C1304CABFB}"/>
    <dgm:cxn modelId="{195EB7AA-54CB-468F-B42D-EDFDFF03E15E}" srcId="{9A6AA73E-BD0B-45A3-AE4A-56F6038913D4}" destId="{FBC6CBA5-958B-4FFF-8D28-85256CA91A3A}" srcOrd="0" destOrd="0" parTransId="{E25EA4D0-671D-4CD8-BEE4-71263D7E2A0C}" sibTransId="{A347B900-5FCE-4525-8BD8-0464CA3FB502}"/>
    <dgm:cxn modelId="{A0660025-CDF5-4CB9-B743-544BA4F5FE83}" type="presOf" srcId="{976B9ADB-388A-407C-9046-A272066580F8}" destId="{0320D049-1DD4-4F34-8FC4-5067B21194C3}" srcOrd="0" destOrd="0" presId="urn:microsoft.com/office/officeart/2008/layout/RadialCluster"/>
    <dgm:cxn modelId="{19F7B3C6-4B1E-4183-8743-C6571E248834}" srcId="{9DF77F68-ACB7-478E-89D0-E672A5D2A1ED}" destId="{79FE0EB7-8672-46F8-9E0F-8D778B3AE3CA}" srcOrd="0" destOrd="0" parTransId="{698CEDFE-205F-47BB-93B1-C346007EACD0}" sibTransId="{6F3E3E15-8AD7-4ADD-824B-D99239EF3951}"/>
    <dgm:cxn modelId="{B160BFF1-8728-4506-AC7E-C2FD6054C813}" srcId="{6C8E9BA0-51F9-4686-9BCC-8E2AF552F8DA}" destId="{92B1DFB3-EE18-4352-81C2-8D25EAC55BEF}" srcOrd="1" destOrd="0" parTransId="{859878E4-1D03-458D-9CEB-291F9186B094}" sibTransId="{BE810D4D-14D0-4425-8869-63B95BA7E11B}"/>
    <dgm:cxn modelId="{5262017E-7666-49E9-8339-A822F5B24B1C}" srcId="{12E65ADD-EF65-4E1F-80C3-9A6D1C4A864B}" destId="{9A6AA73E-BD0B-45A3-AE4A-56F6038913D4}" srcOrd="1" destOrd="0" parTransId="{7E24DEA7-F228-4938-A6AE-50AD7DBC4C90}" sibTransId="{90079D71-1CE1-4610-94DB-94D190685A7D}"/>
    <dgm:cxn modelId="{01EC8304-9832-4371-BFF6-71949E032371}" type="presOf" srcId="{859878E4-1D03-458D-9CEB-291F9186B094}" destId="{12557CA5-09F2-4B41-A7B2-CAFA342A8DC0}" srcOrd="0" destOrd="0" presId="urn:microsoft.com/office/officeart/2008/layout/RadialCluster"/>
    <dgm:cxn modelId="{FE491057-0A73-4FD1-B0FC-5EB650B57EF1}" srcId="{9A6AA73E-BD0B-45A3-AE4A-56F6038913D4}" destId="{3C4963BD-FCE7-4A15-8CDE-817BFF2A8A9C}" srcOrd="1" destOrd="0" parTransId="{627392F9-CFD3-4D00-9299-C2AA4FE60815}" sibTransId="{EB4BE2D2-AB79-4694-BBA5-D3760CF3F832}"/>
    <dgm:cxn modelId="{7B79FB35-0B62-46D6-91E3-9FC6A6AA0885}" type="presOf" srcId="{35270952-1563-4F89-924B-1B8A9D6FE94B}" destId="{11245B83-BCCA-49C4-9234-2BB9DF34EE32}" srcOrd="0" destOrd="0" presId="urn:microsoft.com/office/officeart/2008/layout/RadialCluster"/>
    <dgm:cxn modelId="{3402D28A-2FCB-443A-AF2A-23E7FA621488}" type="presOf" srcId="{6C8E9BA0-51F9-4686-9BCC-8E2AF552F8DA}" destId="{6C489493-97DC-402A-A6CF-FCBAE5752F8F}" srcOrd="0" destOrd="0" presId="urn:microsoft.com/office/officeart/2008/layout/RadialCluster"/>
    <dgm:cxn modelId="{FB2C3603-E98C-4061-9AFB-17371110BEF4}" srcId="{12E65ADD-EF65-4E1F-80C3-9A6D1C4A864B}" destId="{6C8E9BA0-51F9-4686-9BCC-8E2AF552F8DA}" srcOrd="0" destOrd="0" parTransId="{7FD22298-FD3F-4F11-84D8-DAA0F4BEABB8}" sibTransId="{4803ACF1-DB9A-4F7F-A3F2-30A9BDB61989}"/>
    <dgm:cxn modelId="{C93AE4F3-BDDC-42AC-8495-52593195D55F}" type="presParOf" srcId="{9E430785-4CAA-4736-8D0A-C88AA2F68390}" destId="{F0FA5773-FD92-42C8-88CA-AB6A05823B1E}" srcOrd="0" destOrd="0" presId="urn:microsoft.com/office/officeart/2008/layout/RadialCluster"/>
    <dgm:cxn modelId="{63C1479B-182B-49D1-B838-08FD11F0F245}" type="presParOf" srcId="{F0FA5773-FD92-42C8-88CA-AB6A05823B1E}" destId="{6C489493-97DC-402A-A6CF-FCBAE5752F8F}" srcOrd="0" destOrd="0" presId="urn:microsoft.com/office/officeart/2008/layout/RadialCluster"/>
    <dgm:cxn modelId="{50872B56-8D47-4B19-89D2-DAFAD3ECE4E0}" type="presParOf" srcId="{F0FA5773-FD92-42C8-88CA-AB6A05823B1E}" destId="{11245B83-BCCA-49C4-9234-2BB9DF34EE32}" srcOrd="1" destOrd="0" presId="urn:microsoft.com/office/officeart/2008/layout/RadialCluster"/>
    <dgm:cxn modelId="{01E00292-53F0-4349-9709-C1B9BC88ED1C}" type="presParOf" srcId="{F0FA5773-FD92-42C8-88CA-AB6A05823B1E}" destId="{9C477195-1791-4D89-B603-5107E5E90285}" srcOrd="2" destOrd="0" presId="urn:microsoft.com/office/officeart/2008/layout/RadialCluster"/>
    <dgm:cxn modelId="{E1BF87D5-87E7-4F3A-8B73-B1B7714CAC72}" type="presParOf" srcId="{F0FA5773-FD92-42C8-88CA-AB6A05823B1E}" destId="{12557CA5-09F2-4B41-A7B2-CAFA342A8DC0}" srcOrd="3" destOrd="0" presId="urn:microsoft.com/office/officeart/2008/layout/RadialCluster"/>
    <dgm:cxn modelId="{FB1DECF1-F913-46BF-B1A0-90D7261894F4}" type="presParOf" srcId="{F0FA5773-FD92-42C8-88CA-AB6A05823B1E}" destId="{084D0B16-EC4F-4BF3-B6EC-A3D53ADD074B}" srcOrd="4" destOrd="0" presId="urn:microsoft.com/office/officeart/2008/layout/RadialCluster"/>
    <dgm:cxn modelId="{EC5CAFBA-47D2-4E99-823E-C8D6645F1E67}" type="presParOf" srcId="{F0FA5773-FD92-42C8-88CA-AB6A05823B1E}" destId="{0320D049-1DD4-4F34-8FC4-5067B21194C3}" srcOrd="5" destOrd="0" presId="urn:microsoft.com/office/officeart/2008/layout/RadialCluster"/>
    <dgm:cxn modelId="{CE40A393-7712-4844-AC7D-68B8FA6A866A}" type="presParOf" srcId="{F0FA5773-FD92-42C8-88CA-AB6A05823B1E}" destId="{62AA2556-5310-44EF-8CAD-A6434C7D968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2FA987-1204-45AE-8D4E-57C4A92668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CD213FC-A395-4A61-9783-A91BD464AF5F}">
      <dgm:prSet phldrT="[Testo]"/>
      <dgm:spPr/>
      <dgm:t>
        <a:bodyPr/>
        <a:lstStyle/>
        <a:p>
          <a:r>
            <a:rPr lang="en-GB" dirty="0" err="1" smtClean="0"/>
            <a:t>Scopo</a:t>
          </a:r>
          <a:endParaRPr lang="it-IT" dirty="0"/>
        </a:p>
      </dgm:t>
    </dgm:pt>
    <dgm:pt modelId="{BC0067E3-BEA0-4AFB-B7DC-A4D4651517C7}" type="parTrans" cxnId="{04AC78C8-DEE3-4358-A31A-99CB783263FC}">
      <dgm:prSet/>
      <dgm:spPr/>
      <dgm:t>
        <a:bodyPr/>
        <a:lstStyle/>
        <a:p>
          <a:endParaRPr lang="it-IT"/>
        </a:p>
      </dgm:t>
    </dgm:pt>
    <dgm:pt modelId="{4A3AB143-2E31-4879-BB47-63C10B6116C4}" type="sibTrans" cxnId="{04AC78C8-DEE3-4358-A31A-99CB783263FC}">
      <dgm:prSet/>
      <dgm:spPr/>
      <dgm:t>
        <a:bodyPr/>
        <a:lstStyle/>
        <a:p>
          <a:endParaRPr lang="it-IT"/>
        </a:p>
      </dgm:t>
    </dgm:pt>
    <dgm:pt modelId="{716839E8-0475-48E6-B991-4E1F6418203F}">
      <dgm:prSet phldrT="[Testo]"/>
      <dgm:spPr>
        <a:solidFill>
          <a:srgbClr val="FF3300"/>
        </a:solidFill>
      </dgm:spPr>
      <dgm:t>
        <a:bodyPr/>
        <a:lstStyle/>
        <a:p>
          <a:r>
            <a:rPr lang="en-GB" dirty="0" err="1" smtClean="0"/>
            <a:t>Modelli</a:t>
          </a:r>
          <a:endParaRPr lang="it-IT" dirty="0"/>
        </a:p>
      </dgm:t>
    </dgm:pt>
    <dgm:pt modelId="{FCFF2BC9-99EF-4BA6-9F8E-0C7156F655A1}" type="parTrans" cxnId="{780347C6-8284-438B-9E46-02D6E8C3BB0F}">
      <dgm:prSet/>
      <dgm:spPr/>
      <dgm:t>
        <a:bodyPr/>
        <a:lstStyle/>
        <a:p>
          <a:endParaRPr lang="it-IT"/>
        </a:p>
      </dgm:t>
    </dgm:pt>
    <dgm:pt modelId="{9B9484BF-3D0F-48BD-AE6C-6587228E2D2E}" type="sibTrans" cxnId="{780347C6-8284-438B-9E46-02D6E8C3BB0F}">
      <dgm:prSet/>
      <dgm:spPr/>
      <dgm:t>
        <a:bodyPr/>
        <a:lstStyle/>
        <a:p>
          <a:endParaRPr lang="it-IT"/>
        </a:p>
      </dgm:t>
    </dgm:pt>
    <dgm:pt modelId="{7AED54AC-B1A2-463B-ABF1-6B4EC6E01341}">
      <dgm:prSet phldrT="[Testo]"/>
      <dgm:spPr/>
      <dgm:t>
        <a:bodyPr/>
        <a:lstStyle/>
        <a:p>
          <a:r>
            <a:rPr lang="en-GB" dirty="0" err="1" smtClean="0"/>
            <a:t>Algoritmo</a:t>
          </a:r>
          <a:endParaRPr lang="it-IT" dirty="0"/>
        </a:p>
      </dgm:t>
    </dgm:pt>
    <dgm:pt modelId="{9A2FEF20-5794-4FD8-A1A6-157D05B2D446}" type="parTrans" cxnId="{750AB130-A059-42F7-B954-BB62C7AC18C9}">
      <dgm:prSet/>
      <dgm:spPr/>
      <dgm:t>
        <a:bodyPr/>
        <a:lstStyle/>
        <a:p>
          <a:endParaRPr lang="it-IT"/>
        </a:p>
      </dgm:t>
    </dgm:pt>
    <dgm:pt modelId="{2934E054-4A83-4D53-86A9-AC27FA089E53}" type="sibTrans" cxnId="{750AB130-A059-42F7-B954-BB62C7AC18C9}">
      <dgm:prSet/>
      <dgm:spPr/>
      <dgm:t>
        <a:bodyPr/>
        <a:lstStyle/>
        <a:p>
          <a:endParaRPr lang="it-IT"/>
        </a:p>
      </dgm:t>
    </dgm:pt>
    <dgm:pt modelId="{196B904F-F894-48C0-8BE4-9590F91589C5}">
      <dgm:prSet phldrT="[Testo]"/>
      <dgm:spPr/>
      <dgm:t>
        <a:bodyPr/>
        <a:lstStyle/>
        <a:p>
          <a:r>
            <a:rPr lang="en-GB" dirty="0" err="1" smtClean="0"/>
            <a:t>Esperimenti</a:t>
          </a:r>
          <a:endParaRPr lang="it-IT" dirty="0"/>
        </a:p>
      </dgm:t>
    </dgm:pt>
    <dgm:pt modelId="{06D29A9B-FF5F-453F-98BA-C39D96818B50}" type="parTrans" cxnId="{A7CEEB33-5A77-427D-951E-685118AC473E}">
      <dgm:prSet/>
      <dgm:spPr/>
      <dgm:t>
        <a:bodyPr/>
        <a:lstStyle/>
        <a:p>
          <a:endParaRPr lang="it-IT"/>
        </a:p>
      </dgm:t>
    </dgm:pt>
    <dgm:pt modelId="{A4E7474A-1F21-4BE6-9740-D997BD7EBE84}" type="sibTrans" cxnId="{A7CEEB33-5A77-427D-951E-685118AC473E}">
      <dgm:prSet/>
      <dgm:spPr/>
      <dgm:t>
        <a:bodyPr/>
        <a:lstStyle/>
        <a:p>
          <a:endParaRPr lang="it-IT"/>
        </a:p>
      </dgm:t>
    </dgm:pt>
    <dgm:pt modelId="{20553EAE-C09B-4287-A8A8-FE3421291531}">
      <dgm:prSet phldrT="[Testo]"/>
      <dgm:spPr/>
      <dgm:t>
        <a:bodyPr/>
        <a:lstStyle/>
        <a:p>
          <a:r>
            <a:rPr lang="en-GB" dirty="0" err="1" smtClean="0"/>
            <a:t>Risultati</a:t>
          </a:r>
          <a:endParaRPr lang="it-IT" dirty="0"/>
        </a:p>
      </dgm:t>
    </dgm:pt>
    <dgm:pt modelId="{C16F443D-A7EB-4AAE-9B4D-23709F91756A}" type="parTrans" cxnId="{B3DBCDCD-17FE-4412-8DB8-C97D92F4DF4E}">
      <dgm:prSet/>
      <dgm:spPr/>
      <dgm:t>
        <a:bodyPr/>
        <a:lstStyle/>
        <a:p>
          <a:endParaRPr lang="it-IT"/>
        </a:p>
      </dgm:t>
    </dgm:pt>
    <dgm:pt modelId="{AA442B82-7C5D-45E1-98B5-FCE3C02552AE}" type="sibTrans" cxnId="{B3DBCDCD-17FE-4412-8DB8-C97D92F4DF4E}">
      <dgm:prSet/>
      <dgm:spPr/>
      <dgm:t>
        <a:bodyPr/>
        <a:lstStyle/>
        <a:p>
          <a:endParaRPr lang="it-IT"/>
        </a:p>
      </dgm:t>
    </dgm:pt>
    <dgm:pt modelId="{A38C5559-A189-48C2-AB0A-7D78554FE639}">
      <dgm:prSet phldrT="[Testo]"/>
      <dgm:spPr/>
      <dgm:t>
        <a:bodyPr/>
        <a:lstStyle/>
        <a:p>
          <a:r>
            <a:rPr lang="en-GB" dirty="0" err="1" smtClean="0"/>
            <a:t>Conclusioni</a:t>
          </a:r>
          <a:endParaRPr lang="it-IT" dirty="0"/>
        </a:p>
      </dgm:t>
    </dgm:pt>
    <dgm:pt modelId="{7E3A6008-801F-4D56-BC32-77D7BE3E5459}" type="parTrans" cxnId="{BD755460-65DA-439E-8047-EDAB11D9D5D9}">
      <dgm:prSet/>
      <dgm:spPr/>
      <dgm:t>
        <a:bodyPr/>
        <a:lstStyle/>
        <a:p>
          <a:endParaRPr lang="it-IT"/>
        </a:p>
      </dgm:t>
    </dgm:pt>
    <dgm:pt modelId="{1913861F-3844-4B96-BEC4-37FA394BB49F}" type="sibTrans" cxnId="{BD755460-65DA-439E-8047-EDAB11D9D5D9}">
      <dgm:prSet/>
      <dgm:spPr/>
      <dgm:t>
        <a:bodyPr/>
        <a:lstStyle/>
        <a:p>
          <a:endParaRPr lang="it-IT"/>
        </a:p>
      </dgm:t>
    </dgm:pt>
    <dgm:pt modelId="{C7728692-EBCA-4101-8BC5-C997832E0D47}" type="pres">
      <dgm:prSet presAssocID="{2B2FA987-1204-45AE-8D4E-57C4A92668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34CA4F1-C102-4DBB-A756-0B1B9A79331D}" type="pres">
      <dgm:prSet presAssocID="{2B2FA987-1204-45AE-8D4E-57C4A92668CD}" presName="Name1" presStyleCnt="0"/>
      <dgm:spPr/>
    </dgm:pt>
    <dgm:pt modelId="{0A1593C4-A445-4150-8112-CE0C43864AD1}" type="pres">
      <dgm:prSet presAssocID="{2B2FA987-1204-45AE-8D4E-57C4A92668CD}" presName="cycle" presStyleCnt="0"/>
      <dgm:spPr/>
    </dgm:pt>
    <dgm:pt modelId="{931E18C2-1527-410A-8E2A-C3AED3F045BA}" type="pres">
      <dgm:prSet presAssocID="{2B2FA987-1204-45AE-8D4E-57C4A92668CD}" presName="srcNode" presStyleLbl="node1" presStyleIdx="0" presStyleCnt="6"/>
      <dgm:spPr/>
    </dgm:pt>
    <dgm:pt modelId="{D09A3FE5-5238-4402-800D-C643D11A87C3}" type="pres">
      <dgm:prSet presAssocID="{2B2FA987-1204-45AE-8D4E-57C4A92668CD}" presName="conn" presStyleLbl="parChTrans1D2" presStyleIdx="0" presStyleCnt="1"/>
      <dgm:spPr/>
      <dgm:t>
        <a:bodyPr/>
        <a:lstStyle/>
        <a:p>
          <a:endParaRPr lang="it-IT"/>
        </a:p>
      </dgm:t>
    </dgm:pt>
    <dgm:pt modelId="{BECCE890-C7BE-412F-9A57-E0E77E678E9F}" type="pres">
      <dgm:prSet presAssocID="{2B2FA987-1204-45AE-8D4E-57C4A92668CD}" presName="extraNode" presStyleLbl="node1" presStyleIdx="0" presStyleCnt="6"/>
      <dgm:spPr/>
    </dgm:pt>
    <dgm:pt modelId="{CF7B1C11-D248-4D72-A76D-C6AFD3D14528}" type="pres">
      <dgm:prSet presAssocID="{2B2FA987-1204-45AE-8D4E-57C4A92668CD}" presName="dstNode" presStyleLbl="node1" presStyleIdx="0" presStyleCnt="6"/>
      <dgm:spPr/>
    </dgm:pt>
    <dgm:pt modelId="{D161FAD5-8CD0-4895-8255-39D56D0E7DE5}" type="pres">
      <dgm:prSet presAssocID="{8CD213FC-A395-4A61-9783-A91BD464AF5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DEEBD6-7C7F-4D30-AD9E-FF9D998BD827}" type="pres">
      <dgm:prSet presAssocID="{8CD213FC-A395-4A61-9783-A91BD464AF5F}" presName="accent_1" presStyleCnt="0"/>
      <dgm:spPr/>
    </dgm:pt>
    <dgm:pt modelId="{38865055-FB29-4F69-B288-D57C969B9A9D}" type="pres">
      <dgm:prSet presAssocID="{8CD213FC-A395-4A61-9783-A91BD464AF5F}" presName="accentRepeatNode" presStyleLbl="solidFgAcc1" presStyleIdx="0" presStyleCnt="6"/>
      <dgm:spPr/>
    </dgm:pt>
    <dgm:pt modelId="{BE29BEDA-67E0-4E40-A2CF-6DAE0F1EBB68}" type="pres">
      <dgm:prSet presAssocID="{716839E8-0475-48E6-B991-4E1F6418203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C44E3-DE90-4AEE-B7B7-FDC9E6400B29}" type="pres">
      <dgm:prSet presAssocID="{716839E8-0475-48E6-B991-4E1F6418203F}" presName="accent_2" presStyleCnt="0"/>
      <dgm:spPr/>
    </dgm:pt>
    <dgm:pt modelId="{5905B56E-0D74-4D27-9B5E-25E6130CF61D}" type="pres">
      <dgm:prSet presAssocID="{716839E8-0475-48E6-B991-4E1F6418203F}" presName="accentRepeatNode" presStyleLbl="solidFgAcc1" presStyleIdx="1" presStyleCnt="6"/>
      <dgm:spPr/>
    </dgm:pt>
    <dgm:pt modelId="{D86D473F-DBA0-4A4F-84A8-D11B8E7A082B}" type="pres">
      <dgm:prSet presAssocID="{7AED54AC-B1A2-463B-ABF1-6B4EC6E0134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577DB2-36EF-46CF-9E4D-8FFB95DE2871}" type="pres">
      <dgm:prSet presAssocID="{7AED54AC-B1A2-463B-ABF1-6B4EC6E01341}" presName="accent_3" presStyleCnt="0"/>
      <dgm:spPr/>
    </dgm:pt>
    <dgm:pt modelId="{2D9C8765-3C05-4D3B-8C7D-A7AC5DF808C9}" type="pres">
      <dgm:prSet presAssocID="{7AED54AC-B1A2-463B-ABF1-6B4EC6E01341}" presName="accentRepeatNode" presStyleLbl="solidFgAcc1" presStyleIdx="2" presStyleCnt="6"/>
      <dgm:spPr/>
    </dgm:pt>
    <dgm:pt modelId="{DED9BAC2-D2CB-4956-82C7-2EBF2BF6AD03}" type="pres">
      <dgm:prSet presAssocID="{196B904F-F894-48C0-8BE4-9590F91589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05A64E-3039-4F1A-8AB6-0DD42B3C72F9}" type="pres">
      <dgm:prSet presAssocID="{196B904F-F894-48C0-8BE4-9590F91589C5}" presName="accent_4" presStyleCnt="0"/>
      <dgm:spPr/>
    </dgm:pt>
    <dgm:pt modelId="{99990E26-95F0-4A96-ADC2-96DA46DBFCB2}" type="pres">
      <dgm:prSet presAssocID="{196B904F-F894-48C0-8BE4-9590F91589C5}" presName="accentRepeatNode" presStyleLbl="solidFgAcc1" presStyleIdx="3" presStyleCnt="6"/>
      <dgm:spPr/>
    </dgm:pt>
    <dgm:pt modelId="{131D1E73-3D74-4A0D-A390-839F570706F3}" type="pres">
      <dgm:prSet presAssocID="{20553EAE-C09B-4287-A8A8-FE3421291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B30569-11AB-4D14-B2C1-46F8732F0EF2}" type="pres">
      <dgm:prSet presAssocID="{20553EAE-C09B-4287-A8A8-FE3421291531}" presName="accent_5" presStyleCnt="0"/>
      <dgm:spPr/>
    </dgm:pt>
    <dgm:pt modelId="{D8CE53DA-626A-4599-8B64-C519CA144C3D}" type="pres">
      <dgm:prSet presAssocID="{20553EAE-C09B-4287-A8A8-FE3421291531}" presName="accentRepeatNode" presStyleLbl="solidFgAcc1" presStyleIdx="4" presStyleCnt="6"/>
      <dgm:spPr/>
    </dgm:pt>
    <dgm:pt modelId="{96BF3616-91AA-477F-A2CF-CC0E5FA66F95}" type="pres">
      <dgm:prSet presAssocID="{A38C5559-A189-48C2-AB0A-7D78554FE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F3DD29-DA25-41AB-B83C-A8C98E2BF011}" type="pres">
      <dgm:prSet presAssocID="{A38C5559-A189-48C2-AB0A-7D78554FE639}" presName="accent_6" presStyleCnt="0"/>
      <dgm:spPr/>
    </dgm:pt>
    <dgm:pt modelId="{5DA4948F-D2C9-41DA-9E77-2BDB97D6208D}" type="pres">
      <dgm:prSet presAssocID="{A38C5559-A189-48C2-AB0A-7D78554FE639}" presName="accentRepeatNode" presStyleLbl="solidFgAcc1" presStyleIdx="5" presStyleCnt="6"/>
      <dgm:spPr/>
    </dgm:pt>
  </dgm:ptLst>
  <dgm:cxnLst>
    <dgm:cxn modelId="{BD755460-65DA-439E-8047-EDAB11D9D5D9}" srcId="{2B2FA987-1204-45AE-8D4E-57C4A92668CD}" destId="{A38C5559-A189-48C2-AB0A-7D78554FE639}" srcOrd="5" destOrd="0" parTransId="{7E3A6008-801F-4D56-BC32-77D7BE3E5459}" sibTransId="{1913861F-3844-4B96-BEC4-37FA394BB49F}"/>
    <dgm:cxn modelId="{750AB130-A059-42F7-B954-BB62C7AC18C9}" srcId="{2B2FA987-1204-45AE-8D4E-57C4A92668CD}" destId="{7AED54AC-B1A2-463B-ABF1-6B4EC6E01341}" srcOrd="2" destOrd="0" parTransId="{9A2FEF20-5794-4FD8-A1A6-157D05B2D446}" sibTransId="{2934E054-4A83-4D53-86A9-AC27FA089E53}"/>
    <dgm:cxn modelId="{E3556AEB-7301-4EED-B02B-59E2220FFF31}" type="presOf" srcId="{A38C5559-A189-48C2-AB0A-7D78554FE639}" destId="{96BF3616-91AA-477F-A2CF-CC0E5FA66F95}" srcOrd="0" destOrd="0" presId="urn:microsoft.com/office/officeart/2008/layout/VerticalCurvedList"/>
    <dgm:cxn modelId="{780347C6-8284-438B-9E46-02D6E8C3BB0F}" srcId="{2B2FA987-1204-45AE-8D4E-57C4A92668CD}" destId="{716839E8-0475-48E6-B991-4E1F6418203F}" srcOrd="1" destOrd="0" parTransId="{FCFF2BC9-99EF-4BA6-9F8E-0C7156F655A1}" sibTransId="{9B9484BF-3D0F-48BD-AE6C-6587228E2D2E}"/>
    <dgm:cxn modelId="{02806717-E3D4-4B7A-83BA-D3E8FCFB5191}" type="presOf" srcId="{7AED54AC-B1A2-463B-ABF1-6B4EC6E01341}" destId="{D86D473F-DBA0-4A4F-84A8-D11B8E7A082B}" srcOrd="0" destOrd="0" presId="urn:microsoft.com/office/officeart/2008/layout/VerticalCurvedList"/>
    <dgm:cxn modelId="{B3DBCDCD-17FE-4412-8DB8-C97D92F4DF4E}" srcId="{2B2FA987-1204-45AE-8D4E-57C4A92668CD}" destId="{20553EAE-C09B-4287-A8A8-FE3421291531}" srcOrd="4" destOrd="0" parTransId="{C16F443D-A7EB-4AAE-9B4D-23709F91756A}" sibTransId="{AA442B82-7C5D-45E1-98B5-FCE3C02552AE}"/>
    <dgm:cxn modelId="{04AC78C8-DEE3-4358-A31A-99CB783263FC}" srcId="{2B2FA987-1204-45AE-8D4E-57C4A92668CD}" destId="{8CD213FC-A395-4A61-9783-A91BD464AF5F}" srcOrd="0" destOrd="0" parTransId="{BC0067E3-BEA0-4AFB-B7DC-A4D4651517C7}" sibTransId="{4A3AB143-2E31-4879-BB47-63C10B6116C4}"/>
    <dgm:cxn modelId="{A7CEEB33-5A77-427D-951E-685118AC473E}" srcId="{2B2FA987-1204-45AE-8D4E-57C4A92668CD}" destId="{196B904F-F894-48C0-8BE4-9590F91589C5}" srcOrd="3" destOrd="0" parTransId="{06D29A9B-FF5F-453F-98BA-C39D96818B50}" sibTransId="{A4E7474A-1F21-4BE6-9740-D997BD7EBE84}"/>
    <dgm:cxn modelId="{8EFCA42F-F688-4B08-88C6-154EF962943B}" type="presOf" srcId="{716839E8-0475-48E6-B991-4E1F6418203F}" destId="{BE29BEDA-67E0-4E40-A2CF-6DAE0F1EBB68}" srcOrd="0" destOrd="0" presId="urn:microsoft.com/office/officeart/2008/layout/VerticalCurvedList"/>
    <dgm:cxn modelId="{ED0FE3A6-C007-4071-9350-B288E16B9479}" type="presOf" srcId="{20553EAE-C09B-4287-A8A8-FE3421291531}" destId="{131D1E73-3D74-4A0D-A390-839F570706F3}" srcOrd="0" destOrd="0" presId="urn:microsoft.com/office/officeart/2008/layout/VerticalCurvedList"/>
    <dgm:cxn modelId="{8B74C2F6-9C63-463F-9617-5A9D5A99241F}" type="presOf" srcId="{2B2FA987-1204-45AE-8D4E-57C4A92668CD}" destId="{C7728692-EBCA-4101-8BC5-C997832E0D47}" srcOrd="0" destOrd="0" presId="urn:microsoft.com/office/officeart/2008/layout/VerticalCurvedList"/>
    <dgm:cxn modelId="{C3C2DD5E-5C62-4F27-AB7E-E3279BE4BF21}" type="presOf" srcId="{196B904F-F894-48C0-8BE4-9590F91589C5}" destId="{DED9BAC2-D2CB-4956-82C7-2EBF2BF6AD03}" srcOrd="0" destOrd="0" presId="urn:microsoft.com/office/officeart/2008/layout/VerticalCurvedList"/>
    <dgm:cxn modelId="{303DF0B1-759A-4E36-BCED-8AA0233617B0}" type="presOf" srcId="{8CD213FC-A395-4A61-9783-A91BD464AF5F}" destId="{D161FAD5-8CD0-4895-8255-39D56D0E7DE5}" srcOrd="0" destOrd="0" presId="urn:microsoft.com/office/officeart/2008/layout/VerticalCurvedList"/>
    <dgm:cxn modelId="{8DB79933-D153-4F7A-B967-CB4169E387CC}" type="presOf" srcId="{4A3AB143-2E31-4879-BB47-63C10B6116C4}" destId="{D09A3FE5-5238-4402-800D-C643D11A87C3}" srcOrd="0" destOrd="0" presId="urn:microsoft.com/office/officeart/2008/layout/VerticalCurvedList"/>
    <dgm:cxn modelId="{658B9B96-091B-47F7-824E-7E1CF4CD379D}" type="presParOf" srcId="{C7728692-EBCA-4101-8BC5-C997832E0D47}" destId="{934CA4F1-C102-4DBB-A756-0B1B9A79331D}" srcOrd="0" destOrd="0" presId="urn:microsoft.com/office/officeart/2008/layout/VerticalCurvedList"/>
    <dgm:cxn modelId="{5FFF0EBB-E90C-44C1-AB69-DBF7E19BE180}" type="presParOf" srcId="{934CA4F1-C102-4DBB-A756-0B1B9A79331D}" destId="{0A1593C4-A445-4150-8112-CE0C43864AD1}" srcOrd="0" destOrd="0" presId="urn:microsoft.com/office/officeart/2008/layout/VerticalCurvedList"/>
    <dgm:cxn modelId="{0C21900C-A583-423A-B02E-29FCDDE2C3FB}" type="presParOf" srcId="{0A1593C4-A445-4150-8112-CE0C43864AD1}" destId="{931E18C2-1527-410A-8E2A-C3AED3F045BA}" srcOrd="0" destOrd="0" presId="urn:microsoft.com/office/officeart/2008/layout/VerticalCurvedList"/>
    <dgm:cxn modelId="{7BB38BE0-56CC-4F9F-9D0B-C534D7345415}" type="presParOf" srcId="{0A1593C4-A445-4150-8112-CE0C43864AD1}" destId="{D09A3FE5-5238-4402-800D-C643D11A87C3}" srcOrd="1" destOrd="0" presId="urn:microsoft.com/office/officeart/2008/layout/VerticalCurvedList"/>
    <dgm:cxn modelId="{F7F737A3-76F8-4D68-8973-F4E05345D4E1}" type="presParOf" srcId="{0A1593C4-A445-4150-8112-CE0C43864AD1}" destId="{BECCE890-C7BE-412F-9A57-E0E77E678E9F}" srcOrd="2" destOrd="0" presId="urn:microsoft.com/office/officeart/2008/layout/VerticalCurvedList"/>
    <dgm:cxn modelId="{8746E8BF-F719-4955-A009-44F637155632}" type="presParOf" srcId="{0A1593C4-A445-4150-8112-CE0C43864AD1}" destId="{CF7B1C11-D248-4D72-A76D-C6AFD3D14528}" srcOrd="3" destOrd="0" presId="urn:microsoft.com/office/officeart/2008/layout/VerticalCurvedList"/>
    <dgm:cxn modelId="{933FF892-A50F-40B1-A832-CF1D1AB8380D}" type="presParOf" srcId="{934CA4F1-C102-4DBB-A756-0B1B9A79331D}" destId="{D161FAD5-8CD0-4895-8255-39D56D0E7DE5}" srcOrd="1" destOrd="0" presId="urn:microsoft.com/office/officeart/2008/layout/VerticalCurvedList"/>
    <dgm:cxn modelId="{673A01A5-F1F2-4D74-A171-90B0A968A9AD}" type="presParOf" srcId="{934CA4F1-C102-4DBB-A756-0B1B9A79331D}" destId="{36DEEBD6-7C7F-4D30-AD9E-FF9D998BD827}" srcOrd="2" destOrd="0" presId="urn:microsoft.com/office/officeart/2008/layout/VerticalCurvedList"/>
    <dgm:cxn modelId="{799BD1AF-F39F-49A4-A3F4-6A80FA4F4B74}" type="presParOf" srcId="{36DEEBD6-7C7F-4D30-AD9E-FF9D998BD827}" destId="{38865055-FB29-4F69-B288-D57C969B9A9D}" srcOrd="0" destOrd="0" presId="urn:microsoft.com/office/officeart/2008/layout/VerticalCurvedList"/>
    <dgm:cxn modelId="{1F899EED-8714-4261-8D3C-90CEFC3829D7}" type="presParOf" srcId="{934CA4F1-C102-4DBB-A756-0B1B9A79331D}" destId="{BE29BEDA-67E0-4E40-A2CF-6DAE0F1EBB68}" srcOrd="3" destOrd="0" presId="urn:microsoft.com/office/officeart/2008/layout/VerticalCurvedList"/>
    <dgm:cxn modelId="{947EEF7A-42AE-40BB-A377-BC13DFFB4DF3}" type="presParOf" srcId="{934CA4F1-C102-4DBB-A756-0B1B9A79331D}" destId="{003C44E3-DE90-4AEE-B7B7-FDC9E6400B29}" srcOrd="4" destOrd="0" presId="urn:microsoft.com/office/officeart/2008/layout/VerticalCurvedList"/>
    <dgm:cxn modelId="{94066AA5-61EB-4FC9-A0D1-A37F00F2DBEE}" type="presParOf" srcId="{003C44E3-DE90-4AEE-B7B7-FDC9E6400B29}" destId="{5905B56E-0D74-4D27-9B5E-25E6130CF61D}" srcOrd="0" destOrd="0" presId="urn:microsoft.com/office/officeart/2008/layout/VerticalCurvedList"/>
    <dgm:cxn modelId="{B7079C15-7486-4CA3-BA4A-23AA9827A7F4}" type="presParOf" srcId="{934CA4F1-C102-4DBB-A756-0B1B9A79331D}" destId="{D86D473F-DBA0-4A4F-84A8-D11B8E7A082B}" srcOrd="5" destOrd="0" presId="urn:microsoft.com/office/officeart/2008/layout/VerticalCurvedList"/>
    <dgm:cxn modelId="{14DB0ECB-EDFC-4450-9FAA-DE03C7649C57}" type="presParOf" srcId="{934CA4F1-C102-4DBB-A756-0B1B9A79331D}" destId="{52577DB2-36EF-46CF-9E4D-8FFB95DE2871}" srcOrd="6" destOrd="0" presId="urn:microsoft.com/office/officeart/2008/layout/VerticalCurvedList"/>
    <dgm:cxn modelId="{95D16028-2EB9-4D81-9BF1-73833174398A}" type="presParOf" srcId="{52577DB2-36EF-46CF-9E4D-8FFB95DE2871}" destId="{2D9C8765-3C05-4D3B-8C7D-A7AC5DF808C9}" srcOrd="0" destOrd="0" presId="urn:microsoft.com/office/officeart/2008/layout/VerticalCurvedList"/>
    <dgm:cxn modelId="{B2CF75D5-2D71-4EE5-AFC6-90192F70892D}" type="presParOf" srcId="{934CA4F1-C102-4DBB-A756-0B1B9A79331D}" destId="{DED9BAC2-D2CB-4956-82C7-2EBF2BF6AD03}" srcOrd="7" destOrd="0" presId="urn:microsoft.com/office/officeart/2008/layout/VerticalCurvedList"/>
    <dgm:cxn modelId="{2DBC8931-6A60-4602-B701-57E90379EBC4}" type="presParOf" srcId="{934CA4F1-C102-4DBB-A756-0B1B9A79331D}" destId="{C905A64E-3039-4F1A-8AB6-0DD42B3C72F9}" srcOrd="8" destOrd="0" presId="urn:microsoft.com/office/officeart/2008/layout/VerticalCurvedList"/>
    <dgm:cxn modelId="{52171628-321D-452B-8792-7017B8535949}" type="presParOf" srcId="{C905A64E-3039-4F1A-8AB6-0DD42B3C72F9}" destId="{99990E26-95F0-4A96-ADC2-96DA46DBFCB2}" srcOrd="0" destOrd="0" presId="urn:microsoft.com/office/officeart/2008/layout/VerticalCurvedList"/>
    <dgm:cxn modelId="{8545547D-38E9-4315-894A-467B8134CAA7}" type="presParOf" srcId="{934CA4F1-C102-4DBB-A756-0B1B9A79331D}" destId="{131D1E73-3D74-4A0D-A390-839F570706F3}" srcOrd="9" destOrd="0" presId="urn:microsoft.com/office/officeart/2008/layout/VerticalCurvedList"/>
    <dgm:cxn modelId="{37941292-EA2C-4824-830A-FD4FD69BE8D3}" type="presParOf" srcId="{934CA4F1-C102-4DBB-A756-0B1B9A79331D}" destId="{5DB30569-11AB-4D14-B2C1-46F8732F0EF2}" srcOrd="10" destOrd="0" presId="urn:microsoft.com/office/officeart/2008/layout/VerticalCurvedList"/>
    <dgm:cxn modelId="{D13C5324-7FD9-4455-B91E-F3C87396C1D4}" type="presParOf" srcId="{5DB30569-11AB-4D14-B2C1-46F8732F0EF2}" destId="{D8CE53DA-626A-4599-8B64-C519CA144C3D}" srcOrd="0" destOrd="0" presId="urn:microsoft.com/office/officeart/2008/layout/VerticalCurvedList"/>
    <dgm:cxn modelId="{BF9CE27A-807D-4C22-A554-8B828A963901}" type="presParOf" srcId="{934CA4F1-C102-4DBB-A756-0B1B9A79331D}" destId="{96BF3616-91AA-477F-A2CF-CC0E5FA66F95}" srcOrd="11" destOrd="0" presId="urn:microsoft.com/office/officeart/2008/layout/VerticalCurvedList"/>
    <dgm:cxn modelId="{9C19AFA7-E8A6-4B16-8582-CCAF3144363D}" type="presParOf" srcId="{934CA4F1-C102-4DBB-A756-0B1B9A79331D}" destId="{3DF3DD29-DA25-41AB-B83C-A8C98E2BF011}" srcOrd="12" destOrd="0" presId="urn:microsoft.com/office/officeart/2008/layout/VerticalCurvedList"/>
    <dgm:cxn modelId="{62C6DE66-AA9A-4BE8-9944-51A888A80FAC}" type="presParOf" srcId="{3DF3DD29-DA25-41AB-B83C-A8C98E2BF011}" destId="{5DA4948F-D2C9-41DA-9E77-2BDB97D620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2FA987-1204-45AE-8D4E-57C4A92668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CD213FC-A395-4A61-9783-A91BD464AF5F}">
      <dgm:prSet phldrT="[Testo]"/>
      <dgm:spPr/>
      <dgm:t>
        <a:bodyPr/>
        <a:lstStyle/>
        <a:p>
          <a:r>
            <a:rPr lang="en-GB" dirty="0" err="1" smtClean="0"/>
            <a:t>Scopo</a:t>
          </a:r>
          <a:endParaRPr lang="it-IT" dirty="0"/>
        </a:p>
      </dgm:t>
    </dgm:pt>
    <dgm:pt modelId="{BC0067E3-BEA0-4AFB-B7DC-A4D4651517C7}" type="parTrans" cxnId="{04AC78C8-DEE3-4358-A31A-99CB783263FC}">
      <dgm:prSet/>
      <dgm:spPr/>
      <dgm:t>
        <a:bodyPr/>
        <a:lstStyle/>
        <a:p>
          <a:endParaRPr lang="it-IT"/>
        </a:p>
      </dgm:t>
    </dgm:pt>
    <dgm:pt modelId="{4A3AB143-2E31-4879-BB47-63C10B6116C4}" type="sibTrans" cxnId="{04AC78C8-DEE3-4358-A31A-99CB783263FC}">
      <dgm:prSet/>
      <dgm:spPr/>
      <dgm:t>
        <a:bodyPr/>
        <a:lstStyle/>
        <a:p>
          <a:endParaRPr lang="it-IT"/>
        </a:p>
      </dgm:t>
    </dgm:pt>
    <dgm:pt modelId="{716839E8-0475-48E6-B991-4E1F6418203F}">
      <dgm:prSet phldrT="[Testo]"/>
      <dgm:spPr/>
      <dgm:t>
        <a:bodyPr/>
        <a:lstStyle/>
        <a:p>
          <a:r>
            <a:rPr lang="en-GB" dirty="0" err="1" smtClean="0"/>
            <a:t>Modelli</a:t>
          </a:r>
          <a:endParaRPr lang="it-IT" dirty="0"/>
        </a:p>
      </dgm:t>
    </dgm:pt>
    <dgm:pt modelId="{FCFF2BC9-99EF-4BA6-9F8E-0C7156F655A1}" type="parTrans" cxnId="{780347C6-8284-438B-9E46-02D6E8C3BB0F}">
      <dgm:prSet/>
      <dgm:spPr/>
      <dgm:t>
        <a:bodyPr/>
        <a:lstStyle/>
        <a:p>
          <a:endParaRPr lang="it-IT"/>
        </a:p>
      </dgm:t>
    </dgm:pt>
    <dgm:pt modelId="{9B9484BF-3D0F-48BD-AE6C-6587228E2D2E}" type="sibTrans" cxnId="{780347C6-8284-438B-9E46-02D6E8C3BB0F}">
      <dgm:prSet/>
      <dgm:spPr/>
      <dgm:t>
        <a:bodyPr/>
        <a:lstStyle/>
        <a:p>
          <a:endParaRPr lang="it-IT"/>
        </a:p>
      </dgm:t>
    </dgm:pt>
    <dgm:pt modelId="{7AED54AC-B1A2-463B-ABF1-6B4EC6E01341}">
      <dgm:prSet phldrT="[Testo]"/>
      <dgm:spPr>
        <a:solidFill>
          <a:srgbClr val="FF3300"/>
        </a:solidFill>
      </dgm:spPr>
      <dgm:t>
        <a:bodyPr/>
        <a:lstStyle/>
        <a:p>
          <a:r>
            <a:rPr lang="en-GB" dirty="0" err="1" smtClean="0"/>
            <a:t>Algoritmo</a:t>
          </a:r>
          <a:endParaRPr lang="it-IT" dirty="0"/>
        </a:p>
      </dgm:t>
    </dgm:pt>
    <dgm:pt modelId="{9A2FEF20-5794-4FD8-A1A6-157D05B2D446}" type="parTrans" cxnId="{750AB130-A059-42F7-B954-BB62C7AC18C9}">
      <dgm:prSet/>
      <dgm:spPr/>
      <dgm:t>
        <a:bodyPr/>
        <a:lstStyle/>
        <a:p>
          <a:endParaRPr lang="it-IT"/>
        </a:p>
      </dgm:t>
    </dgm:pt>
    <dgm:pt modelId="{2934E054-4A83-4D53-86A9-AC27FA089E53}" type="sibTrans" cxnId="{750AB130-A059-42F7-B954-BB62C7AC18C9}">
      <dgm:prSet/>
      <dgm:spPr/>
      <dgm:t>
        <a:bodyPr/>
        <a:lstStyle/>
        <a:p>
          <a:endParaRPr lang="it-IT"/>
        </a:p>
      </dgm:t>
    </dgm:pt>
    <dgm:pt modelId="{196B904F-F894-48C0-8BE4-9590F91589C5}">
      <dgm:prSet phldrT="[Testo]"/>
      <dgm:spPr/>
      <dgm:t>
        <a:bodyPr/>
        <a:lstStyle/>
        <a:p>
          <a:r>
            <a:rPr lang="en-GB" dirty="0" err="1" smtClean="0"/>
            <a:t>Esperimenti</a:t>
          </a:r>
          <a:endParaRPr lang="it-IT" dirty="0"/>
        </a:p>
      </dgm:t>
    </dgm:pt>
    <dgm:pt modelId="{06D29A9B-FF5F-453F-98BA-C39D96818B50}" type="parTrans" cxnId="{A7CEEB33-5A77-427D-951E-685118AC473E}">
      <dgm:prSet/>
      <dgm:spPr/>
      <dgm:t>
        <a:bodyPr/>
        <a:lstStyle/>
        <a:p>
          <a:endParaRPr lang="it-IT"/>
        </a:p>
      </dgm:t>
    </dgm:pt>
    <dgm:pt modelId="{A4E7474A-1F21-4BE6-9740-D997BD7EBE84}" type="sibTrans" cxnId="{A7CEEB33-5A77-427D-951E-685118AC473E}">
      <dgm:prSet/>
      <dgm:spPr/>
      <dgm:t>
        <a:bodyPr/>
        <a:lstStyle/>
        <a:p>
          <a:endParaRPr lang="it-IT"/>
        </a:p>
      </dgm:t>
    </dgm:pt>
    <dgm:pt modelId="{20553EAE-C09B-4287-A8A8-FE3421291531}">
      <dgm:prSet phldrT="[Testo]"/>
      <dgm:spPr/>
      <dgm:t>
        <a:bodyPr/>
        <a:lstStyle/>
        <a:p>
          <a:r>
            <a:rPr lang="en-GB" dirty="0" err="1" smtClean="0"/>
            <a:t>Risultati</a:t>
          </a:r>
          <a:endParaRPr lang="it-IT" dirty="0"/>
        </a:p>
      </dgm:t>
    </dgm:pt>
    <dgm:pt modelId="{C16F443D-A7EB-4AAE-9B4D-23709F91756A}" type="parTrans" cxnId="{B3DBCDCD-17FE-4412-8DB8-C97D92F4DF4E}">
      <dgm:prSet/>
      <dgm:spPr/>
      <dgm:t>
        <a:bodyPr/>
        <a:lstStyle/>
        <a:p>
          <a:endParaRPr lang="it-IT"/>
        </a:p>
      </dgm:t>
    </dgm:pt>
    <dgm:pt modelId="{AA442B82-7C5D-45E1-98B5-FCE3C02552AE}" type="sibTrans" cxnId="{B3DBCDCD-17FE-4412-8DB8-C97D92F4DF4E}">
      <dgm:prSet/>
      <dgm:spPr/>
      <dgm:t>
        <a:bodyPr/>
        <a:lstStyle/>
        <a:p>
          <a:endParaRPr lang="it-IT"/>
        </a:p>
      </dgm:t>
    </dgm:pt>
    <dgm:pt modelId="{A38C5559-A189-48C2-AB0A-7D78554FE639}">
      <dgm:prSet phldrT="[Testo]"/>
      <dgm:spPr/>
      <dgm:t>
        <a:bodyPr/>
        <a:lstStyle/>
        <a:p>
          <a:r>
            <a:rPr lang="en-GB" dirty="0" err="1" smtClean="0"/>
            <a:t>Conclusioni</a:t>
          </a:r>
          <a:endParaRPr lang="it-IT" dirty="0"/>
        </a:p>
      </dgm:t>
    </dgm:pt>
    <dgm:pt modelId="{7E3A6008-801F-4D56-BC32-77D7BE3E5459}" type="parTrans" cxnId="{BD755460-65DA-439E-8047-EDAB11D9D5D9}">
      <dgm:prSet/>
      <dgm:spPr/>
      <dgm:t>
        <a:bodyPr/>
        <a:lstStyle/>
        <a:p>
          <a:endParaRPr lang="it-IT"/>
        </a:p>
      </dgm:t>
    </dgm:pt>
    <dgm:pt modelId="{1913861F-3844-4B96-BEC4-37FA394BB49F}" type="sibTrans" cxnId="{BD755460-65DA-439E-8047-EDAB11D9D5D9}">
      <dgm:prSet/>
      <dgm:spPr/>
      <dgm:t>
        <a:bodyPr/>
        <a:lstStyle/>
        <a:p>
          <a:endParaRPr lang="it-IT"/>
        </a:p>
      </dgm:t>
    </dgm:pt>
    <dgm:pt modelId="{C7728692-EBCA-4101-8BC5-C997832E0D47}" type="pres">
      <dgm:prSet presAssocID="{2B2FA987-1204-45AE-8D4E-57C4A92668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34CA4F1-C102-4DBB-A756-0B1B9A79331D}" type="pres">
      <dgm:prSet presAssocID="{2B2FA987-1204-45AE-8D4E-57C4A92668CD}" presName="Name1" presStyleCnt="0"/>
      <dgm:spPr/>
    </dgm:pt>
    <dgm:pt modelId="{0A1593C4-A445-4150-8112-CE0C43864AD1}" type="pres">
      <dgm:prSet presAssocID="{2B2FA987-1204-45AE-8D4E-57C4A92668CD}" presName="cycle" presStyleCnt="0"/>
      <dgm:spPr/>
    </dgm:pt>
    <dgm:pt modelId="{931E18C2-1527-410A-8E2A-C3AED3F045BA}" type="pres">
      <dgm:prSet presAssocID="{2B2FA987-1204-45AE-8D4E-57C4A92668CD}" presName="srcNode" presStyleLbl="node1" presStyleIdx="0" presStyleCnt="6"/>
      <dgm:spPr/>
    </dgm:pt>
    <dgm:pt modelId="{D09A3FE5-5238-4402-800D-C643D11A87C3}" type="pres">
      <dgm:prSet presAssocID="{2B2FA987-1204-45AE-8D4E-57C4A92668CD}" presName="conn" presStyleLbl="parChTrans1D2" presStyleIdx="0" presStyleCnt="1"/>
      <dgm:spPr/>
      <dgm:t>
        <a:bodyPr/>
        <a:lstStyle/>
        <a:p>
          <a:endParaRPr lang="it-IT"/>
        </a:p>
      </dgm:t>
    </dgm:pt>
    <dgm:pt modelId="{BECCE890-C7BE-412F-9A57-E0E77E678E9F}" type="pres">
      <dgm:prSet presAssocID="{2B2FA987-1204-45AE-8D4E-57C4A92668CD}" presName="extraNode" presStyleLbl="node1" presStyleIdx="0" presStyleCnt="6"/>
      <dgm:spPr/>
    </dgm:pt>
    <dgm:pt modelId="{CF7B1C11-D248-4D72-A76D-C6AFD3D14528}" type="pres">
      <dgm:prSet presAssocID="{2B2FA987-1204-45AE-8D4E-57C4A92668CD}" presName="dstNode" presStyleLbl="node1" presStyleIdx="0" presStyleCnt="6"/>
      <dgm:spPr/>
    </dgm:pt>
    <dgm:pt modelId="{D161FAD5-8CD0-4895-8255-39D56D0E7DE5}" type="pres">
      <dgm:prSet presAssocID="{8CD213FC-A395-4A61-9783-A91BD464AF5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DEEBD6-7C7F-4D30-AD9E-FF9D998BD827}" type="pres">
      <dgm:prSet presAssocID="{8CD213FC-A395-4A61-9783-A91BD464AF5F}" presName="accent_1" presStyleCnt="0"/>
      <dgm:spPr/>
    </dgm:pt>
    <dgm:pt modelId="{38865055-FB29-4F69-B288-D57C969B9A9D}" type="pres">
      <dgm:prSet presAssocID="{8CD213FC-A395-4A61-9783-A91BD464AF5F}" presName="accentRepeatNode" presStyleLbl="solidFgAcc1" presStyleIdx="0" presStyleCnt="6"/>
      <dgm:spPr/>
    </dgm:pt>
    <dgm:pt modelId="{BE29BEDA-67E0-4E40-A2CF-6DAE0F1EBB68}" type="pres">
      <dgm:prSet presAssocID="{716839E8-0475-48E6-B991-4E1F6418203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C44E3-DE90-4AEE-B7B7-FDC9E6400B29}" type="pres">
      <dgm:prSet presAssocID="{716839E8-0475-48E6-B991-4E1F6418203F}" presName="accent_2" presStyleCnt="0"/>
      <dgm:spPr/>
    </dgm:pt>
    <dgm:pt modelId="{5905B56E-0D74-4D27-9B5E-25E6130CF61D}" type="pres">
      <dgm:prSet presAssocID="{716839E8-0475-48E6-B991-4E1F6418203F}" presName="accentRepeatNode" presStyleLbl="solidFgAcc1" presStyleIdx="1" presStyleCnt="6"/>
      <dgm:spPr/>
    </dgm:pt>
    <dgm:pt modelId="{D86D473F-DBA0-4A4F-84A8-D11B8E7A082B}" type="pres">
      <dgm:prSet presAssocID="{7AED54AC-B1A2-463B-ABF1-6B4EC6E0134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577DB2-36EF-46CF-9E4D-8FFB95DE2871}" type="pres">
      <dgm:prSet presAssocID="{7AED54AC-B1A2-463B-ABF1-6B4EC6E01341}" presName="accent_3" presStyleCnt="0"/>
      <dgm:spPr/>
    </dgm:pt>
    <dgm:pt modelId="{2D9C8765-3C05-4D3B-8C7D-A7AC5DF808C9}" type="pres">
      <dgm:prSet presAssocID="{7AED54AC-B1A2-463B-ABF1-6B4EC6E01341}" presName="accentRepeatNode" presStyleLbl="solidFgAcc1" presStyleIdx="2" presStyleCnt="6"/>
      <dgm:spPr/>
    </dgm:pt>
    <dgm:pt modelId="{DED9BAC2-D2CB-4956-82C7-2EBF2BF6AD03}" type="pres">
      <dgm:prSet presAssocID="{196B904F-F894-48C0-8BE4-9590F91589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05A64E-3039-4F1A-8AB6-0DD42B3C72F9}" type="pres">
      <dgm:prSet presAssocID="{196B904F-F894-48C0-8BE4-9590F91589C5}" presName="accent_4" presStyleCnt="0"/>
      <dgm:spPr/>
    </dgm:pt>
    <dgm:pt modelId="{99990E26-95F0-4A96-ADC2-96DA46DBFCB2}" type="pres">
      <dgm:prSet presAssocID="{196B904F-F894-48C0-8BE4-9590F91589C5}" presName="accentRepeatNode" presStyleLbl="solidFgAcc1" presStyleIdx="3" presStyleCnt="6"/>
      <dgm:spPr/>
    </dgm:pt>
    <dgm:pt modelId="{131D1E73-3D74-4A0D-A390-839F570706F3}" type="pres">
      <dgm:prSet presAssocID="{20553EAE-C09B-4287-A8A8-FE3421291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B30569-11AB-4D14-B2C1-46F8732F0EF2}" type="pres">
      <dgm:prSet presAssocID="{20553EAE-C09B-4287-A8A8-FE3421291531}" presName="accent_5" presStyleCnt="0"/>
      <dgm:spPr/>
    </dgm:pt>
    <dgm:pt modelId="{D8CE53DA-626A-4599-8B64-C519CA144C3D}" type="pres">
      <dgm:prSet presAssocID="{20553EAE-C09B-4287-A8A8-FE3421291531}" presName="accentRepeatNode" presStyleLbl="solidFgAcc1" presStyleIdx="4" presStyleCnt="6"/>
      <dgm:spPr/>
    </dgm:pt>
    <dgm:pt modelId="{96BF3616-91AA-477F-A2CF-CC0E5FA66F95}" type="pres">
      <dgm:prSet presAssocID="{A38C5559-A189-48C2-AB0A-7D78554FE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F3DD29-DA25-41AB-B83C-A8C98E2BF011}" type="pres">
      <dgm:prSet presAssocID="{A38C5559-A189-48C2-AB0A-7D78554FE639}" presName="accent_6" presStyleCnt="0"/>
      <dgm:spPr/>
    </dgm:pt>
    <dgm:pt modelId="{5DA4948F-D2C9-41DA-9E77-2BDB97D6208D}" type="pres">
      <dgm:prSet presAssocID="{A38C5559-A189-48C2-AB0A-7D78554FE639}" presName="accentRepeatNode" presStyleLbl="solidFgAcc1" presStyleIdx="5" presStyleCnt="6"/>
      <dgm:spPr/>
    </dgm:pt>
  </dgm:ptLst>
  <dgm:cxnLst>
    <dgm:cxn modelId="{780347C6-8284-438B-9E46-02D6E8C3BB0F}" srcId="{2B2FA987-1204-45AE-8D4E-57C4A92668CD}" destId="{716839E8-0475-48E6-B991-4E1F6418203F}" srcOrd="1" destOrd="0" parTransId="{FCFF2BC9-99EF-4BA6-9F8E-0C7156F655A1}" sibTransId="{9B9484BF-3D0F-48BD-AE6C-6587228E2D2E}"/>
    <dgm:cxn modelId="{750AB130-A059-42F7-B954-BB62C7AC18C9}" srcId="{2B2FA987-1204-45AE-8D4E-57C4A92668CD}" destId="{7AED54AC-B1A2-463B-ABF1-6B4EC6E01341}" srcOrd="2" destOrd="0" parTransId="{9A2FEF20-5794-4FD8-A1A6-157D05B2D446}" sibTransId="{2934E054-4A83-4D53-86A9-AC27FA089E53}"/>
    <dgm:cxn modelId="{DD2BBDC0-BD07-4AB4-909E-855C9124A837}" type="presOf" srcId="{2B2FA987-1204-45AE-8D4E-57C4A92668CD}" destId="{C7728692-EBCA-4101-8BC5-C997832E0D47}" srcOrd="0" destOrd="0" presId="urn:microsoft.com/office/officeart/2008/layout/VerticalCurvedList"/>
    <dgm:cxn modelId="{C6421E78-4AF0-4CB1-AE49-8BD60663B450}" type="presOf" srcId="{716839E8-0475-48E6-B991-4E1F6418203F}" destId="{BE29BEDA-67E0-4E40-A2CF-6DAE0F1EBB68}" srcOrd="0" destOrd="0" presId="urn:microsoft.com/office/officeart/2008/layout/VerticalCurvedList"/>
    <dgm:cxn modelId="{662A2AC3-DBCA-47CB-91EA-301A5BEA44B0}" type="presOf" srcId="{7AED54AC-B1A2-463B-ABF1-6B4EC6E01341}" destId="{D86D473F-DBA0-4A4F-84A8-D11B8E7A082B}" srcOrd="0" destOrd="0" presId="urn:microsoft.com/office/officeart/2008/layout/VerticalCurvedList"/>
    <dgm:cxn modelId="{9FAB42B8-7145-4F16-9B02-FE0B7D06915C}" type="presOf" srcId="{A38C5559-A189-48C2-AB0A-7D78554FE639}" destId="{96BF3616-91AA-477F-A2CF-CC0E5FA66F95}" srcOrd="0" destOrd="0" presId="urn:microsoft.com/office/officeart/2008/layout/VerticalCurvedList"/>
    <dgm:cxn modelId="{46559847-22A1-4497-9E93-022A324C08E8}" type="presOf" srcId="{20553EAE-C09B-4287-A8A8-FE3421291531}" destId="{131D1E73-3D74-4A0D-A390-839F570706F3}" srcOrd="0" destOrd="0" presId="urn:microsoft.com/office/officeart/2008/layout/VerticalCurvedList"/>
    <dgm:cxn modelId="{4A865BBE-CE43-4CF9-A4C4-CDBFC4C70AE0}" type="presOf" srcId="{4A3AB143-2E31-4879-BB47-63C10B6116C4}" destId="{D09A3FE5-5238-4402-800D-C643D11A87C3}" srcOrd="0" destOrd="0" presId="urn:microsoft.com/office/officeart/2008/layout/VerticalCurvedList"/>
    <dgm:cxn modelId="{AD673BB6-4BAF-4E3F-9DDD-1B031562DFF4}" type="presOf" srcId="{8CD213FC-A395-4A61-9783-A91BD464AF5F}" destId="{D161FAD5-8CD0-4895-8255-39D56D0E7DE5}" srcOrd="0" destOrd="0" presId="urn:microsoft.com/office/officeart/2008/layout/VerticalCurvedList"/>
    <dgm:cxn modelId="{B6A2D4C8-0B2C-4364-88C4-B265DB9D37EE}" type="presOf" srcId="{196B904F-F894-48C0-8BE4-9590F91589C5}" destId="{DED9BAC2-D2CB-4956-82C7-2EBF2BF6AD03}" srcOrd="0" destOrd="0" presId="urn:microsoft.com/office/officeart/2008/layout/VerticalCurvedList"/>
    <dgm:cxn modelId="{BD755460-65DA-439E-8047-EDAB11D9D5D9}" srcId="{2B2FA987-1204-45AE-8D4E-57C4A92668CD}" destId="{A38C5559-A189-48C2-AB0A-7D78554FE639}" srcOrd="5" destOrd="0" parTransId="{7E3A6008-801F-4D56-BC32-77D7BE3E5459}" sibTransId="{1913861F-3844-4B96-BEC4-37FA394BB49F}"/>
    <dgm:cxn modelId="{04AC78C8-DEE3-4358-A31A-99CB783263FC}" srcId="{2B2FA987-1204-45AE-8D4E-57C4A92668CD}" destId="{8CD213FC-A395-4A61-9783-A91BD464AF5F}" srcOrd="0" destOrd="0" parTransId="{BC0067E3-BEA0-4AFB-B7DC-A4D4651517C7}" sibTransId="{4A3AB143-2E31-4879-BB47-63C10B6116C4}"/>
    <dgm:cxn modelId="{A7CEEB33-5A77-427D-951E-685118AC473E}" srcId="{2B2FA987-1204-45AE-8D4E-57C4A92668CD}" destId="{196B904F-F894-48C0-8BE4-9590F91589C5}" srcOrd="3" destOrd="0" parTransId="{06D29A9B-FF5F-453F-98BA-C39D96818B50}" sibTransId="{A4E7474A-1F21-4BE6-9740-D997BD7EBE84}"/>
    <dgm:cxn modelId="{B3DBCDCD-17FE-4412-8DB8-C97D92F4DF4E}" srcId="{2B2FA987-1204-45AE-8D4E-57C4A92668CD}" destId="{20553EAE-C09B-4287-A8A8-FE3421291531}" srcOrd="4" destOrd="0" parTransId="{C16F443D-A7EB-4AAE-9B4D-23709F91756A}" sibTransId="{AA442B82-7C5D-45E1-98B5-FCE3C02552AE}"/>
    <dgm:cxn modelId="{C6E8BA24-8085-4F6F-94F9-E5E6B03BF7D6}" type="presParOf" srcId="{C7728692-EBCA-4101-8BC5-C997832E0D47}" destId="{934CA4F1-C102-4DBB-A756-0B1B9A79331D}" srcOrd="0" destOrd="0" presId="urn:microsoft.com/office/officeart/2008/layout/VerticalCurvedList"/>
    <dgm:cxn modelId="{734AC639-CD67-42C9-B97B-752086649077}" type="presParOf" srcId="{934CA4F1-C102-4DBB-A756-0B1B9A79331D}" destId="{0A1593C4-A445-4150-8112-CE0C43864AD1}" srcOrd="0" destOrd="0" presId="urn:microsoft.com/office/officeart/2008/layout/VerticalCurvedList"/>
    <dgm:cxn modelId="{48EC9ABD-A458-445D-BA66-189186B045FF}" type="presParOf" srcId="{0A1593C4-A445-4150-8112-CE0C43864AD1}" destId="{931E18C2-1527-410A-8E2A-C3AED3F045BA}" srcOrd="0" destOrd="0" presId="urn:microsoft.com/office/officeart/2008/layout/VerticalCurvedList"/>
    <dgm:cxn modelId="{A9A01E84-A02E-4A99-951F-90C0DB4B8826}" type="presParOf" srcId="{0A1593C4-A445-4150-8112-CE0C43864AD1}" destId="{D09A3FE5-5238-4402-800D-C643D11A87C3}" srcOrd="1" destOrd="0" presId="urn:microsoft.com/office/officeart/2008/layout/VerticalCurvedList"/>
    <dgm:cxn modelId="{A6A376E6-0A29-4661-ADB5-A2500FBB9309}" type="presParOf" srcId="{0A1593C4-A445-4150-8112-CE0C43864AD1}" destId="{BECCE890-C7BE-412F-9A57-E0E77E678E9F}" srcOrd="2" destOrd="0" presId="urn:microsoft.com/office/officeart/2008/layout/VerticalCurvedList"/>
    <dgm:cxn modelId="{05A77FFB-DF7F-46E7-AA8E-E423C5E89D00}" type="presParOf" srcId="{0A1593C4-A445-4150-8112-CE0C43864AD1}" destId="{CF7B1C11-D248-4D72-A76D-C6AFD3D14528}" srcOrd="3" destOrd="0" presId="urn:microsoft.com/office/officeart/2008/layout/VerticalCurvedList"/>
    <dgm:cxn modelId="{4F338F78-0E20-4DEB-8607-A04CD2426E8E}" type="presParOf" srcId="{934CA4F1-C102-4DBB-A756-0B1B9A79331D}" destId="{D161FAD5-8CD0-4895-8255-39D56D0E7DE5}" srcOrd="1" destOrd="0" presId="urn:microsoft.com/office/officeart/2008/layout/VerticalCurvedList"/>
    <dgm:cxn modelId="{8477981A-803F-4FBC-A1C7-AD882E984A40}" type="presParOf" srcId="{934CA4F1-C102-4DBB-A756-0B1B9A79331D}" destId="{36DEEBD6-7C7F-4D30-AD9E-FF9D998BD827}" srcOrd="2" destOrd="0" presId="urn:microsoft.com/office/officeart/2008/layout/VerticalCurvedList"/>
    <dgm:cxn modelId="{4412FE7D-F68F-4BE0-8892-254B13E82550}" type="presParOf" srcId="{36DEEBD6-7C7F-4D30-AD9E-FF9D998BD827}" destId="{38865055-FB29-4F69-B288-D57C969B9A9D}" srcOrd="0" destOrd="0" presId="urn:microsoft.com/office/officeart/2008/layout/VerticalCurvedList"/>
    <dgm:cxn modelId="{B66EF9E1-1FF8-4DCB-B56E-CE80D657B914}" type="presParOf" srcId="{934CA4F1-C102-4DBB-A756-0B1B9A79331D}" destId="{BE29BEDA-67E0-4E40-A2CF-6DAE0F1EBB68}" srcOrd="3" destOrd="0" presId="urn:microsoft.com/office/officeart/2008/layout/VerticalCurvedList"/>
    <dgm:cxn modelId="{6B9427A0-A006-43A1-BE2F-EB0DECE7D0E8}" type="presParOf" srcId="{934CA4F1-C102-4DBB-A756-0B1B9A79331D}" destId="{003C44E3-DE90-4AEE-B7B7-FDC9E6400B29}" srcOrd="4" destOrd="0" presId="urn:microsoft.com/office/officeart/2008/layout/VerticalCurvedList"/>
    <dgm:cxn modelId="{06EA9643-93D2-4765-AF27-EAFB4F1CB406}" type="presParOf" srcId="{003C44E3-DE90-4AEE-B7B7-FDC9E6400B29}" destId="{5905B56E-0D74-4D27-9B5E-25E6130CF61D}" srcOrd="0" destOrd="0" presId="urn:microsoft.com/office/officeart/2008/layout/VerticalCurvedList"/>
    <dgm:cxn modelId="{624D618E-2F1C-42CD-B962-E897540A0C6C}" type="presParOf" srcId="{934CA4F1-C102-4DBB-A756-0B1B9A79331D}" destId="{D86D473F-DBA0-4A4F-84A8-D11B8E7A082B}" srcOrd="5" destOrd="0" presId="urn:microsoft.com/office/officeart/2008/layout/VerticalCurvedList"/>
    <dgm:cxn modelId="{7F27E643-9D9D-4122-A89F-86AECB711709}" type="presParOf" srcId="{934CA4F1-C102-4DBB-A756-0B1B9A79331D}" destId="{52577DB2-36EF-46CF-9E4D-8FFB95DE2871}" srcOrd="6" destOrd="0" presId="urn:microsoft.com/office/officeart/2008/layout/VerticalCurvedList"/>
    <dgm:cxn modelId="{F5D87102-A251-4819-B74F-02A23A9C2B92}" type="presParOf" srcId="{52577DB2-36EF-46CF-9E4D-8FFB95DE2871}" destId="{2D9C8765-3C05-4D3B-8C7D-A7AC5DF808C9}" srcOrd="0" destOrd="0" presId="urn:microsoft.com/office/officeart/2008/layout/VerticalCurvedList"/>
    <dgm:cxn modelId="{0DB88EBF-2C7D-45AC-8A7D-BB5F8A6E464D}" type="presParOf" srcId="{934CA4F1-C102-4DBB-A756-0B1B9A79331D}" destId="{DED9BAC2-D2CB-4956-82C7-2EBF2BF6AD03}" srcOrd="7" destOrd="0" presId="urn:microsoft.com/office/officeart/2008/layout/VerticalCurvedList"/>
    <dgm:cxn modelId="{9A573EFC-F87E-4880-8CDC-4CFE3D6DD806}" type="presParOf" srcId="{934CA4F1-C102-4DBB-A756-0B1B9A79331D}" destId="{C905A64E-3039-4F1A-8AB6-0DD42B3C72F9}" srcOrd="8" destOrd="0" presId="urn:microsoft.com/office/officeart/2008/layout/VerticalCurvedList"/>
    <dgm:cxn modelId="{64A0A865-BF16-4BA7-A7EC-8FDFFA30F895}" type="presParOf" srcId="{C905A64E-3039-4F1A-8AB6-0DD42B3C72F9}" destId="{99990E26-95F0-4A96-ADC2-96DA46DBFCB2}" srcOrd="0" destOrd="0" presId="urn:microsoft.com/office/officeart/2008/layout/VerticalCurvedList"/>
    <dgm:cxn modelId="{A7F9255F-34BB-4A2D-A09C-13C9C645D8B5}" type="presParOf" srcId="{934CA4F1-C102-4DBB-A756-0B1B9A79331D}" destId="{131D1E73-3D74-4A0D-A390-839F570706F3}" srcOrd="9" destOrd="0" presId="urn:microsoft.com/office/officeart/2008/layout/VerticalCurvedList"/>
    <dgm:cxn modelId="{CFB3958C-0C63-478B-B7F9-256B06CD059C}" type="presParOf" srcId="{934CA4F1-C102-4DBB-A756-0B1B9A79331D}" destId="{5DB30569-11AB-4D14-B2C1-46F8732F0EF2}" srcOrd="10" destOrd="0" presId="urn:microsoft.com/office/officeart/2008/layout/VerticalCurvedList"/>
    <dgm:cxn modelId="{4E452548-A2B1-4EAC-9457-5D5E5E1AECA1}" type="presParOf" srcId="{5DB30569-11AB-4D14-B2C1-46F8732F0EF2}" destId="{D8CE53DA-626A-4599-8B64-C519CA144C3D}" srcOrd="0" destOrd="0" presId="urn:microsoft.com/office/officeart/2008/layout/VerticalCurvedList"/>
    <dgm:cxn modelId="{C6213D77-4E6A-41EA-B53A-DFFD659C35C9}" type="presParOf" srcId="{934CA4F1-C102-4DBB-A756-0B1B9A79331D}" destId="{96BF3616-91AA-477F-A2CF-CC0E5FA66F95}" srcOrd="11" destOrd="0" presId="urn:microsoft.com/office/officeart/2008/layout/VerticalCurvedList"/>
    <dgm:cxn modelId="{0ACE58DA-9BE8-4B75-816E-E07DF94A8A82}" type="presParOf" srcId="{934CA4F1-C102-4DBB-A756-0B1B9A79331D}" destId="{3DF3DD29-DA25-41AB-B83C-A8C98E2BF011}" srcOrd="12" destOrd="0" presId="urn:microsoft.com/office/officeart/2008/layout/VerticalCurvedList"/>
    <dgm:cxn modelId="{0DED44BA-A21E-4795-9F7F-01801EC011BC}" type="presParOf" srcId="{3DF3DD29-DA25-41AB-B83C-A8C98E2BF011}" destId="{5DA4948F-D2C9-41DA-9E77-2BDB97D620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2FA987-1204-45AE-8D4E-57C4A92668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CD213FC-A395-4A61-9783-A91BD464AF5F}">
      <dgm:prSet phldrT="[Testo]"/>
      <dgm:spPr/>
      <dgm:t>
        <a:bodyPr/>
        <a:lstStyle/>
        <a:p>
          <a:r>
            <a:rPr lang="en-GB" dirty="0" err="1" smtClean="0"/>
            <a:t>Scopo</a:t>
          </a:r>
          <a:endParaRPr lang="it-IT" dirty="0"/>
        </a:p>
      </dgm:t>
    </dgm:pt>
    <dgm:pt modelId="{BC0067E3-BEA0-4AFB-B7DC-A4D4651517C7}" type="parTrans" cxnId="{04AC78C8-DEE3-4358-A31A-99CB783263FC}">
      <dgm:prSet/>
      <dgm:spPr/>
      <dgm:t>
        <a:bodyPr/>
        <a:lstStyle/>
        <a:p>
          <a:endParaRPr lang="it-IT"/>
        </a:p>
      </dgm:t>
    </dgm:pt>
    <dgm:pt modelId="{4A3AB143-2E31-4879-BB47-63C10B6116C4}" type="sibTrans" cxnId="{04AC78C8-DEE3-4358-A31A-99CB783263FC}">
      <dgm:prSet/>
      <dgm:spPr/>
      <dgm:t>
        <a:bodyPr/>
        <a:lstStyle/>
        <a:p>
          <a:endParaRPr lang="it-IT"/>
        </a:p>
      </dgm:t>
    </dgm:pt>
    <dgm:pt modelId="{716839E8-0475-48E6-B991-4E1F6418203F}">
      <dgm:prSet phldrT="[Testo]"/>
      <dgm:spPr/>
      <dgm:t>
        <a:bodyPr/>
        <a:lstStyle/>
        <a:p>
          <a:r>
            <a:rPr lang="en-GB" dirty="0" err="1" smtClean="0"/>
            <a:t>Modelli</a:t>
          </a:r>
          <a:endParaRPr lang="it-IT" dirty="0"/>
        </a:p>
      </dgm:t>
    </dgm:pt>
    <dgm:pt modelId="{FCFF2BC9-99EF-4BA6-9F8E-0C7156F655A1}" type="parTrans" cxnId="{780347C6-8284-438B-9E46-02D6E8C3BB0F}">
      <dgm:prSet/>
      <dgm:spPr/>
      <dgm:t>
        <a:bodyPr/>
        <a:lstStyle/>
        <a:p>
          <a:endParaRPr lang="it-IT"/>
        </a:p>
      </dgm:t>
    </dgm:pt>
    <dgm:pt modelId="{9B9484BF-3D0F-48BD-AE6C-6587228E2D2E}" type="sibTrans" cxnId="{780347C6-8284-438B-9E46-02D6E8C3BB0F}">
      <dgm:prSet/>
      <dgm:spPr/>
      <dgm:t>
        <a:bodyPr/>
        <a:lstStyle/>
        <a:p>
          <a:endParaRPr lang="it-IT"/>
        </a:p>
      </dgm:t>
    </dgm:pt>
    <dgm:pt modelId="{7AED54AC-B1A2-463B-ABF1-6B4EC6E01341}">
      <dgm:prSet phldrT="[Testo]"/>
      <dgm:spPr/>
      <dgm:t>
        <a:bodyPr/>
        <a:lstStyle/>
        <a:p>
          <a:r>
            <a:rPr lang="en-GB" dirty="0" err="1" smtClean="0"/>
            <a:t>Algoritmo</a:t>
          </a:r>
          <a:endParaRPr lang="it-IT" dirty="0"/>
        </a:p>
      </dgm:t>
    </dgm:pt>
    <dgm:pt modelId="{9A2FEF20-5794-4FD8-A1A6-157D05B2D446}" type="parTrans" cxnId="{750AB130-A059-42F7-B954-BB62C7AC18C9}">
      <dgm:prSet/>
      <dgm:spPr/>
      <dgm:t>
        <a:bodyPr/>
        <a:lstStyle/>
        <a:p>
          <a:endParaRPr lang="it-IT"/>
        </a:p>
      </dgm:t>
    </dgm:pt>
    <dgm:pt modelId="{2934E054-4A83-4D53-86A9-AC27FA089E53}" type="sibTrans" cxnId="{750AB130-A059-42F7-B954-BB62C7AC18C9}">
      <dgm:prSet/>
      <dgm:spPr/>
      <dgm:t>
        <a:bodyPr/>
        <a:lstStyle/>
        <a:p>
          <a:endParaRPr lang="it-IT"/>
        </a:p>
      </dgm:t>
    </dgm:pt>
    <dgm:pt modelId="{196B904F-F894-48C0-8BE4-9590F91589C5}">
      <dgm:prSet phldrT="[Testo]"/>
      <dgm:spPr>
        <a:solidFill>
          <a:srgbClr val="FF3300"/>
        </a:solidFill>
      </dgm:spPr>
      <dgm:t>
        <a:bodyPr/>
        <a:lstStyle/>
        <a:p>
          <a:r>
            <a:rPr lang="en-GB" dirty="0" err="1" smtClean="0"/>
            <a:t>Esperimenti</a:t>
          </a:r>
          <a:endParaRPr lang="it-IT" dirty="0"/>
        </a:p>
      </dgm:t>
    </dgm:pt>
    <dgm:pt modelId="{06D29A9B-FF5F-453F-98BA-C39D96818B50}" type="parTrans" cxnId="{A7CEEB33-5A77-427D-951E-685118AC473E}">
      <dgm:prSet/>
      <dgm:spPr/>
      <dgm:t>
        <a:bodyPr/>
        <a:lstStyle/>
        <a:p>
          <a:endParaRPr lang="it-IT"/>
        </a:p>
      </dgm:t>
    </dgm:pt>
    <dgm:pt modelId="{A4E7474A-1F21-4BE6-9740-D997BD7EBE84}" type="sibTrans" cxnId="{A7CEEB33-5A77-427D-951E-685118AC473E}">
      <dgm:prSet/>
      <dgm:spPr/>
      <dgm:t>
        <a:bodyPr/>
        <a:lstStyle/>
        <a:p>
          <a:endParaRPr lang="it-IT"/>
        </a:p>
      </dgm:t>
    </dgm:pt>
    <dgm:pt modelId="{20553EAE-C09B-4287-A8A8-FE3421291531}">
      <dgm:prSet phldrT="[Testo]"/>
      <dgm:spPr/>
      <dgm:t>
        <a:bodyPr/>
        <a:lstStyle/>
        <a:p>
          <a:r>
            <a:rPr lang="en-GB" dirty="0" err="1" smtClean="0"/>
            <a:t>Risultati</a:t>
          </a:r>
          <a:endParaRPr lang="it-IT" dirty="0"/>
        </a:p>
      </dgm:t>
    </dgm:pt>
    <dgm:pt modelId="{C16F443D-A7EB-4AAE-9B4D-23709F91756A}" type="parTrans" cxnId="{B3DBCDCD-17FE-4412-8DB8-C97D92F4DF4E}">
      <dgm:prSet/>
      <dgm:spPr/>
      <dgm:t>
        <a:bodyPr/>
        <a:lstStyle/>
        <a:p>
          <a:endParaRPr lang="it-IT"/>
        </a:p>
      </dgm:t>
    </dgm:pt>
    <dgm:pt modelId="{AA442B82-7C5D-45E1-98B5-FCE3C02552AE}" type="sibTrans" cxnId="{B3DBCDCD-17FE-4412-8DB8-C97D92F4DF4E}">
      <dgm:prSet/>
      <dgm:spPr/>
      <dgm:t>
        <a:bodyPr/>
        <a:lstStyle/>
        <a:p>
          <a:endParaRPr lang="it-IT"/>
        </a:p>
      </dgm:t>
    </dgm:pt>
    <dgm:pt modelId="{A38C5559-A189-48C2-AB0A-7D78554FE639}">
      <dgm:prSet phldrT="[Testo]"/>
      <dgm:spPr/>
      <dgm:t>
        <a:bodyPr/>
        <a:lstStyle/>
        <a:p>
          <a:r>
            <a:rPr lang="en-GB" dirty="0" err="1" smtClean="0"/>
            <a:t>Conclusioni</a:t>
          </a:r>
          <a:endParaRPr lang="it-IT" dirty="0"/>
        </a:p>
      </dgm:t>
    </dgm:pt>
    <dgm:pt modelId="{7E3A6008-801F-4D56-BC32-77D7BE3E5459}" type="parTrans" cxnId="{BD755460-65DA-439E-8047-EDAB11D9D5D9}">
      <dgm:prSet/>
      <dgm:spPr/>
      <dgm:t>
        <a:bodyPr/>
        <a:lstStyle/>
        <a:p>
          <a:endParaRPr lang="it-IT"/>
        </a:p>
      </dgm:t>
    </dgm:pt>
    <dgm:pt modelId="{1913861F-3844-4B96-BEC4-37FA394BB49F}" type="sibTrans" cxnId="{BD755460-65DA-439E-8047-EDAB11D9D5D9}">
      <dgm:prSet/>
      <dgm:spPr/>
      <dgm:t>
        <a:bodyPr/>
        <a:lstStyle/>
        <a:p>
          <a:endParaRPr lang="it-IT"/>
        </a:p>
      </dgm:t>
    </dgm:pt>
    <dgm:pt modelId="{C7728692-EBCA-4101-8BC5-C997832E0D47}" type="pres">
      <dgm:prSet presAssocID="{2B2FA987-1204-45AE-8D4E-57C4A92668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34CA4F1-C102-4DBB-A756-0B1B9A79331D}" type="pres">
      <dgm:prSet presAssocID="{2B2FA987-1204-45AE-8D4E-57C4A92668CD}" presName="Name1" presStyleCnt="0"/>
      <dgm:spPr/>
    </dgm:pt>
    <dgm:pt modelId="{0A1593C4-A445-4150-8112-CE0C43864AD1}" type="pres">
      <dgm:prSet presAssocID="{2B2FA987-1204-45AE-8D4E-57C4A92668CD}" presName="cycle" presStyleCnt="0"/>
      <dgm:spPr/>
    </dgm:pt>
    <dgm:pt modelId="{931E18C2-1527-410A-8E2A-C3AED3F045BA}" type="pres">
      <dgm:prSet presAssocID="{2B2FA987-1204-45AE-8D4E-57C4A92668CD}" presName="srcNode" presStyleLbl="node1" presStyleIdx="0" presStyleCnt="6"/>
      <dgm:spPr/>
    </dgm:pt>
    <dgm:pt modelId="{D09A3FE5-5238-4402-800D-C643D11A87C3}" type="pres">
      <dgm:prSet presAssocID="{2B2FA987-1204-45AE-8D4E-57C4A92668CD}" presName="conn" presStyleLbl="parChTrans1D2" presStyleIdx="0" presStyleCnt="1"/>
      <dgm:spPr/>
      <dgm:t>
        <a:bodyPr/>
        <a:lstStyle/>
        <a:p>
          <a:endParaRPr lang="it-IT"/>
        </a:p>
      </dgm:t>
    </dgm:pt>
    <dgm:pt modelId="{BECCE890-C7BE-412F-9A57-E0E77E678E9F}" type="pres">
      <dgm:prSet presAssocID="{2B2FA987-1204-45AE-8D4E-57C4A92668CD}" presName="extraNode" presStyleLbl="node1" presStyleIdx="0" presStyleCnt="6"/>
      <dgm:spPr/>
    </dgm:pt>
    <dgm:pt modelId="{CF7B1C11-D248-4D72-A76D-C6AFD3D14528}" type="pres">
      <dgm:prSet presAssocID="{2B2FA987-1204-45AE-8D4E-57C4A92668CD}" presName="dstNode" presStyleLbl="node1" presStyleIdx="0" presStyleCnt="6"/>
      <dgm:spPr/>
    </dgm:pt>
    <dgm:pt modelId="{D161FAD5-8CD0-4895-8255-39D56D0E7DE5}" type="pres">
      <dgm:prSet presAssocID="{8CD213FC-A395-4A61-9783-A91BD464AF5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DEEBD6-7C7F-4D30-AD9E-FF9D998BD827}" type="pres">
      <dgm:prSet presAssocID="{8CD213FC-A395-4A61-9783-A91BD464AF5F}" presName="accent_1" presStyleCnt="0"/>
      <dgm:spPr/>
    </dgm:pt>
    <dgm:pt modelId="{38865055-FB29-4F69-B288-D57C969B9A9D}" type="pres">
      <dgm:prSet presAssocID="{8CD213FC-A395-4A61-9783-A91BD464AF5F}" presName="accentRepeatNode" presStyleLbl="solidFgAcc1" presStyleIdx="0" presStyleCnt="6"/>
      <dgm:spPr/>
    </dgm:pt>
    <dgm:pt modelId="{BE29BEDA-67E0-4E40-A2CF-6DAE0F1EBB68}" type="pres">
      <dgm:prSet presAssocID="{716839E8-0475-48E6-B991-4E1F6418203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C44E3-DE90-4AEE-B7B7-FDC9E6400B29}" type="pres">
      <dgm:prSet presAssocID="{716839E8-0475-48E6-B991-4E1F6418203F}" presName="accent_2" presStyleCnt="0"/>
      <dgm:spPr/>
    </dgm:pt>
    <dgm:pt modelId="{5905B56E-0D74-4D27-9B5E-25E6130CF61D}" type="pres">
      <dgm:prSet presAssocID="{716839E8-0475-48E6-B991-4E1F6418203F}" presName="accentRepeatNode" presStyleLbl="solidFgAcc1" presStyleIdx="1" presStyleCnt="6"/>
      <dgm:spPr/>
    </dgm:pt>
    <dgm:pt modelId="{D86D473F-DBA0-4A4F-84A8-D11B8E7A082B}" type="pres">
      <dgm:prSet presAssocID="{7AED54AC-B1A2-463B-ABF1-6B4EC6E0134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577DB2-36EF-46CF-9E4D-8FFB95DE2871}" type="pres">
      <dgm:prSet presAssocID="{7AED54AC-B1A2-463B-ABF1-6B4EC6E01341}" presName="accent_3" presStyleCnt="0"/>
      <dgm:spPr/>
    </dgm:pt>
    <dgm:pt modelId="{2D9C8765-3C05-4D3B-8C7D-A7AC5DF808C9}" type="pres">
      <dgm:prSet presAssocID="{7AED54AC-B1A2-463B-ABF1-6B4EC6E01341}" presName="accentRepeatNode" presStyleLbl="solidFgAcc1" presStyleIdx="2" presStyleCnt="6"/>
      <dgm:spPr/>
    </dgm:pt>
    <dgm:pt modelId="{DED9BAC2-D2CB-4956-82C7-2EBF2BF6AD03}" type="pres">
      <dgm:prSet presAssocID="{196B904F-F894-48C0-8BE4-9590F91589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05A64E-3039-4F1A-8AB6-0DD42B3C72F9}" type="pres">
      <dgm:prSet presAssocID="{196B904F-F894-48C0-8BE4-9590F91589C5}" presName="accent_4" presStyleCnt="0"/>
      <dgm:spPr/>
    </dgm:pt>
    <dgm:pt modelId="{99990E26-95F0-4A96-ADC2-96DA46DBFCB2}" type="pres">
      <dgm:prSet presAssocID="{196B904F-F894-48C0-8BE4-9590F91589C5}" presName="accentRepeatNode" presStyleLbl="solidFgAcc1" presStyleIdx="3" presStyleCnt="6"/>
      <dgm:spPr/>
    </dgm:pt>
    <dgm:pt modelId="{131D1E73-3D74-4A0D-A390-839F570706F3}" type="pres">
      <dgm:prSet presAssocID="{20553EAE-C09B-4287-A8A8-FE3421291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B30569-11AB-4D14-B2C1-46F8732F0EF2}" type="pres">
      <dgm:prSet presAssocID="{20553EAE-C09B-4287-A8A8-FE3421291531}" presName="accent_5" presStyleCnt="0"/>
      <dgm:spPr/>
    </dgm:pt>
    <dgm:pt modelId="{D8CE53DA-626A-4599-8B64-C519CA144C3D}" type="pres">
      <dgm:prSet presAssocID="{20553EAE-C09B-4287-A8A8-FE3421291531}" presName="accentRepeatNode" presStyleLbl="solidFgAcc1" presStyleIdx="4" presStyleCnt="6"/>
      <dgm:spPr/>
    </dgm:pt>
    <dgm:pt modelId="{96BF3616-91AA-477F-A2CF-CC0E5FA66F95}" type="pres">
      <dgm:prSet presAssocID="{A38C5559-A189-48C2-AB0A-7D78554FE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F3DD29-DA25-41AB-B83C-A8C98E2BF011}" type="pres">
      <dgm:prSet presAssocID="{A38C5559-A189-48C2-AB0A-7D78554FE639}" presName="accent_6" presStyleCnt="0"/>
      <dgm:spPr/>
    </dgm:pt>
    <dgm:pt modelId="{5DA4948F-D2C9-41DA-9E77-2BDB97D6208D}" type="pres">
      <dgm:prSet presAssocID="{A38C5559-A189-48C2-AB0A-7D78554FE639}" presName="accentRepeatNode" presStyleLbl="solidFgAcc1" presStyleIdx="5" presStyleCnt="6"/>
      <dgm:spPr/>
    </dgm:pt>
  </dgm:ptLst>
  <dgm:cxnLst>
    <dgm:cxn modelId="{01A70CE1-013B-4554-957E-4B88ACD05DD6}" type="presOf" srcId="{7AED54AC-B1A2-463B-ABF1-6B4EC6E01341}" destId="{D86D473F-DBA0-4A4F-84A8-D11B8E7A082B}" srcOrd="0" destOrd="0" presId="urn:microsoft.com/office/officeart/2008/layout/VerticalCurvedList"/>
    <dgm:cxn modelId="{BD755460-65DA-439E-8047-EDAB11D9D5D9}" srcId="{2B2FA987-1204-45AE-8D4E-57C4A92668CD}" destId="{A38C5559-A189-48C2-AB0A-7D78554FE639}" srcOrd="5" destOrd="0" parTransId="{7E3A6008-801F-4D56-BC32-77D7BE3E5459}" sibTransId="{1913861F-3844-4B96-BEC4-37FA394BB49F}"/>
    <dgm:cxn modelId="{750AB130-A059-42F7-B954-BB62C7AC18C9}" srcId="{2B2FA987-1204-45AE-8D4E-57C4A92668CD}" destId="{7AED54AC-B1A2-463B-ABF1-6B4EC6E01341}" srcOrd="2" destOrd="0" parTransId="{9A2FEF20-5794-4FD8-A1A6-157D05B2D446}" sibTransId="{2934E054-4A83-4D53-86A9-AC27FA089E53}"/>
    <dgm:cxn modelId="{AFD16D66-0730-4F13-AE82-8AE624A9CFD2}" type="presOf" srcId="{A38C5559-A189-48C2-AB0A-7D78554FE639}" destId="{96BF3616-91AA-477F-A2CF-CC0E5FA66F95}" srcOrd="0" destOrd="0" presId="urn:microsoft.com/office/officeart/2008/layout/VerticalCurvedList"/>
    <dgm:cxn modelId="{22F7EC18-7939-45AE-B744-6F4363BF430B}" type="presOf" srcId="{8CD213FC-A395-4A61-9783-A91BD464AF5F}" destId="{D161FAD5-8CD0-4895-8255-39D56D0E7DE5}" srcOrd="0" destOrd="0" presId="urn:microsoft.com/office/officeart/2008/layout/VerticalCurvedList"/>
    <dgm:cxn modelId="{780347C6-8284-438B-9E46-02D6E8C3BB0F}" srcId="{2B2FA987-1204-45AE-8D4E-57C4A92668CD}" destId="{716839E8-0475-48E6-B991-4E1F6418203F}" srcOrd="1" destOrd="0" parTransId="{FCFF2BC9-99EF-4BA6-9F8E-0C7156F655A1}" sibTransId="{9B9484BF-3D0F-48BD-AE6C-6587228E2D2E}"/>
    <dgm:cxn modelId="{B3DBCDCD-17FE-4412-8DB8-C97D92F4DF4E}" srcId="{2B2FA987-1204-45AE-8D4E-57C4A92668CD}" destId="{20553EAE-C09B-4287-A8A8-FE3421291531}" srcOrd="4" destOrd="0" parTransId="{C16F443D-A7EB-4AAE-9B4D-23709F91756A}" sibTransId="{AA442B82-7C5D-45E1-98B5-FCE3C02552AE}"/>
    <dgm:cxn modelId="{04AC78C8-DEE3-4358-A31A-99CB783263FC}" srcId="{2B2FA987-1204-45AE-8D4E-57C4A92668CD}" destId="{8CD213FC-A395-4A61-9783-A91BD464AF5F}" srcOrd="0" destOrd="0" parTransId="{BC0067E3-BEA0-4AFB-B7DC-A4D4651517C7}" sibTransId="{4A3AB143-2E31-4879-BB47-63C10B6116C4}"/>
    <dgm:cxn modelId="{F3E9DDDD-56AE-48F6-AF2F-7CAAF6D8F1E4}" type="presOf" srcId="{4A3AB143-2E31-4879-BB47-63C10B6116C4}" destId="{D09A3FE5-5238-4402-800D-C643D11A87C3}" srcOrd="0" destOrd="0" presId="urn:microsoft.com/office/officeart/2008/layout/VerticalCurvedList"/>
    <dgm:cxn modelId="{A7CEEB33-5A77-427D-951E-685118AC473E}" srcId="{2B2FA987-1204-45AE-8D4E-57C4A92668CD}" destId="{196B904F-F894-48C0-8BE4-9590F91589C5}" srcOrd="3" destOrd="0" parTransId="{06D29A9B-FF5F-453F-98BA-C39D96818B50}" sibTransId="{A4E7474A-1F21-4BE6-9740-D997BD7EBE84}"/>
    <dgm:cxn modelId="{40543D62-6D68-469A-81CB-E3CF16C731E5}" type="presOf" srcId="{20553EAE-C09B-4287-A8A8-FE3421291531}" destId="{131D1E73-3D74-4A0D-A390-839F570706F3}" srcOrd="0" destOrd="0" presId="urn:microsoft.com/office/officeart/2008/layout/VerticalCurvedList"/>
    <dgm:cxn modelId="{091B584B-2FE2-424A-9887-76EA00789CF8}" type="presOf" srcId="{2B2FA987-1204-45AE-8D4E-57C4A92668CD}" destId="{C7728692-EBCA-4101-8BC5-C997832E0D47}" srcOrd="0" destOrd="0" presId="urn:microsoft.com/office/officeart/2008/layout/VerticalCurvedList"/>
    <dgm:cxn modelId="{955CC52A-D63E-4EBB-BBD9-D417A63AB66B}" type="presOf" srcId="{196B904F-F894-48C0-8BE4-9590F91589C5}" destId="{DED9BAC2-D2CB-4956-82C7-2EBF2BF6AD03}" srcOrd="0" destOrd="0" presId="urn:microsoft.com/office/officeart/2008/layout/VerticalCurvedList"/>
    <dgm:cxn modelId="{A5087D6D-D2A6-45D8-AA4C-BDD73C0D25B9}" type="presOf" srcId="{716839E8-0475-48E6-B991-4E1F6418203F}" destId="{BE29BEDA-67E0-4E40-A2CF-6DAE0F1EBB68}" srcOrd="0" destOrd="0" presId="urn:microsoft.com/office/officeart/2008/layout/VerticalCurvedList"/>
    <dgm:cxn modelId="{B9DAB5AA-74EC-4428-99A1-87C4250D6986}" type="presParOf" srcId="{C7728692-EBCA-4101-8BC5-C997832E0D47}" destId="{934CA4F1-C102-4DBB-A756-0B1B9A79331D}" srcOrd="0" destOrd="0" presId="urn:microsoft.com/office/officeart/2008/layout/VerticalCurvedList"/>
    <dgm:cxn modelId="{D0169EB6-9954-4745-A0F3-16B06C83BE39}" type="presParOf" srcId="{934CA4F1-C102-4DBB-A756-0B1B9A79331D}" destId="{0A1593C4-A445-4150-8112-CE0C43864AD1}" srcOrd="0" destOrd="0" presId="urn:microsoft.com/office/officeart/2008/layout/VerticalCurvedList"/>
    <dgm:cxn modelId="{F87E7D95-AEE4-4C17-998A-8D720CED9D7A}" type="presParOf" srcId="{0A1593C4-A445-4150-8112-CE0C43864AD1}" destId="{931E18C2-1527-410A-8E2A-C3AED3F045BA}" srcOrd="0" destOrd="0" presId="urn:microsoft.com/office/officeart/2008/layout/VerticalCurvedList"/>
    <dgm:cxn modelId="{2EDB86EF-BEAB-4578-8F43-F96E3AFB1FA2}" type="presParOf" srcId="{0A1593C4-A445-4150-8112-CE0C43864AD1}" destId="{D09A3FE5-5238-4402-800D-C643D11A87C3}" srcOrd="1" destOrd="0" presId="urn:microsoft.com/office/officeart/2008/layout/VerticalCurvedList"/>
    <dgm:cxn modelId="{6952A30D-6169-4FE0-BA16-297830A96DAE}" type="presParOf" srcId="{0A1593C4-A445-4150-8112-CE0C43864AD1}" destId="{BECCE890-C7BE-412F-9A57-E0E77E678E9F}" srcOrd="2" destOrd="0" presId="urn:microsoft.com/office/officeart/2008/layout/VerticalCurvedList"/>
    <dgm:cxn modelId="{C6EE646B-122F-4E94-BFC8-EA0962BEBA2E}" type="presParOf" srcId="{0A1593C4-A445-4150-8112-CE0C43864AD1}" destId="{CF7B1C11-D248-4D72-A76D-C6AFD3D14528}" srcOrd="3" destOrd="0" presId="urn:microsoft.com/office/officeart/2008/layout/VerticalCurvedList"/>
    <dgm:cxn modelId="{4A805A8C-2CD2-4002-BCA6-353F223EFCE9}" type="presParOf" srcId="{934CA4F1-C102-4DBB-A756-0B1B9A79331D}" destId="{D161FAD5-8CD0-4895-8255-39D56D0E7DE5}" srcOrd="1" destOrd="0" presId="urn:microsoft.com/office/officeart/2008/layout/VerticalCurvedList"/>
    <dgm:cxn modelId="{5A626478-EB41-40D7-A994-F89576EF6022}" type="presParOf" srcId="{934CA4F1-C102-4DBB-A756-0B1B9A79331D}" destId="{36DEEBD6-7C7F-4D30-AD9E-FF9D998BD827}" srcOrd="2" destOrd="0" presId="urn:microsoft.com/office/officeart/2008/layout/VerticalCurvedList"/>
    <dgm:cxn modelId="{D327FABD-2BBF-41B1-B434-25FA87C268B2}" type="presParOf" srcId="{36DEEBD6-7C7F-4D30-AD9E-FF9D998BD827}" destId="{38865055-FB29-4F69-B288-D57C969B9A9D}" srcOrd="0" destOrd="0" presId="urn:microsoft.com/office/officeart/2008/layout/VerticalCurvedList"/>
    <dgm:cxn modelId="{D4CE0E3D-0D48-43A5-9068-47517CDA2DA1}" type="presParOf" srcId="{934CA4F1-C102-4DBB-A756-0B1B9A79331D}" destId="{BE29BEDA-67E0-4E40-A2CF-6DAE0F1EBB68}" srcOrd="3" destOrd="0" presId="urn:microsoft.com/office/officeart/2008/layout/VerticalCurvedList"/>
    <dgm:cxn modelId="{20BE1CFB-1D63-40C5-B5CC-0B8D06668839}" type="presParOf" srcId="{934CA4F1-C102-4DBB-A756-0B1B9A79331D}" destId="{003C44E3-DE90-4AEE-B7B7-FDC9E6400B29}" srcOrd="4" destOrd="0" presId="urn:microsoft.com/office/officeart/2008/layout/VerticalCurvedList"/>
    <dgm:cxn modelId="{3356979E-AA47-4D9C-A389-56F79C128FCA}" type="presParOf" srcId="{003C44E3-DE90-4AEE-B7B7-FDC9E6400B29}" destId="{5905B56E-0D74-4D27-9B5E-25E6130CF61D}" srcOrd="0" destOrd="0" presId="urn:microsoft.com/office/officeart/2008/layout/VerticalCurvedList"/>
    <dgm:cxn modelId="{9A4D9BDE-FA61-476E-AB02-55B80026EB16}" type="presParOf" srcId="{934CA4F1-C102-4DBB-A756-0B1B9A79331D}" destId="{D86D473F-DBA0-4A4F-84A8-D11B8E7A082B}" srcOrd="5" destOrd="0" presId="urn:microsoft.com/office/officeart/2008/layout/VerticalCurvedList"/>
    <dgm:cxn modelId="{3211D437-0423-42B9-9E56-5CD5AA83833D}" type="presParOf" srcId="{934CA4F1-C102-4DBB-A756-0B1B9A79331D}" destId="{52577DB2-36EF-46CF-9E4D-8FFB95DE2871}" srcOrd="6" destOrd="0" presId="urn:microsoft.com/office/officeart/2008/layout/VerticalCurvedList"/>
    <dgm:cxn modelId="{F173C597-4911-43BE-8166-0BA5DA89E969}" type="presParOf" srcId="{52577DB2-36EF-46CF-9E4D-8FFB95DE2871}" destId="{2D9C8765-3C05-4D3B-8C7D-A7AC5DF808C9}" srcOrd="0" destOrd="0" presId="urn:microsoft.com/office/officeart/2008/layout/VerticalCurvedList"/>
    <dgm:cxn modelId="{36905148-D7FF-4BA8-85F5-0FC27FEF33B9}" type="presParOf" srcId="{934CA4F1-C102-4DBB-A756-0B1B9A79331D}" destId="{DED9BAC2-D2CB-4956-82C7-2EBF2BF6AD03}" srcOrd="7" destOrd="0" presId="urn:microsoft.com/office/officeart/2008/layout/VerticalCurvedList"/>
    <dgm:cxn modelId="{AB4AE9F3-9381-452E-90C9-75EDCCA56668}" type="presParOf" srcId="{934CA4F1-C102-4DBB-A756-0B1B9A79331D}" destId="{C905A64E-3039-4F1A-8AB6-0DD42B3C72F9}" srcOrd="8" destOrd="0" presId="urn:microsoft.com/office/officeart/2008/layout/VerticalCurvedList"/>
    <dgm:cxn modelId="{F1B6EA56-82A3-49FA-BB8F-3E5C82641100}" type="presParOf" srcId="{C905A64E-3039-4F1A-8AB6-0DD42B3C72F9}" destId="{99990E26-95F0-4A96-ADC2-96DA46DBFCB2}" srcOrd="0" destOrd="0" presId="urn:microsoft.com/office/officeart/2008/layout/VerticalCurvedList"/>
    <dgm:cxn modelId="{C52C3CE8-BBB0-4EFC-9D38-823D8145D2AF}" type="presParOf" srcId="{934CA4F1-C102-4DBB-A756-0B1B9A79331D}" destId="{131D1E73-3D74-4A0D-A390-839F570706F3}" srcOrd="9" destOrd="0" presId="urn:microsoft.com/office/officeart/2008/layout/VerticalCurvedList"/>
    <dgm:cxn modelId="{C26C0B9C-1EE5-4226-9FBE-AA62C79629D3}" type="presParOf" srcId="{934CA4F1-C102-4DBB-A756-0B1B9A79331D}" destId="{5DB30569-11AB-4D14-B2C1-46F8732F0EF2}" srcOrd="10" destOrd="0" presId="urn:microsoft.com/office/officeart/2008/layout/VerticalCurvedList"/>
    <dgm:cxn modelId="{2279521F-EE92-468E-B42E-94A565DE0E31}" type="presParOf" srcId="{5DB30569-11AB-4D14-B2C1-46F8732F0EF2}" destId="{D8CE53DA-626A-4599-8B64-C519CA144C3D}" srcOrd="0" destOrd="0" presId="urn:microsoft.com/office/officeart/2008/layout/VerticalCurvedList"/>
    <dgm:cxn modelId="{421B7C0E-E9FE-4EBE-8277-F22A383EA1A2}" type="presParOf" srcId="{934CA4F1-C102-4DBB-A756-0B1B9A79331D}" destId="{96BF3616-91AA-477F-A2CF-CC0E5FA66F95}" srcOrd="11" destOrd="0" presId="urn:microsoft.com/office/officeart/2008/layout/VerticalCurvedList"/>
    <dgm:cxn modelId="{0309483C-C297-4A60-9323-B671833ABCFE}" type="presParOf" srcId="{934CA4F1-C102-4DBB-A756-0B1B9A79331D}" destId="{3DF3DD29-DA25-41AB-B83C-A8C98E2BF011}" srcOrd="12" destOrd="0" presId="urn:microsoft.com/office/officeart/2008/layout/VerticalCurvedList"/>
    <dgm:cxn modelId="{4E261E13-C84A-4DA9-ABBB-F3CD997CF570}" type="presParOf" srcId="{3DF3DD29-DA25-41AB-B83C-A8C98E2BF011}" destId="{5DA4948F-D2C9-41DA-9E77-2BDB97D620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2FA987-1204-45AE-8D4E-57C4A92668CD}" type="doc">
      <dgm:prSet loTypeId="urn:microsoft.com/office/officeart/2008/layout/VerticalCurv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8CD213FC-A395-4A61-9783-A91BD464AF5F}">
      <dgm:prSet phldrT="[Testo]"/>
      <dgm:spPr/>
      <dgm:t>
        <a:bodyPr/>
        <a:lstStyle/>
        <a:p>
          <a:r>
            <a:rPr lang="en-GB" dirty="0" err="1" smtClean="0"/>
            <a:t>Scopo</a:t>
          </a:r>
          <a:endParaRPr lang="it-IT" dirty="0"/>
        </a:p>
      </dgm:t>
    </dgm:pt>
    <dgm:pt modelId="{BC0067E3-BEA0-4AFB-B7DC-A4D4651517C7}" type="parTrans" cxnId="{04AC78C8-DEE3-4358-A31A-99CB783263FC}">
      <dgm:prSet/>
      <dgm:spPr/>
      <dgm:t>
        <a:bodyPr/>
        <a:lstStyle/>
        <a:p>
          <a:endParaRPr lang="it-IT"/>
        </a:p>
      </dgm:t>
    </dgm:pt>
    <dgm:pt modelId="{4A3AB143-2E31-4879-BB47-63C10B6116C4}" type="sibTrans" cxnId="{04AC78C8-DEE3-4358-A31A-99CB783263FC}">
      <dgm:prSet/>
      <dgm:spPr/>
      <dgm:t>
        <a:bodyPr/>
        <a:lstStyle/>
        <a:p>
          <a:endParaRPr lang="it-IT"/>
        </a:p>
      </dgm:t>
    </dgm:pt>
    <dgm:pt modelId="{716839E8-0475-48E6-B991-4E1F6418203F}">
      <dgm:prSet phldrT="[Testo]"/>
      <dgm:spPr/>
      <dgm:t>
        <a:bodyPr/>
        <a:lstStyle/>
        <a:p>
          <a:r>
            <a:rPr lang="en-GB" dirty="0" err="1" smtClean="0"/>
            <a:t>Modelli</a:t>
          </a:r>
          <a:endParaRPr lang="it-IT" dirty="0"/>
        </a:p>
      </dgm:t>
    </dgm:pt>
    <dgm:pt modelId="{FCFF2BC9-99EF-4BA6-9F8E-0C7156F655A1}" type="parTrans" cxnId="{780347C6-8284-438B-9E46-02D6E8C3BB0F}">
      <dgm:prSet/>
      <dgm:spPr/>
      <dgm:t>
        <a:bodyPr/>
        <a:lstStyle/>
        <a:p>
          <a:endParaRPr lang="it-IT"/>
        </a:p>
      </dgm:t>
    </dgm:pt>
    <dgm:pt modelId="{9B9484BF-3D0F-48BD-AE6C-6587228E2D2E}" type="sibTrans" cxnId="{780347C6-8284-438B-9E46-02D6E8C3BB0F}">
      <dgm:prSet/>
      <dgm:spPr/>
      <dgm:t>
        <a:bodyPr/>
        <a:lstStyle/>
        <a:p>
          <a:endParaRPr lang="it-IT"/>
        </a:p>
      </dgm:t>
    </dgm:pt>
    <dgm:pt modelId="{7AED54AC-B1A2-463B-ABF1-6B4EC6E01341}">
      <dgm:prSet phldrT="[Testo]"/>
      <dgm:spPr/>
      <dgm:t>
        <a:bodyPr/>
        <a:lstStyle/>
        <a:p>
          <a:r>
            <a:rPr lang="en-GB" dirty="0" err="1" smtClean="0"/>
            <a:t>Algoritmo</a:t>
          </a:r>
          <a:endParaRPr lang="it-IT" dirty="0"/>
        </a:p>
      </dgm:t>
    </dgm:pt>
    <dgm:pt modelId="{9A2FEF20-5794-4FD8-A1A6-157D05B2D446}" type="parTrans" cxnId="{750AB130-A059-42F7-B954-BB62C7AC18C9}">
      <dgm:prSet/>
      <dgm:spPr/>
      <dgm:t>
        <a:bodyPr/>
        <a:lstStyle/>
        <a:p>
          <a:endParaRPr lang="it-IT"/>
        </a:p>
      </dgm:t>
    </dgm:pt>
    <dgm:pt modelId="{2934E054-4A83-4D53-86A9-AC27FA089E53}" type="sibTrans" cxnId="{750AB130-A059-42F7-B954-BB62C7AC18C9}">
      <dgm:prSet/>
      <dgm:spPr/>
      <dgm:t>
        <a:bodyPr/>
        <a:lstStyle/>
        <a:p>
          <a:endParaRPr lang="it-IT"/>
        </a:p>
      </dgm:t>
    </dgm:pt>
    <dgm:pt modelId="{196B904F-F894-48C0-8BE4-9590F91589C5}">
      <dgm:prSet phldrT="[Testo]"/>
      <dgm:spPr/>
      <dgm:t>
        <a:bodyPr/>
        <a:lstStyle/>
        <a:p>
          <a:r>
            <a:rPr lang="en-GB" dirty="0" err="1" smtClean="0"/>
            <a:t>Esperimenti</a:t>
          </a:r>
          <a:endParaRPr lang="it-IT" dirty="0"/>
        </a:p>
      </dgm:t>
    </dgm:pt>
    <dgm:pt modelId="{06D29A9B-FF5F-453F-98BA-C39D96818B50}" type="parTrans" cxnId="{A7CEEB33-5A77-427D-951E-685118AC473E}">
      <dgm:prSet/>
      <dgm:spPr/>
      <dgm:t>
        <a:bodyPr/>
        <a:lstStyle/>
        <a:p>
          <a:endParaRPr lang="it-IT"/>
        </a:p>
      </dgm:t>
    </dgm:pt>
    <dgm:pt modelId="{A4E7474A-1F21-4BE6-9740-D997BD7EBE84}" type="sibTrans" cxnId="{A7CEEB33-5A77-427D-951E-685118AC473E}">
      <dgm:prSet/>
      <dgm:spPr/>
      <dgm:t>
        <a:bodyPr/>
        <a:lstStyle/>
        <a:p>
          <a:endParaRPr lang="it-IT"/>
        </a:p>
      </dgm:t>
    </dgm:pt>
    <dgm:pt modelId="{20553EAE-C09B-4287-A8A8-FE3421291531}">
      <dgm:prSet phldrT="[Testo]"/>
      <dgm:spPr>
        <a:solidFill>
          <a:srgbClr val="FF3300"/>
        </a:solidFill>
      </dgm:spPr>
      <dgm:t>
        <a:bodyPr/>
        <a:lstStyle/>
        <a:p>
          <a:r>
            <a:rPr lang="en-GB" dirty="0" err="1" smtClean="0"/>
            <a:t>Risultati</a:t>
          </a:r>
          <a:endParaRPr lang="it-IT" dirty="0"/>
        </a:p>
      </dgm:t>
    </dgm:pt>
    <dgm:pt modelId="{C16F443D-A7EB-4AAE-9B4D-23709F91756A}" type="parTrans" cxnId="{B3DBCDCD-17FE-4412-8DB8-C97D92F4DF4E}">
      <dgm:prSet/>
      <dgm:spPr/>
      <dgm:t>
        <a:bodyPr/>
        <a:lstStyle/>
        <a:p>
          <a:endParaRPr lang="it-IT"/>
        </a:p>
      </dgm:t>
    </dgm:pt>
    <dgm:pt modelId="{AA442B82-7C5D-45E1-98B5-FCE3C02552AE}" type="sibTrans" cxnId="{B3DBCDCD-17FE-4412-8DB8-C97D92F4DF4E}">
      <dgm:prSet/>
      <dgm:spPr/>
      <dgm:t>
        <a:bodyPr/>
        <a:lstStyle/>
        <a:p>
          <a:endParaRPr lang="it-IT"/>
        </a:p>
      </dgm:t>
    </dgm:pt>
    <dgm:pt modelId="{A38C5559-A189-48C2-AB0A-7D78554FE639}">
      <dgm:prSet phldrT="[Testo]"/>
      <dgm:spPr/>
      <dgm:t>
        <a:bodyPr/>
        <a:lstStyle/>
        <a:p>
          <a:r>
            <a:rPr lang="en-GB" dirty="0" err="1" smtClean="0"/>
            <a:t>Conclusioni</a:t>
          </a:r>
          <a:endParaRPr lang="it-IT" dirty="0"/>
        </a:p>
      </dgm:t>
    </dgm:pt>
    <dgm:pt modelId="{7E3A6008-801F-4D56-BC32-77D7BE3E5459}" type="parTrans" cxnId="{BD755460-65DA-439E-8047-EDAB11D9D5D9}">
      <dgm:prSet/>
      <dgm:spPr/>
      <dgm:t>
        <a:bodyPr/>
        <a:lstStyle/>
        <a:p>
          <a:endParaRPr lang="it-IT"/>
        </a:p>
      </dgm:t>
    </dgm:pt>
    <dgm:pt modelId="{1913861F-3844-4B96-BEC4-37FA394BB49F}" type="sibTrans" cxnId="{BD755460-65DA-439E-8047-EDAB11D9D5D9}">
      <dgm:prSet/>
      <dgm:spPr/>
      <dgm:t>
        <a:bodyPr/>
        <a:lstStyle/>
        <a:p>
          <a:endParaRPr lang="it-IT"/>
        </a:p>
      </dgm:t>
    </dgm:pt>
    <dgm:pt modelId="{C7728692-EBCA-4101-8BC5-C997832E0D47}" type="pres">
      <dgm:prSet presAssocID="{2B2FA987-1204-45AE-8D4E-57C4A92668C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934CA4F1-C102-4DBB-A756-0B1B9A79331D}" type="pres">
      <dgm:prSet presAssocID="{2B2FA987-1204-45AE-8D4E-57C4A92668CD}" presName="Name1" presStyleCnt="0"/>
      <dgm:spPr/>
    </dgm:pt>
    <dgm:pt modelId="{0A1593C4-A445-4150-8112-CE0C43864AD1}" type="pres">
      <dgm:prSet presAssocID="{2B2FA987-1204-45AE-8D4E-57C4A92668CD}" presName="cycle" presStyleCnt="0"/>
      <dgm:spPr/>
    </dgm:pt>
    <dgm:pt modelId="{931E18C2-1527-410A-8E2A-C3AED3F045BA}" type="pres">
      <dgm:prSet presAssocID="{2B2FA987-1204-45AE-8D4E-57C4A92668CD}" presName="srcNode" presStyleLbl="node1" presStyleIdx="0" presStyleCnt="6"/>
      <dgm:spPr/>
    </dgm:pt>
    <dgm:pt modelId="{D09A3FE5-5238-4402-800D-C643D11A87C3}" type="pres">
      <dgm:prSet presAssocID="{2B2FA987-1204-45AE-8D4E-57C4A92668CD}" presName="conn" presStyleLbl="parChTrans1D2" presStyleIdx="0" presStyleCnt="1"/>
      <dgm:spPr/>
      <dgm:t>
        <a:bodyPr/>
        <a:lstStyle/>
        <a:p>
          <a:endParaRPr lang="it-IT"/>
        </a:p>
      </dgm:t>
    </dgm:pt>
    <dgm:pt modelId="{BECCE890-C7BE-412F-9A57-E0E77E678E9F}" type="pres">
      <dgm:prSet presAssocID="{2B2FA987-1204-45AE-8D4E-57C4A92668CD}" presName="extraNode" presStyleLbl="node1" presStyleIdx="0" presStyleCnt="6"/>
      <dgm:spPr/>
    </dgm:pt>
    <dgm:pt modelId="{CF7B1C11-D248-4D72-A76D-C6AFD3D14528}" type="pres">
      <dgm:prSet presAssocID="{2B2FA987-1204-45AE-8D4E-57C4A92668CD}" presName="dstNode" presStyleLbl="node1" presStyleIdx="0" presStyleCnt="6"/>
      <dgm:spPr/>
    </dgm:pt>
    <dgm:pt modelId="{D161FAD5-8CD0-4895-8255-39D56D0E7DE5}" type="pres">
      <dgm:prSet presAssocID="{8CD213FC-A395-4A61-9783-A91BD464AF5F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DEEBD6-7C7F-4D30-AD9E-FF9D998BD827}" type="pres">
      <dgm:prSet presAssocID="{8CD213FC-A395-4A61-9783-A91BD464AF5F}" presName="accent_1" presStyleCnt="0"/>
      <dgm:spPr/>
    </dgm:pt>
    <dgm:pt modelId="{38865055-FB29-4F69-B288-D57C969B9A9D}" type="pres">
      <dgm:prSet presAssocID="{8CD213FC-A395-4A61-9783-A91BD464AF5F}" presName="accentRepeatNode" presStyleLbl="solidFgAcc1" presStyleIdx="0" presStyleCnt="6"/>
      <dgm:spPr/>
    </dgm:pt>
    <dgm:pt modelId="{BE29BEDA-67E0-4E40-A2CF-6DAE0F1EBB68}" type="pres">
      <dgm:prSet presAssocID="{716839E8-0475-48E6-B991-4E1F6418203F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03C44E3-DE90-4AEE-B7B7-FDC9E6400B29}" type="pres">
      <dgm:prSet presAssocID="{716839E8-0475-48E6-B991-4E1F6418203F}" presName="accent_2" presStyleCnt="0"/>
      <dgm:spPr/>
    </dgm:pt>
    <dgm:pt modelId="{5905B56E-0D74-4D27-9B5E-25E6130CF61D}" type="pres">
      <dgm:prSet presAssocID="{716839E8-0475-48E6-B991-4E1F6418203F}" presName="accentRepeatNode" presStyleLbl="solidFgAcc1" presStyleIdx="1" presStyleCnt="6"/>
      <dgm:spPr/>
    </dgm:pt>
    <dgm:pt modelId="{D86D473F-DBA0-4A4F-84A8-D11B8E7A082B}" type="pres">
      <dgm:prSet presAssocID="{7AED54AC-B1A2-463B-ABF1-6B4EC6E01341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577DB2-36EF-46CF-9E4D-8FFB95DE2871}" type="pres">
      <dgm:prSet presAssocID="{7AED54AC-B1A2-463B-ABF1-6B4EC6E01341}" presName="accent_3" presStyleCnt="0"/>
      <dgm:spPr/>
    </dgm:pt>
    <dgm:pt modelId="{2D9C8765-3C05-4D3B-8C7D-A7AC5DF808C9}" type="pres">
      <dgm:prSet presAssocID="{7AED54AC-B1A2-463B-ABF1-6B4EC6E01341}" presName="accentRepeatNode" presStyleLbl="solidFgAcc1" presStyleIdx="2" presStyleCnt="6"/>
      <dgm:spPr/>
    </dgm:pt>
    <dgm:pt modelId="{DED9BAC2-D2CB-4956-82C7-2EBF2BF6AD03}" type="pres">
      <dgm:prSet presAssocID="{196B904F-F894-48C0-8BE4-9590F91589C5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905A64E-3039-4F1A-8AB6-0DD42B3C72F9}" type="pres">
      <dgm:prSet presAssocID="{196B904F-F894-48C0-8BE4-9590F91589C5}" presName="accent_4" presStyleCnt="0"/>
      <dgm:spPr/>
    </dgm:pt>
    <dgm:pt modelId="{99990E26-95F0-4A96-ADC2-96DA46DBFCB2}" type="pres">
      <dgm:prSet presAssocID="{196B904F-F894-48C0-8BE4-9590F91589C5}" presName="accentRepeatNode" presStyleLbl="solidFgAcc1" presStyleIdx="3" presStyleCnt="6"/>
      <dgm:spPr/>
    </dgm:pt>
    <dgm:pt modelId="{131D1E73-3D74-4A0D-A390-839F570706F3}" type="pres">
      <dgm:prSet presAssocID="{20553EAE-C09B-4287-A8A8-FE342129153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B30569-11AB-4D14-B2C1-46F8732F0EF2}" type="pres">
      <dgm:prSet presAssocID="{20553EAE-C09B-4287-A8A8-FE3421291531}" presName="accent_5" presStyleCnt="0"/>
      <dgm:spPr/>
    </dgm:pt>
    <dgm:pt modelId="{D8CE53DA-626A-4599-8B64-C519CA144C3D}" type="pres">
      <dgm:prSet presAssocID="{20553EAE-C09B-4287-A8A8-FE3421291531}" presName="accentRepeatNode" presStyleLbl="solidFgAcc1" presStyleIdx="4" presStyleCnt="6"/>
      <dgm:spPr/>
    </dgm:pt>
    <dgm:pt modelId="{96BF3616-91AA-477F-A2CF-CC0E5FA66F95}" type="pres">
      <dgm:prSet presAssocID="{A38C5559-A189-48C2-AB0A-7D78554FE639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F3DD29-DA25-41AB-B83C-A8C98E2BF011}" type="pres">
      <dgm:prSet presAssocID="{A38C5559-A189-48C2-AB0A-7D78554FE639}" presName="accent_6" presStyleCnt="0"/>
      <dgm:spPr/>
    </dgm:pt>
    <dgm:pt modelId="{5DA4948F-D2C9-41DA-9E77-2BDB97D6208D}" type="pres">
      <dgm:prSet presAssocID="{A38C5559-A189-48C2-AB0A-7D78554FE639}" presName="accentRepeatNode" presStyleLbl="solidFgAcc1" presStyleIdx="5" presStyleCnt="6"/>
      <dgm:spPr/>
    </dgm:pt>
  </dgm:ptLst>
  <dgm:cxnLst>
    <dgm:cxn modelId="{68315E5D-1B85-4A8A-B303-16D0190A5B84}" type="presOf" srcId="{716839E8-0475-48E6-B991-4E1F6418203F}" destId="{BE29BEDA-67E0-4E40-A2CF-6DAE0F1EBB68}" srcOrd="0" destOrd="0" presId="urn:microsoft.com/office/officeart/2008/layout/VerticalCurvedList"/>
    <dgm:cxn modelId="{BD755460-65DA-439E-8047-EDAB11D9D5D9}" srcId="{2B2FA987-1204-45AE-8D4E-57C4A92668CD}" destId="{A38C5559-A189-48C2-AB0A-7D78554FE639}" srcOrd="5" destOrd="0" parTransId="{7E3A6008-801F-4D56-BC32-77D7BE3E5459}" sibTransId="{1913861F-3844-4B96-BEC4-37FA394BB49F}"/>
    <dgm:cxn modelId="{750AB130-A059-42F7-B954-BB62C7AC18C9}" srcId="{2B2FA987-1204-45AE-8D4E-57C4A92668CD}" destId="{7AED54AC-B1A2-463B-ABF1-6B4EC6E01341}" srcOrd="2" destOrd="0" parTransId="{9A2FEF20-5794-4FD8-A1A6-157D05B2D446}" sibTransId="{2934E054-4A83-4D53-86A9-AC27FA089E53}"/>
    <dgm:cxn modelId="{4906B94B-D696-47FC-9654-C4CD20F0259F}" type="presOf" srcId="{7AED54AC-B1A2-463B-ABF1-6B4EC6E01341}" destId="{D86D473F-DBA0-4A4F-84A8-D11B8E7A082B}" srcOrd="0" destOrd="0" presId="urn:microsoft.com/office/officeart/2008/layout/VerticalCurvedList"/>
    <dgm:cxn modelId="{780347C6-8284-438B-9E46-02D6E8C3BB0F}" srcId="{2B2FA987-1204-45AE-8D4E-57C4A92668CD}" destId="{716839E8-0475-48E6-B991-4E1F6418203F}" srcOrd="1" destOrd="0" parTransId="{FCFF2BC9-99EF-4BA6-9F8E-0C7156F655A1}" sibTransId="{9B9484BF-3D0F-48BD-AE6C-6587228E2D2E}"/>
    <dgm:cxn modelId="{B3DBCDCD-17FE-4412-8DB8-C97D92F4DF4E}" srcId="{2B2FA987-1204-45AE-8D4E-57C4A92668CD}" destId="{20553EAE-C09B-4287-A8A8-FE3421291531}" srcOrd="4" destOrd="0" parTransId="{C16F443D-A7EB-4AAE-9B4D-23709F91756A}" sibTransId="{AA442B82-7C5D-45E1-98B5-FCE3C02552AE}"/>
    <dgm:cxn modelId="{CC50ED50-AD35-4837-9D9D-6A58F44657A6}" type="presOf" srcId="{4A3AB143-2E31-4879-BB47-63C10B6116C4}" destId="{D09A3FE5-5238-4402-800D-C643D11A87C3}" srcOrd="0" destOrd="0" presId="urn:microsoft.com/office/officeart/2008/layout/VerticalCurvedList"/>
    <dgm:cxn modelId="{04AC78C8-DEE3-4358-A31A-99CB783263FC}" srcId="{2B2FA987-1204-45AE-8D4E-57C4A92668CD}" destId="{8CD213FC-A395-4A61-9783-A91BD464AF5F}" srcOrd="0" destOrd="0" parTransId="{BC0067E3-BEA0-4AFB-B7DC-A4D4651517C7}" sibTransId="{4A3AB143-2E31-4879-BB47-63C10B6116C4}"/>
    <dgm:cxn modelId="{A7CEEB33-5A77-427D-951E-685118AC473E}" srcId="{2B2FA987-1204-45AE-8D4E-57C4A92668CD}" destId="{196B904F-F894-48C0-8BE4-9590F91589C5}" srcOrd="3" destOrd="0" parTransId="{06D29A9B-FF5F-453F-98BA-C39D96818B50}" sibTransId="{A4E7474A-1F21-4BE6-9740-D997BD7EBE84}"/>
    <dgm:cxn modelId="{EE3B267E-E793-435C-86EC-91CB72285D8A}" type="presOf" srcId="{196B904F-F894-48C0-8BE4-9590F91589C5}" destId="{DED9BAC2-D2CB-4956-82C7-2EBF2BF6AD03}" srcOrd="0" destOrd="0" presId="urn:microsoft.com/office/officeart/2008/layout/VerticalCurvedList"/>
    <dgm:cxn modelId="{01B7501C-BF51-40A7-BE99-2F812079D578}" type="presOf" srcId="{A38C5559-A189-48C2-AB0A-7D78554FE639}" destId="{96BF3616-91AA-477F-A2CF-CC0E5FA66F95}" srcOrd="0" destOrd="0" presId="urn:microsoft.com/office/officeart/2008/layout/VerticalCurvedList"/>
    <dgm:cxn modelId="{95E11F57-BECD-4165-A81A-38CB707ABB80}" type="presOf" srcId="{20553EAE-C09B-4287-A8A8-FE3421291531}" destId="{131D1E73-3D74-4A0D-A390-839F570706F3}" srcOrd="0" destOrd="0" presId="urn:microsoft.com/office/officeart/2008/layout/VerticalCurvedList"/>
    <dgm:cxn modelId="{94B5500B-E7C7-44B3-BCA6-81F1052CFE51}" type="presOf" srcId="{2B2FA987-1204-45AE-8D4E-57C4A92668CD}" destId="{C7728692-EBCA-4101-8BC5-C997832E0D47}" srcOrd="0" destOrd="0" presId="urn:microsoft.com/office/officeart/2008/layout/VerticalCurvedList"/>
    <dgm:cxn modelId="{1DF3E86E-1E26-4CC9-BFB7-389D9B12AA8C}" type="presOf" srcId="{8CD213FC-A395-4A61-9783-A91BD464AF5F}" destId="{D161FAD5-8CD0-4895-8255-39D56D0E7DE5}" srcOrd="0" destOrd="0" presId="urn:microsoft.com/office/officeart/2008/layout/VerticalCurvedList"/>
    <dgm:cxn modelId="{ABEEF998-431E-42DA-AEF7-B1A91A6E4BA0}" type="presParOf" srcId="{C7728692-EBCA-4101-8BC5-C997832E0D47}" destId="{934CA4F1-C102-4DBB-A756-0B1B9A79331D}" srcOrd="0" destOrd="0" presId="urn:microsoft.com/office/officeart/2008/layout/VerticalCurvedList"/>
    <dgm:cxn modelId="{A8E773D6-EAAC-472C-914B-E40775CB5A39}" type="presParOf" srcId="{934CA4F1-C102-4DBB-A756-0B1B9A79331D}" destId="{0A1593C4-A445-4150-8112-CE0C43864AD1}" srcOrd="0" destOrd="0" presId="urn:microsoft.com/office/officeart/2008/layout/VerticalCurvedList"/>
    <dgm:cxn modelId="{7F237BBE-3D5F-46D5-9F3B-167065DA9EE4}" type="presParOf" srcId="{0A1593C4-A445-4150-8112-CE0C43864AD1}" destId="{931E18C2-1527-410A-8E2A-C3AED3F045BA}" srcOrd="0" destOrd="0" presId="urn:microsoft.com/office/officeart/2008/layout/VerticalCurvedList"/>
    <dgm:cxn modelId="{24EC3680-5391-4D6D-9EB9-FA8F93D4B463}" type="presParOf" srcId="{0A1593C4-A445-4150-8112-CE0C43864AD1}" destId="{D09A3FE5-5238-4402-800D-C643D11A87C3}" srcOrd="1" destOrd="0" presId="urn:microsoft.com/office/officeart/2008/layout/VerticalCurvedList"/>
    <dgm:cxn modelId="{4373D000-57E7-4A5E-B450-1D3D0A7269F3}" type="presParOf" srcId="{0A1593C4-A445-4150-8112-CE0C43864AD1}" destId="{BECCE890-C7BE-412F-9A57-E0E77E678E9F}" srcOrd="2" destOrd="0" presId="urn:microsoft.com/office/officeart/2008/layout/VerticalCurvedList"/>
    <dgm:cxn modelId="{9325F28E-5B91-4FA7-9791-2F3FA234901D}" type="presParOf" srcId="{0A1593C4-A445-4150-8112-CE0C43864AD1}" destId="{CF7B1C11-D248-4D72-A76D-C6AFD3D14528}" srcOrd="3" destOrd="0" presId="urn:microsoft.com/office/officeart/2008/layout/VerticalCurvedList"/>
    <dgm:cxn modelId="{5EC4EB60-FD25-4985-A3E0-6DFDA4F10699}" type="presParOf" srcId="{934CA4F1-C102-4DBB-A756-0B1B9A79331D}" destId="{D161FAD5-8CD0-4895-8255-39D56D0E7DE5}" srcOrd="1" destOrd="0" presId="urn:microsoft.com/office/officeart/2008/layout/VerticalCurvedList"/>
    <dgm:cxn modelId="{0060208B-6D5D-42B7-A91A-B52341874D3C}" type="presParOf" srcId="{934CA4F1-C102-4DBB-A756-0B1B9A79331D}" destId="{36DEEBD6-7C7F-4D30-AD9E-FF9D998BD827}" srcOrd="2" destOrd="0" presId="urn:microsoft.com/office/officeart/2008/layout/VerticalCurvedList"/>
    <dgm:cxn modelId="{34EA996B-6857-45A3-B5B6-4D0B32548BC8}" type="presParOf" srcId="{36DEEBD6-7C7F-4D30-AD9E-FF9D998BD827}" destId="{38865055-FB29-4F69-B288-D57C969B9A9D}" srcOrd="0" destOrd="0" presId="urn:microsoft.com/office/officeart/2008/layout/VerticalCurvedList"/>
    <dgm:cxn modelId="{AEA1FFD1-B26A-47F6-ADDE-03645088EE3C}" type="presParOf" srcId="{934CA4F1-C102-4DBB-A756-0B1B9A79331D}" destId="{BE29BEDA-67E0-4E40-A2CF-6DAE0F1EBB68}" srcOrd="3" destOrd="0" presId="urn:microsoft.com/office/officeart/2008/layout/VerticalCurvedList"/>
    <dgm:cxn modelId="{3565E87C-DE36-4389-98A6-1167FB19954C}" type="presParOf" srcId="{934CA4F1-C102-4DBB-A756-0B1B9A79331D}" destId="{003C44E3-DE90-4AEE-B7B7-FDC9E6400B29}" srcOrd="4" destOrd="0" presId="urn:microsoft.com/office/officeart/2008/layout/VerticalCurvedList"/>
    <dgm:cxn modelId="{9974F00A-9272-4123-8FA9-2416A7659FF2}" type="presParOf" srcId="{003C44E3-DE90-4AEE-B7B7-FDC9E6400B29}" destId="{5905B56E-0D74-4D27-9B5E-25E6130CF61D}" srcOrd="0" destOrd="0" presId="urn:microsoft.com/office/officeart/2008/layout/VerticalCurvedList"/>
    <dgm:cxn modelId="{68617010-E398-41E3-A1B6-7818C3BA9406}" type="presParOf" srcId="{934CA4F1-C102-4DBB-A756-0B1B9A79331D}" destId="{D86D473F-DBA0-4A4F-84A8-D11B8E7A082B}" srcOrd="5" destOrd="0" presId="urn:microsoft.com/office/officeart/2008/layout/VerticalCurvedList"/>
    <dgm:cxn modelId="{547086D3-7A76-497A-9114-39AE35F0BBCA}" type="presParOf" srcId="{934CA4F1-C102-4DBB-A756-0B1B9A79331D}" destId="{52577DB2-36EF-46CF-9E4D-8FFB95DE2871}" srcOrd="6" destOrd="0" presId="urn:microsoft.com/office/officeart/2008/layout/VerticalCurvedList"/>
    <dgm:cxn modelId="{11270EE2-9677-4DA0-AD78-1DA56AA174CF}" type="presParOf" srcId="{52577DB2-36EF-46CF-9E4D-8FFB95DE2871}" destId="{2D9C8765-3C05-4D3B-8C7D-A7AC5DF808C9}" srcOrd="0" destOrd="0" presId="urn:microsoft.com/office/officeart/2008/layout/VerticalCurvedList"/>
    <dgm:cxn modelId="{9426FACB-F3CC-4CB5-9E0A-68AE60031751}" type="presParOf" srcId="{934CA4F1-C102-4DBB-A756-0B1B9A79331D}" destId="{DED9BAC2-D2CB-4956-82C7-2EBF2BF6AD03}" srcOrd="7" destOrd="0" presId="urn:microsoft.com/office/officeart/2008/layout/VerticalCurvedList"/>
    <dgm:cxn modelId="{1DAD9501-A4A0-4178-A22F-F7E0C3789C42}" type="presParOf" srcId="{934CA4F1-C102-4DBB-A756-0B1B9A79331D}" destId="{C905A64E-3039-4F1A-8AB6-0DD42B3C72F9}" srcOrd="8" destOrd="0" presId="urn:microsoft.com/office/officeart/2008/layout/VerticalCurvedList"/>
    <dgm:cxn modelId="{E9D6AFE4-6C05-4DE0-81B9-49DDF2DC24E5}" type="presParOf" srcId="{C905A64E-3039-4F1A-8AB6-0DD42B3C72F9}" destId="{99990E26-95F0-4A96-ADC2-96DA46DBFCB2}" srcOrd="0" destOrd="0" presId="urn:microsoft.com/office/officeart/2008/layout/VerticalCurvedList"/>
    <dgm:cxn modelId="{DF76FAB9-83AB-4400-B884-D6FA1681D30B}" type="presParOf" srcId="{934CA4F1-C102-4DBB-A756-0B1B9A79331D}" destId="{131D1E73-3D74-4A0D-A390-839F570706F3}" srcOrd="9" destOrd="0" presId="urn:microsoft.com/office/officeart/2008/layout/VerticalCurvedList"/>
    <dgm:cxn modelId="{6AFE7210-8841-4AD1-8FCA-969BD956A3F3}" type="presParOf" srcId="{934CA4F1-C102-4DBB-A756-0B1B9A79331D}" destId="{5DB30569-11AB-4D14-B2C1-46F8732F0EF2}" srcOrd="10" destOrd="0" presId="urn:microsoft.com/office/officeart/2008/layout/VerticalCurvedList"/>
    <dgm:cxn modelId="{E141C02C-4FD7-4D62-A23B-F626B929F8CA}" type="presParOf" srcId="{5DB30569-11AB-4D14-B2C1-46F8732F0EF2}" destId="{D8CE53DA-626A-4599-8B64-C519CA144C3D}" srcOrd="0" destOrd="0" presId="urn:microsoft.com/office/officeart/2008/layout/VerticalCurvedList"/>
    <dgm:cxn modelId="{D9E676F7-F8F2-435C-ABC0-0AA7FF47EC40}" type="presParOf" srcId="{934CA4F1-C102-4DBB-A756-0B1B9A79331D}" destId="{96BF3616-91AA-477F-A2CF-CC0E5FA66F95}" srcOrd="11" destOrd="0" presId="urn:microsoft.com/office/officeart/2008/layout/VerticalCurvedList"/>
    <dgm:cxn modelId="{D79B107C-65A1-4652-B3D5-520A5C352827}" type="presParOf" srcId="{934CA4F1-C102-4DBB-A756-0B1B9A79331D}" destId="{3DF3DD29-DA25-41AB-B83C-A8C98E2BF011}" srcOrd="12" destOrd="0" presId="urn:microsoft.com/office/officeart/2008/layout/VerticalCurvedList"/>
    <dgm:cxn modelId="{2DC7A8F3-992A-4062-8235-11AEAB4D3013}" type="presParOf" srcId="{3DF3DD29-DA25-41AB-B83C-A8C98E2BF011}" destId="{5DA4948F-D2C9-41DA-9E77-2BDB97D620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3FE5-5238-4402-800D-C643D11A87C3}">
      <dsp:nvSpPr>
        <dsp:cNvPr id="0" name=""/>
        <dsp:cNvSpPr/>
      </dsp:nvSpPr>
      <dsp:spPr>
        <a:xfrm>
          <a:off x="-6676704" y="-1021000"/>
          <a:ext cx="7946657" cy="7946657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FAD5-8CD0-4895-8255-39D56D0E7DE5}">
      <dsp:nvSpPr>
        <dsp:cNvPr id="0" name=""/>
        <dsp:cNvSpPr/>
      </dsp:nvSpPr>
      <dsp:spPr>
        <a:xfrm>
          <a:off x="472667" y="310939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Scopo</a:t>
          </a:r>
          <a:endParaRPr lang="it-IT" sz="3200" kern="1200" dirty="0"/>
        </a:p>
      </dsp:txBody>
      <dsp:txXfrm>
        <a:off x="472667" y="310939"/>
        <a:ext cx="8594830" cy="621642"/>
      </dsp:txXfrm>
    </dsp:sp>
    <dsp:sp modelId="{38865055-FB29-4F69-B288-D57C969B9A9D}">
      <dsp:nvSpPr>
        <dsp:cNvPr id="0" name=""/>
        <dsp:cNvSpPr/>
      </dsp:nvSpPr>
      <dsp:spPr>
        <a:xfrm>
          <a:off x="84141" y="233233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E29BEDA-67E0-4E40-A2CF-6DAE0F1EBB68}">
      <dsp:nvSpPr>
        <dsp:cNvPr id="0" name=""/>
        <dsp:cNvSpPr/>
      </dsp:nvSpPr>
      <dsp:spPr>
        <a:xfrm>
          <a:off x="984010" y="1243284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Modelli</a:t>
          </a:r>
          <a:endParaRPr lang="it-IT" sz="3200" kern="1200" dirty="0"/>
        </a:p>
      </dsp:txBody>
      <dsp:txXfrm>
        <a:off x="984010" y="1243284"/>
        <a:ext cx="8083487" cy="621642"/>
      </dsp:txXfrm>
    </dsp:sp>
    <dsp:sp modelId="{5905B56E-0D74-4D27-9B5E-25E6130CF61D}">
      <dsp:nvSpPr>
        <dsp:cNvPr id="0" name=""/>
        <dsp:cNvSpPr/>
      </dsp:nvSpPr>
      <dsp:spPr>
        <a:xfrm>
          <a:off x="595484" y="116557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6D473F-DBA0-4A4F-84A8-D11B8E7A082B}">
      <dsp:nvSpPr>
        <dsp:cNvPr id="0" name=""/>
        <dsp:cNvSpPr/>
      </dsp:nvSpPr>
      <dsp:spPr>
        <a:xfrm>
          <a:off x="1217835" y="2175629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Algoritmo</a:t>
          </a:r>
          <a:endParaRPr lang="it-IT" sz="3200" kern="1200" dirty="0"/>
        </a:p>
      </dsp:txBody>
      <dsp:txXfrm>
        <a:off x="1217835" y="2175629"/>
        <a:ext cx="7849663" cy="621642"/>
      </dsp:txXfrm>
    </dsp:sp>
    <dsp:sp modelId="{2D9C8765-3C05-4D3B-8C7D-A7AC5DF808C9}">
      <dsp:nvSpPr>
        <dsp:cNvPr id="0" name=""/>
        <dsp:cNvSpPr/>
      </dsp:nvSpPr>
      <dsp:spPr>
        <a:xfrm>
          <a:off x="829308" y="20979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D9BAC2-D2CB-4956-82C7-2EBF2BF6AD03}">
      <dsp:nvSpPr>
        <dsp:cNvPr id="0" name=""/>
        <dsp:cNvSpPr/>
      </dsp:nvSpPr>
      <dsp:spPr>
        <a:xfrm>
          <a:off x="1217835" y="3107384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Esperimenti</a:t>
          </a:r>
          <a:endParaRPr lang="it-IT" sz="3200" kern="1200" dirty="0"/>
        </a:p>
      </dsp:txBody>
      <dsp:txXfrm>
        <a:off x="1217835" y="3107384"/>
        <a:ext cx="7849663" cy="621642"/>
      </dsp:txXfrm>
    </dsp:sp>
    <dsp:sp modelId="{99990E26-95F0-4A96-ADC2-96DA46DBFCB2}">
      <dsp:nvSpPr>
        <dsp:cNvPr id="0" name=""/>
        <dsp:cNvSpPr/>
      </dsp:nvSpPr>
      <dsp:spPr>
        <a:xfrm>
          <a:off x="829308" y="3029678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31D1E73-3D74-4A0D-A390-839F570706F3}">
      <dsp:nvSpPr>
        <dsp:cNvPr id="0" name=""/>
        <dsp:cNvSpPr/>
      </dsp:nvSpPr>
      <dsp:spPr>
        <a:xfrm>
          <a:off x="984010" y="4039729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Risultati</a:t>
          </a:r>
          <a:endParaRPr lang="it-IT" sz="3200" kern="1200" dirty="0"/>
        </a:p>
      </dsp:txBody>
      <dsp:txXfrm>
        <a:off x="984010" y="4039729"/>
        <a:ext cx="8083487" cy="621642"/>
      </dsp:txXfrm>
    </dsp:sp>
    <dsp:sp modelId="{D8CE53DA-626A-4599-8B64-C519CA144C3D}">
      <dsp:nvSpPr>
        <dsp:cNvPr id="0" name=""/>
        <dsp:cNvSpPr/>
      </dsp:nvSpPr>
      <dsp:spPr>
        <a:xfrm>
          <a:off x="595484" y="39620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6BF3616-91AA-477F-A2CF-CC0E5FA66F95}">
      <dsp:nvSpPr>
        <dsp:cNvPr id="0" name=""/>
        <dsp:cNvSpPr/>
      </dsp:nvSpPr>
      <dsp:spPr>
        <a:xfrm>
          <a:off x="472667" y="4972074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Conclusioni</a:t>
          </a:r>
          <a:endParaRPr lang="it-IT" sz="3200" kern="1200" dirty="0"/>
        </a:p>
      </dsp:txBody>
      <dsp:txXfrm>
        <a:off x="472667" y="4972074"/>
        <a:ext cx="8594830" cy="621642"/>
      </dsp:txXfrm>
    </dsp:sp>
    <dsp:sp modelId="{5DA4948F-D2C9-41DA-9E77-2BDB97D6208D}">
      <dsp:nvSpPr>
        <dsp:cNvPr id="0" name=""/>
        <dsp:cNvSpPr/>
      </dsp:nvSpPr>
      <dsp:spPr>
        <a:xfrm>
          <a:off x="84141" y="489436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3FE5-5238-4402-800D-C643D11A87C3}">
      <dsp:nvSpPr>
        <dsp:cNvPr id="0" name=""/>
        <dsp:cNvSpPr/>
      </dsp:nvSpPr>
      <dsp:spPr>
        <a:xfrm>
          <a:off x="-6676704" y="-1021000"/>
          <a:ext cx="7946657" cy="7946657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FAD5-8CD0-4895-8255-39D56D0E7DE5}">
      <dsp:nvSpPr>
        <dsp:cNvPr id="0" name=""/>
        <dsp:cNvSpPr/>
      </dsp:nvSpPr>
      <dsp:spPr>
        <a:xfrm>
          <a:off x="472667" y="310939"/>
          <a:ext cx="8594830" cy="621642"/>
        </a:xfrm>
        <a:prstGeom prst="rect">
          <a:avLst/>
        </a:prstGeom>
        <a:solidFill>
          <a:srgbClr val="FF3300"/>
        </a:solidFill>
        <a:ln>
          <a:solidFill>
            <a:schemeClr val="tx1">
              <a:lumMod val="85000"/>
              <a:lumOff val="15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Scopo</a:t>
          </a:r>
          <a:endParaRPr lang="it-IT" sz="3200" kern="1200" dirty="0"/>
        </a:p>
      </dsp:txBody>
      <dsp:txXfrm>
        <a:off x="472667" y="310939"/>
        <a:ext cx="8594830" cy="621642"/>
      </dsp:txXfrm>
    </dsp:sp>
    <dsp:sp modelId="{38865055-FB29-4F69-B288-D57C969B9A9D}">
      <dsp:nvSpPr>
        <dsp:cNvPr id="0" name=""/>
        <dsp:cNvSpPr/>
      </dsp:nvSpPr>
      <dsp:spPr>
        <a:xfrm>
          <a:off x="84141" y="233233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E29BEDA-67E0-4E40-A2CF-6DAE0F1EBB68}">
      <dsp:nvSpPr>
        <dsp:cNvPr id="0" name=""/>
        <dsp:cNvSpPr/>
      </dsp:nvSpPr>
      <dsp:spPr>
        <a:xfrm>
          <a:off x="984010" y="1243284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Modelli</a:t>
          </a:r>
          <a:endParaRPr lang="it-IT" sz="3200" kern="1200" dirty="0"/>
        </a:p>
      </dsp:txBody>
      <dsp:txXfrm>
        <a:off x="984010" y="1243284"/>
        <a:ext cx="8083487" cy="621642"/>
      </dsp:txXfrm>
    </dsp:sp>
    <dsp:sp modelId="{5905B56E-0D74-4D27-9B5E-25E6130CF61D}">
      <dsp:nvSpPr>
        <dsp:cNvPr id="0" name=""/>
        <dsp:cNvSpPr/>
      </dsp:nvSpPr>
      <dsp:spPr>
        <a:xfrm>
          <a:off x="595484" y="116557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6D473F-DBA0-4A4F-84A8-D11B8E7A082B}">
      <dsp:nvSpPr>
        <dsp:cNvPr id="0" name=""/>
        <dsp:cNvSpPr/>
      </dsp:nvSpPr>
      <dsp:spPr>
        <a:xfrm>
          <a:off x="1217835" y="2175629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Algoritmo</a:t>
          </a:r>
          <a:endParaRPr lang="it-IT" sz="3200" kern="1200" dirty="0"/>
        </a:p>
      </dsp:txBody>
      <dsp:txXfrm>
        <a:off x="1217835" y="2175629"/>
        <a:ext cx="7849663" cy="621642"/>
      </dsp:txXfrm>
    </dsp:sp>
    <dsp:sp modelId="{2D9C8765-3C05-4D3B-8C7D-A7AC5DF808C9}">
      <dsp:nvSpPr>
        <dsp:cNvPr id="0" name=""/>
        <dsp:cNvSpPr/>
      </dsp:nvSpPr>
      <dsp:spPr>
        <a:xfrm>
          <a:off x="829308" y="20979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D9BAC2-D2CB-4956-82C7-2EBF2BF6AD03}">
      <dsp:nvSpPr>
        <dsp:cNvPr id="0" name=""/>
        <dsp:cNvSpPr/>
      </dsp:nvSpPr>
      <dsp:spPr>
        <a:xfrm>
          <a:off x="1217835" y="3107384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Esperimenti</a:t>
          </a:r>
          <a:endParaRPr lang="it-IT" sz="3200" kern="1200" dirty="0"/>
        </a:p>
      </dsp:txBody>
      <dsp:txXfrm>
        <a:off x="1217835" y="3107384"/>
        <a:ext cx="7849663" cy="621642"/>
      </dsp:txXfrm>
    </dsp:sp>
    <dsp:sp modelId="{99990E26-95F0-4A96-ADC2-96DA46DBFCB2}">
      <dsp:nvSpPr>
        <dsp:cNvPr id="0" name=""/>
        <dsp:cNvSpPr/>
      </dsp:nvSpPr>
      <dsp:spPr>
        <a:xfrm>
          <a:off x="829308" y="3029678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31D1E73-3D74-4A0D-A390-839F570706F3}">
      <dsp:nvSpPr>
        <dsp:cNvPr id="0" name=""/>
        <dsp:cNvSpPr/>
      </dsp:nvSpPr>
      <dsp:spPr>
        <a:xfrm>
          <a:off x="984010" y="4039729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Risultati</a:t>
          </a:r>
          <a:endParaRPr lang="it-IT" sz="3200" kern="1200" dirty="0"/>
        </a:p>
      </dsp:txBody>
      <dsp:txXfrm>
        <a:off x="984010" y="4039729"/>
        <a:ext cx="8083487" cy="621642"/>
      </dsp:txXfrm>
    </dsp:sp>
    <dsp:sp modelId="{D8CE53DA-626A-4599-8B64-C519CA144C3D}">
      <dsp:nvSpPr>
        <dsp:cNvPr id="0" name=""/>
        <dsp:cNvSpPr/>
      </dsp:nvSpPr>
      <dsp:spPr>
        <a:xfrm>
          <a:off x="595484" y="39620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6BF3616-91AA-477F-A2CF-CC0E5FA66F95}">
      <dsp:nvSpPr>
        <dsp:cNvPr id="0" name=""/>
        <dsp:cNvSpPr/>
      </dsp:nvSpPr>
      <dsp:spPr>
        <a:xfrm>
          <a:off x="472667" y="4972074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Conclusioni</a:t>
          </a:r>
          <a:endParaRPr lang="it-IT" sz="3200" kern="1200" dirty="0"/>
        </a:p>
      </dsp:txBody>
      <dsp:txXfrm>
        <a:off x="472667" y="4972074"/>
        <a:ext cx="8594830" cy="621642"/>
      </dsp:txXfrm>
    </dsp:sp>
    <dsp:sp modelId="{5DA4948F-D2C9-41DA-9E77-2BDB97D6208D}">
      <dsp:nvSpPr>
        <dsp:cNvPr id="0" name=""/>
        <dsp:cNvSpPr/>
      </dsp:nvSpPr>
      <dsp:spPr>
        <a:xfrm>
          <a:off x="84141" y="489436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89493-97DC-402A-A6CF-FCBAE5752F8F}">
      <dsp:nvSpPr>
        <dsp:cNvPr id="0" name=""/>
        <dsp:cNvSpPr/>
      </dsp:nvSpPr>
      <dsp:spPr>
        <a:xfrm>
          <a:off x="3635917" y="2160238"/>
          <a:ext cx="1698374" cy="1698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Modello</a:t>
          </a:r>
          <a:r>
            <a:rPr lang="en-GB" sz="3100" kern="1200" dirty="0" smtClean="0"/>
            <a:t> 1</a:t>
          </a:r>
          <a:endParaRPr lang="it-IT" sz="3100" kern="1200" dirty="0"/>
        </a:p>
      </dsp:txBody>
      <dsp:txXfrm>
        <a:off x="3718825" y="2243146"/>
        <a:ext cx="1532558" cy="1532558"/>
      </dsp:txXfrm>
    </dsp:sp>
    <dsp:sp modelId="{11245B83-BCCA-49C4-9234-2BB9DF34EE32}">
      <dsp:nvSpPr>
        <dsp:cNvPr id="0" name=""/>
        <dsp:cNvSpPr/>
      </dsp:nvSpPr>
      <dsp:spPr>
        <a:xfrm rot="13291055">
          <a:off x="2662961" y="1888872"/>
          <a:ext cx="11127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742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77195-1791-4D89-B603-5107E5E90285}">
      <dsp:nvSpPr>
        <dsp:cNvPr id="0" name=""/>
        <dsp:cNvSpPr/>
      </dsp:nvSpPr>
      <dsp:spPr>
        <a:xfrm>
          <a:off x="1664837" y="447446"/>
          <a:ext cx="1137910" cy="1137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500" kern="1200" dirty="0"/>
        </a:p>
      </dsp:txBody>
      <dsp:txXfrm>
        <a:off x="1720385" y="502994"/>
        <a:ext cx="1026814" cy="1026814"/>
      </dsp:txXfrm>
    </dsp:sp>
    <dsp:sp modelId="{12557CA5-09F2-4B41-A7B2-CAFA342A8DC0}">
      <dsp:nvSpPr>
        <dsp:cNvPr id="0" name=""/>
        <dsp:cNvSpPr/>
      </dsp:nvSpPr>
      <dsp:spPr>
        <a:xfrm rot="710671">
          <a:off x="5324948" y="3277590"/>
          <a:ext cx="8776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7652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D0B16-EC4F-4BF3-B6EC-A3D53ADD074B}">
      <dsp:nvSpPr>
        <dsp:cNvPr id="0" name=""/>
        <dsp:cNvSpPr/>
      </dsp:nvSpPr>
      <dsp:spPr>
        <a:xfrm>
          <a:off x="6193257" y="2918029"/>
          <a:ext cx="1137910" cy="1137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500" kern="1200" dirty="0"/>
        </a:p>
      </dsp:txBody>
      <dsp:txXfrm>
        <a:off x="6248805" y="2973577"/>
        <a:ext cx="1026814" cy="1026814"/>
      </dsp:txXfrm>
    </dsp:sp>
    <dsp:sp modelId="{0320D049-1DD4-4F34-8FC4-5067B21194C3}">
      <dsp:nvSpPr>
        <dsp:cNvPr id="0" name=""/>
        <dsp:cNvSpPr/>
      </dsp:nvSpPr>
      <dsp:spPr>
        <a:xfrm rot="8442242">
          <a:off x="2770802" y="4013247"/>
          <a:ext cx="9753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5389" y="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A2556-5310-44EF-8CAD-A6434C7D9688}">
      <dsp:nvSpPr>
        <dsp:cNvPr id="0" name=""/>
        <dsp:cNvSpPr/>
      </dsp:nvSpPr>
      <dsp:spPr>
        <a:xfrm>
          <a:off x="1743167" y="4218779"/>
          <a:ext cx="1137910" cy="11379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600" kern="1200" dirty="0"/>
        </a:p>
      </dsp:txBody>
      <dsp:txXfrm>
        <a:off x="1798715" y="4274327"/>
        <a:ext cx="1026814" cy="1026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89493-97DC-402A-A6CF-FCBAE5752F8F}">
      <dsp:nvSpPr>
        <dsp:cNvPr id="0" name=""/>
        <dsp:cNvSpPr/>
      </dsp:nvSpPr>
      <dsp:spPr>
        <a:xfrm>
          <a:off x="3635917" y="2160238"/>
          <a:ext cx="1698374" cy="16983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Modello</a:t>
          </a:r>
          <a:r>
            <a:rPr lang="en-GB" sz="3100" kern="1200" dirty="0" smtClean="0"/>
            <a:t> 2</a:t>
          </a:r>
          <a:endParaRPr lang="it-IT" sz="3100" kern="1200" dirty="0"/>
        </a:p>
      </dsp:txBody>
      <dsp:txXfrm>
        <a:off x="3718825" y="2243146"/>
        <a:ext cx="1532558" cy="1532558"/>
      </dsp:txXfrm>
    </dsp:sp>
    <dsp:sp modelId="{11245B83-BCCA-49C4-9234-2BB9DF34EE32}">
      <dsp:nvSpPr>
        <dsp:cNvPr id="0" name=""/>
        <dsp:cNvSpPr/>
      </dsp:nvSpPr>
      <dsp:spPr>
        <a:xfrm rot="13291055">
          <a:off x="2662961" y="1888872"/>
          <a:ext cx="11127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742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77195-1791-4D89-B603-5107E5E90285}">
      <dsp:nvSpPr>
        <dsp:cNvPr id="0" name=""/>
        <dsp:cNvSpPr/>
      </dsp:nvSpPr>
      <dsp:spPr>
        <a:xfrm>
          <a:off x="1664837" y="447446"/>
          <a:ext cx="1137910" cy="11379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500" kern="1200" dirty="0"/>
        </a:p>
      </dsp:txBody>
      <dsp:txXfrm>
        <a:off x="1720385" y="502994"/>
        <a:ext cx="1026814" cy="1026814"/>
      </dsp:txXfrm>
    </dsp:sp>
    <dsp:sp modelId="{12557CA5-09F2-4B41-A7B2-CAFA342A8DC0}">
      <dsp:nvSpPr>
        <dsp:cNvPr id="0" name=""/>
        <dsp:cNvSpPr/>
      </dsp:nvSpPr>
      <dsp:spPr>
        <a:xfrm rot="710671">
          <a:off x="5324948" y="3277590"/>
          <a:ext cx="8776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7652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D0B16-EC4F-4BF3-B6EC-A3D53ADD074B}">
      <dsp:nvSpPr>
        <dsp:cNvPr id="0" name=""/>
        <dsp:cNvSpPr/>
      </dsp:nvSpPr>
      <dsp:spPr>
        <a:xfrm>
          <a:off x="6193257" y="2918029"/>
          <a:ext cx="1137910" cy="11379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500" kern="1200" dirty="0"/>
        </a:p>
      </dsp:txBody>
      <dsp:txXfrm>
        <a:off x="6248805" y="2973577"/>
        <a:ext cx="1026814" cy="1026814"/>
      </dsp:txXfrm>
    </dsp:sp>
    <dsp:sp modelId="{0320D049-1DD4-4F34-8FC4-5067B21194C3}">
      <dsp:nvSpPr>
        <dsp:cNvPr id="0" name=""/>
        <dsp:cNvSpPr/>
      </dsp:nvSpPr>
      <dsp:spPr>
        <a:xfrm rot="8442242">
          <a:off x="2770802" y="4013247"/>
          <a:ext cx="9753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5389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A2556-5310-44EF-8CAD-A6434C7D9688}">
      <dsp:nvSpPr>
        <dsp:cNvPr id="0" name=""/>
        <dsp:cNvSpPr/>
      </dsp:nvSpPr>
      <dsp:spPr>
        <a:xfrm>
          <a:off x="1743167" y="4218779"/>
          <a:ext cx="1137910" cy="11379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600" kern="1200" dirty="0"/>
        </a:p>
      </dsp:txBody>
      <dsp:txXfrm>
        <a:off x="1798715" y="4274327"/>
        <a:ext cx="1026814" cy="1026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89493-97DC-402A-A6CF-FCBAE5752F8F}">
      <dsp:nvSpPr>
        <dsp:cNvPr id="0" name=""/>
        <dsp:cNvSpPr/>
      </dsp:nvSpPr>
      <dsp:spPr>
        <a:xfrm>
          <a:off x="3635917" y="2160238"/>
          <a:ext cx="1698374" cy="16983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Modello</a:t>
          </a:r>
          <a:r>
            <a:rPr lang="en-GB" sz="3100" kern="1200" dirty="0" smtClean="0"/>
            <a:t> 3</a:t>
          </a:r>
          <a:endParaRPr lang="it-IT" sz="3100" kern="1200" dirty="0"/>
        </a:p>
      </dsp:txBody>
      <dsp:txXfrm>
        <a:off x="3718825" y="2243146"/>
        <a:ext cx="1532558" cy="1532558"/>
      </dsp:txXfrm>
    </dsp:sp>
    <dsp:sp modelId="{11245B83-BCCA-49C4-9234-2BB9DF34EE32}">
      <dsp:nvSpPr>
        <dsp:cNvPr id="0" name=""/>
        <dsp:cNvSpPr/>
      </dsp:nvSpPr>
      <dsp:spPr>
        <a:xfrm rot="13291055">
          <a:off x="2662961" y="1888872"/>
          <a:ext cx="11127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742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77195-1791-4D89-B603-5107E5E90285}">
      <dsp:nvSpPr>
        <dsp:cNvPr id="0" name=""/>
        <dsp:cNvSpPr/>
      </dsp:nvSpPr>
      <dsp:spPr>
        <a:xfrm>
          <a:off x="1664837" y="447446"/>
          <a:ext cx="1137910" cy="1137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500" kern="1200" dirty="0"/>
        </a:p>
      </dsp:txBody>
      <dsp:txXfrm>
        <a:off x="1720385" y="502994"/>
        <a:ext cx="1026814" cy="1026814"/>
      </dsp:txXfrm>
    </dsp:sp>
    <dsp:sp modelId="{12557CA5-09F2-4B41-A7B2-CAFA342A8DC0}">
      <dsp:nvSpPr>
        <dsp:cNvPr id="0" name=""/>
        <dsp:cNvSpPr/>
      </dsp:nvSpPr>
      <dsp:spPr>
        <a:xfrm rot="710671">
          <a:off x="5324948" y="3277590"/>
          <a:ext cx="8776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7652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D0B16-EC4F-4BF3-B6EC-A3D53ADD074B}">
      <dsp:nvSpPr>
        <dsp:cNvPr id="0" name=""/>
        <dsp:cNvSpPr/>
      </dsp:nvSpPr>
      <dsp:spPr>
        <a:xfrm>
          <a:off x="6193257" y="2918029"/>
          <a:ext cx="1137910" cy="1137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500" kern="1200" dirty="0"/>
        </a:p>
      </dsp:txBody>
      <dsp:txXfrm>
        <a:off x="6248805" y="2973577"/>
        <a:ext cx="1026814" cy="1026814"/>
      </dsp:txXfrm>
    </dsp:sp>
    <dsp:sp modelId="{0320D049-1DD4-4F34-8FC4-5067B21194C3}">
      <dsp:nvSpPr>
        <dsp:cNvPr id="0" name=""/>
        <dsp:cNvSpPr/>
      </dsp:nvSpPr>
      <dsp:spPr>
        <a:xfrm rot="8442242">
          <a:off x="2770802" y="4013247"/>
          <a:ext cx="9753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5389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A2556-5310-44EF-8CAD-A6434C7D9688}">
      <dsp:nvSpPr>
        <dsp:cNvPr id="0" name=""/>
        <dsp:cNvSpPr/>
      </dsp:nvSpPr>
      <dsp:spPr>
        <a:xfrm>
          <a:off x="1743167" y="4218779"/>
          <a:ext cx="1137910" cy="11379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600" kern="1200" dirty="0"/>
        </a:p>
      </dsp:txBody>
      <dsp:txXfrm>
        <a:off x="1798715" y="4274327"/>
        <a:ext cx="1026814" cy="10268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3FE5-5238-4402-800D-C643D11A87C3}">
      <dsp:nvSpPr>
        <dsp:cNvPr id="0" name=""/>
        <dsp:cNvSpPr/>
      </dsp:nvSpPr>
      <dsp:spPr>
        <a:xfrm>
          <a:off x="-6676704" y="-1021000"/>
          <a:ext cx="7946657" cy="7946657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FAD5-8CD0-4895-8255-39D56D0E7DE5}">
      <dsp:nvSpPr>
        <dsp:cNvPr id="0" name=""/>
        <dsp:cNvSpPr/>
      </dsp:nvSpPr>
      <dsp:spPr>
        <a:xfrm>
          <a:off x="472667" y="310939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Scopo</a:t>
          </a:r>
          <a:endParaRPr lang="it-IT" sz="3200" kern="1200" dirty="0"/>
        </a:p>
      </dsp:txBody>
      <dsp:txXfrm>
        <a:off x="472667" y="310939"/>
        <a:ext cx="8594830" cy="621642"/>
      </dsp:txXfrm>
    </dsp:sp>
    <dsp:sp modelId="{38865055-FB29-4F69-B288-D57C969B9A9D}">
      <dsp:nvSpPr>
        <dsp:cNvPr id="0" name=""/>
        <dsp:cNvSpPr/>
      </dsp:nvSpPr>
      <dsp:spPr>
        <a:xfrm>
          <a:off x="84141" y="233233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E29BEDA-67E0-4E40-A2CF-6DAE0F1EBB68}">
      <dsp:nvSpPr>
        <dsp:cNvPr id="0" name=""/>
        <dsp:cNvSpPr/>
      </dsp:nvSpPr>
      <dsp:spPr>
        <a:xfrm>
          <a:off x="984010" y="1243284"/>
          <a:ext cx="8083487" cy="621642"/>
        </a:xfrm>
        <a:prstGeom prst="rect">
          <a:avLst/>
        </a:prstGeom>
        <a:solidFill>
          <a:srgbClr val="FF33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Modelli</a:t>
          </a:r>
          <a:endParaRPr lang="it-IT" sz="3200" kern="1200" dirty="0"/>
        </a:p>
      </dsp:txBody>
      <dsp:txXfrm>
        <a:off x="984010" y="1243284"/>
        <a:ext cx="8083487" cy="621642"/>
      </dsp:txXfrm>
    </dsp:sp>
    <dsp:sp modelId="{5905B56E-0D74-4D27-9B5E-25E6130CF61D}">
      <dsp:nvSpPr>
        <dsp:cNvPr id="0" name=""/>
        <dsp:cNvSpPr/>
      </dsp:nvSpPr>
      <dsp:spPr>
        <a:xfrm>
          <a:off x="595484" y="116557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6D473F-DBA0-4A4F-84A8-D11B8E7A082B}">
      <dsp:nvSpPr>
        <dsp:cNvPr id="0" name=""/>
        <dsp:cNvSpPr/>
      </dsp:nvSpPr>
      <dsp:spPr>
        <a:xfrm>
          <a:off x="1217835" y="2175629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Algoritmo</a:t>
          </a:r>
          <a:endParaRPr lang="it-IT" sz="3200" kern="1200" dirty="0"/>
        </a:p>
      </dsp:txBody>
      <dsp:txXfrm>
        <a:off x="1217835" y="2175629"/>
        <a:ext cx="7849663" cy="621642"/>
      </dsp:txXfrm>
    </dsp:sp>
    <dsp:sp modelId="{2D9C8765-3C05-4D3B-8C7D-A7AC5DF808C9}">
      <dsp:nvSpPr>
        <dsp:cNvPr id="0" name=""/>
        <dsp:cNvSpPr/>
      </dsp:nvSpPr>
      <dsp:spPr>
        <a:xfrm>
          <a:off x="829308" y="20979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D9BAC2-D2CB-4956-82C7-2EBF2BF6AD03}">
      <dsp:nvSpPr>
        <dsp:cNvPr id="0" name=""/>
        <dsp:cNvSpPr/>
      </dsp:nvSpPr>
      <dsp:spPr>
        <a:xfrm>
          <a:off x="1217835" y="3107384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Esperimenti</a:t>
          </a:r>
          <a:endParaRPr lang="it-IT" sz="3200" kern="1200" dirty="0"/>
        </a:p>
      </dsp:txBody>
      <dsp:txXfrm>
        <a:off x="1217835" y="3107384"/>
        <a:ext cx="7849663" cy="621642"/>
      </dsp:txXfrm>
    </dsp:sp>
    <dsp:sp modelId="{99990E26-95F0-4A96-ADC2-96DA46DBFCB2}">
      <dsp:nvSpPr>
        <dsp:cNvPr id="0" name=""/>
        <dsp:cNvSpPr/>
      </dsp:nvSpPr>
      <dsp:spPr>
        <a:xfrm>
          <a:off x="829308" y="3029678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31D1E73-3D74-4A0D-A390-839F570706F3}">
      <dsp:nvSpPr>
        <dsp:cNvPr id="0" name=""/>
        <dsp:cNvSpPr/>
      </dsp:nvSpPr>
      <dsp:spPr>
        <a:xfrm>
          <a:off x="984010" y="4039729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Risultati</a:t>
          </a:r>
          <a:endParaRPr lang="it-IT" sz="3200" kern="1200" dirty="0"/>
        </a:p>
      </dsp:txBody>
      <dsp:txXfrm>
        <a:off x="984010" y="4039729"/>
        <a:ext cx="8083487" cy="621642"/>
      </dsp:txXfrm>
    </dsp:sp>
    <dsp:sp modelId="{D8CE53DA-626A-4599-8B64-C519CA144C3D}">
      <dsp:nvSpPr>
        <dsp:cNvPr id="0" name=""/>
        <dsp:cNvSpPr/>
      </dsp:nvSpPr>
      <dsp:spPr>
        <a:xfrm>
          <a:off x="595484" y="39620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6BF3616-91AA-477F-A2CF-CC0E5FA66F95}">
      <dsp:nvSpPr>
        <dsp:cNvPr id="0" name=""/>
        <dsp:cNvSpPr/>
      </dsp:nvSpPr>
      <dsp:spPr>
        <a:xfrm>
          <a:off x="472667" y="4972074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Conclusioni</a:t>
          </a:r>
          <a:endParaRPr lang="it-IT" sz="3200" kern="1200" dirty="0"/>
        </a:p>
      </dsp:txBody>
      <dsp:txXfrm>
        <a:off x="472667" y="4972074"/>
        <a:ext cx="8594830" cy="621642"/>
      </dsp:txXfrm>
    </dsp:sp>
    <dsp:sp modelId="{5DA4948F-D2C9-41DA-9E77-2BDB97D6208D}">
      <dsp:nvSpPr>
        <dsp:cNvPr id="0" name=""/>
        <dsp:cNvSpPr/>
      </dsp:nvSpPr>
      <dsp:spPr>
        <a:xfrm>
          <a:off x="84141" y="489436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3FE5-5238-4402-800D-C643D11A87C3}">
      <dsp:nvSpPr>
        <dsp:cNvPr id="0" name=""/>
        <dsp:cNvSpPr/>
      </dsp:nvSpPr>
      <dsp:spPr>
        <a:xfrm>
          <a:off x="-6676704" y="-1021000"/>
          <a:ext cx="7946657" cy="7946657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FAD5-8CD0-4895-8255-39D56D0E7DE5}">
      <dsp:nvSpPr>
        <dsp:cNvPr id="0" name=""/>
        <dsp:cNvSpPr/>
      </dsp:nvSpPr>
      <dsp:spPr>
        <a:xfrm>
          <a:off x="472667" y="310939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Scopo</a:t>
          </a:r>
          <a:endParaRPr lang="it-IT" sz="3200" kern="1200" dirty="0"/>
        </a:p>
      </dsp:txBody>
      <dsp:txXfrm>
        <a:off x="472667" y="310939"/>
        <a:ext cx="8594830" cy="621642"/>
      </dsp:txXfrm>
    </dsp:sp>
    <dsp:sp modelId="{38865055-FB29-4F69-B288-D57C969B9A9D}">
      <dsp:nvSpPr>
        <dsp:cNvPr id="0" name=""/>
        <dsp:cNvSpPr/>
      </dsp:nvSpPr>
      <dsp:spPr>
        <a:xfrm>
          <a:off x="84141" y="233233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E29BEDA-67E0-4E40-A2CF-6DAE0F1EBB68}">
      <dsp:nvSpPr>
        <dsp:cNvPr id="0" name=""/>
        <dsp:cNvSpPr/>
      </dsp:nvSpPr>
      <dsp:spPr>
        <a:xfrm>
          <a:off x="984010" y="1243284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Modelli</a:t>
          </a:r>
          <a:endParaRPr lang="it-IT" sz="3200" kern="1200" dirty="0"/>
        </a:p>
      </dsp:txBody>
      <dsp:txXfrm>
        <a:off x="984010" y="1243284"/>
        <a:ext cx="8083487" cy="621642"/>
      </dsp:txXfrm>
    </dsp:sp>
    <dsp:sp modelId="{5905B56E-0D74-4D27-9B5E-25E6130CF61D}">
      <dsp:nvSpPr>
        <dsp:cNvPr id="0" name=""/>
        <dsp:cNvSpPr/>
      </dsp:nvSpPr>
      <dsp:spPr>
        <a:xfrm>
          <a:off x="595484" y="116557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6D473F-DBA0-4A4F-84A8-D11B8E7A082B}">
      <dsp:nvSpPr>
        <dsp:cNvPr id="0" name=""/>
        <dsp:cNvSpPr/>
      </dsp:nvSpPr>
      <dsp:spPr>
        <a:xfrm>
          <a:off x="1217835" y="2175629"/>
          <a:ext cx="7849663" cy="621642"/>
        </a:xfrm>
        <a:prstGeom prst="rect">
          <a:avLst/>
        </a:prstGeom>
        <a:solidFill>
          <a:srgbClr val="FF33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Algoritmo</a:t>
          </a:r>
          <a:endParaRPr lang="it-IT" sz="3200" kern="1200" dirty="0"/>
        </a:p>
      </dsp:txBody>
      <dsp:txXfrm>
        <a:off x="1217835" y="2175629"/>
        <a:ext cx="7849663" cy="621642"/>
      </dsp:txXfrm>
    </dsp:sp>
    <dsp:sp modelId="{2D9C8765-3C05-4D3B-8C7D-A7AC5DF808C9}">
      <dsp:nvSpPr>
        <dsp:cNvPr id="0" name=""/>
        <dsp:cNvSpPr/>
      </dsp:nvSpPr>
      <dsp:spPr>
        <a:xfrm>
          <a:off x="829308" y="20979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D9BAC2-D2CB-4956-82C7-2EBF2BF6AD03}">
      <dsp:nvSpPr>
        <dsp:cNvPr id="0" name=""/>
        <dsp:cNvSpPr/>
      </dsp:nvSpPr>
      <dsp:spPr>
        <a:xfrm>
          <a:off x="1217835" y="3107384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Esperimenti</a:t>
          </a:r>
          <a:endParaRPr lang="it-IT" sz="3200" kern="1200" dirty="0"/>
        </a:p>
      </dsp:txBody>
      <dsp:txXfrm>
        <a:off x="1217835" y="3107384"/>
        <a:ext cx="7849663" cy="621642"/>
      </dsp:txXfrm>
    </dsp:sp>
    <dsp:sp modelId="{99990E26-95F0-4A96-ADC2-96DA46DBFCB2}">
      <dsp:nvSpPr>
        <dsp:cNvPr id="0" name=""/>
        <dsp:cNvSpPr/>
      </dsp:nvSpPr>
      <dsp:spPr>
        <a:xfrm>
          <a:off x="829308" y="3029678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31D1E73-3D74-4A0D-A390-839F570706F3}">
      <dsp:nvSpPr>
        <dsp:cNvPr id="0" name=""/>
        <dsp:cNvSpPr/>
      </dsp:nvSpPr>
      <dsp:spPr>
        <a:xfrm>
          <a:off x="984010" y="4039729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Risultati</a:t>
          </a:r>
          <a:endParaRPr lang="it-IT" sz="3200" kern="1200" dirty="0"/>
        </a:p>
      </dsp:txBody>
      <dsp:txXfrm>
        <a:off x="984010" y="4039729"/>
        <a:ext cx="8083487" cy="621642"/>
      </dsp:txXfrm>
    </dsp:sp>
    <dsp:sp modelId="{D8CE53DA-626A-4599-8B64-C519CA144C3D}">
      <dsp:nvSpPr>
        <dsp:cNvPr id="0" name=""/>
        <dsp:cNvSpPr/>
      </dsp:nvSpPr>
      <dsp:spPr>
        <a:xfrm>
          <a:off x="595484" y="39620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6BF3616-91AA-477F-A2CF-CC0E5FA66F95}">
      <dsp:nvSpPr>
        <dsp:cNvPr id="0" name=""/>
        <dsp:cNvSpPr/>
      </dsp:nvSpPr>
      <dsp:spPr>
        <a:xfrm>
          <a:off x="472667" y="4972074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Conclusioni</a:t>
          </a:r>
          <a:endParaRPr lang="it-IT" sz="3200" kern="1200" dirty="0"/>
        </a:p>
      </dsp:txBody>
      <dsp:txXfrm>
        <a:off x="472667" y="4972074"/>
        <a:ext cx="8594830" cy="621642"/>
      </dsp:txXfrm>
    </dsp:sp>
    <dsp:sp modelId="{5DA4948F-D2C9-41DA-9E77-2BDB97D6208D}">
      <dsp:nvSpPr>
        <dsp:cNvPr id="0" name=""/>
        <dsp:cNvSpPr/>
      </dsp:nvSpPr>
      <dsp:spPr>
        <a:xfrm>
          <a:off x="84141" y="489436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3FE5-5238-4402-800D-C643D11A87C3}">
      <dsp:nvSpPr>
        <dsp:cNvPr id="0" name=""/>
        <dsp:cNvSpPr/>
      </dsp:nvSpPr>
      <dsp:spPr>
        <a:xfrm>
          <a:off x="-6676704" y="-1021000"/>
          <a:ext cx="7946657" cy="7946657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FAD5-8CD0-4895-8255-39D56D0E7DE5}">
      <dsp:nvSpPr>
        <dsp:cNvPr id="0" name=""/>
        <dsp:cNvSpPr/>
      </dsp:nvSpPr>
      <dsp:spPr>
        <a:xfrm>
          <a:off x="472667" y="310939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Scopo</a:t>
          </a:r>
          <a:endParaRPr lang="it-IT" sz="3200" kern="1200" dirty="0"/>
        </a:p>
      </dsp:txBody>
      <dsp:txXfrm>
        <a:off x="472667" y="310939"/>
        <a:ext cx="8594830" cy="621642"/>
      </dsp:txXfrm>
    </dsp:sp>
    <dsp:sp modelId="{38865055-FB29-4F69-B288-D57C969B9A9D}">
      <dsp:nvSpPr>
        <dsp:cNvPr id="0" name=""/>
        <dsp:cNvSpPr/>
      </dsp:nvSpPr>
      <dsp:spPr>
        <a:xfrm>
          <a:off x="84141" y="233233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E29BEDA-67E0-4E40-A2CF-6DAE0F1EBB68}">
      <dsp:nvSpPr>
        <dsp:cNvPr id="0" name=""/>
        <dsp:cNvSpPr/>
      </dsp:nvSpPr>
      <dsp:spPr>
        <a:xfrm>
          <a:off x="984010" y="1243284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Modelli</a:t>
          </a:r>
          <a:endParaRPr lang="it-IT" sz="3200" kern="1200" dirty="0"/>
        </a:p>
      </dsp:txBody>
      <dsp:txXfrm>
        <a:off x="984010" y="1243284"/>
        <a:ext cx="8083487" cy="621642"/>
      </dsp:txXfrm>
    </dsp:sp>
    <dsp:sp modelId="{5905B56E-0D74-4D27-9B5E-25E6130CF61D}">
      <dsp:nvSpPr>
        <dsp:cNvPr id="0" name=""/>
        <dsp:cNvSpPr/>
      </dsp:nvSpPr>
      <dsp:spPr>
        <a:xfrm>
          <a:off x="595484" y="116557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6D473F-DBA0-4A4F-84A8-D11B8E7A082B}">
      <dsp:nvSpPr>
        <dsp:cNvPr id="0" name=""/>
        <dsp:cNvSpPr/>
      </dsp:nvSpPr>
      <dsp:spPr>
        <a:xfrm>
          <a:off x="1217835" y="2175629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Algoritmo</a:t>
          </a:r>
          <a:endParaRPr lang="it-IT" sz="3200" kern="1200" dirty="0"/>
        </a:p>
      </dsp:txBody>
      <dsp:txXfrm>
        <a:off x="1217835" y="2175629"/>
        <a:ext cx="7849663" cy="621642"/>
      </dsp:txXfrm>
    </dsp:sp>
    <dsp:sp modelId="{2D9C8765-3C05-4D3B-8C7D-A7AC5DF808C9}">
      <dsp:nvSpPr>
        <dsp:cNvPr id="0" name=""/>
        <dsp:cNvSpPr/>
      </dsp:nvSpPr>
      <dsp:spPr>
        <a:xfrm>
          <a:off x="829308" y="20979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D9BAC2-D2CB-4956-82C7-2EBF2BF6AD03}">
      <dsp:nvSpPr>
        <dsp:cNvPr id="0" name=""/>
        <dsp:cNvSpPr/>
      </dsp:nvSpPr>
      <dsp:spPr>
        <a:xfrm>
          <a:off x="1217835" y="3107384"/>
          <a:ext cx="7849663" cy="621642"/>
        </a:xfrm>
        <a:prstGeom prst="rect">
          <a:avLst/>
        </a:prstGeom>
        <a:solidFill>
          <a:srgbClr val="FF33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Esperimenti</a:t>
          </a:r>
          <a:endParaRPr lang="it-IT" sz="3200" kern="1200" dirty="0"/>
        </a:p>
      </dsp:txBody>
      <dsp:txXfrm>
        <a:off x="1217835" y="3107384"/>
        <a:ext cx="7849663" cy="621642"/>
      </dsp:txXfrm>
    </dsp:sp>
    <dsp:sp modelId="{99990E26-95F0-4A96-ADC2-96DA46DBFCB2}">
      <dsp:nvSpPr>
        <dsp:cNvPr id="0" name=""/>
        <dsp:cNvSpPr/>
      </dsp:nvSpPr>
      <dsp:spPr>
        <a:xfrm>
          <a:off x="829308" y="3029678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31D1E73-3D74-4A0D-A390-839F570706F3}">
      <dsp:nvSpPr>
        <dsp:cNvPr id="0" name=""/>
        <dsp:cNvSpPr/>
      </dsp:nvSpPr>
      <dsp:spPr>
        <a:xfrm>
          <a:off x="984010" y="4039729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Risultati</a:t>
          </a:r>
          <a:endParaRPr lang="it-IT" sz="3200" kern="1200" dirty="0"/>
        </a:p>
      </dsp:txBody>
      <dsp:txXfrm>
        <a:off x="984010" y="4039729"/>
        <a:ext cx="8083487" cy="621642"/>
      </dsp:txXfrm>
    </dsp:sp>
    <dsp:sp modelId="{D8CE53DA-626A-4599-8B64-C519CA144C3D}">
      <dsp:nvSpPr>
        <dsp:cNvPr id="0" name=""/>
        <dsp:cNvSpPr/>
      </dsp:nvSpPr>
      <dsp:spPr>
        <a:xfrm>
          <a:off x="595484" y="39620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6BF3616-91AA-477F-A2CF-CC0E5FA66F95}">
      <dsp:nvSpPr>
        <dsp:cNvPr id="0" name=""/>
        <dsp:cNvSpPr/>
      </dsp:nvSpPr>
      <dsp:spPr>
        <a:xfrm>
          <a:off x="472667" y="4972074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Conclusioni</a:t>
          </a:r>
          <a:endParaRPr lang="it-IT" sz="3200" kern="1200" dirty="0"/>
        </a:p>
      </dsp:txBody>
      <dsp:txXfrm>
        <a:off x="472667" y="4972074"/>
        <a:ext cx="8594830" cy="621642"/>
      </dsp:txXfrm>
    </dsp:sp>
    <dsp:sp modelId="{5DA4948F-D2C9-41DA-9E77-2BDB97D6208D}">
      <dsp:nvSpPr>
        <dsp:cNvPr id="0" name=""/>
        <dsp:cNvSpPr/>
      </dsp:nvSpPr>
      <dsp:spPr>
        <a:xfrm>
          <a:off x="84141" y="489436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A3FE5-5238-4402-800D-C643D11A87C3}">
      <dsp:nvSpPr>
        <dsp:cNvPr id="0" name=""/>
        <dsp:cNvSpPr/>
      </dsp:nvSpPr>
      <dsp:spPr>
        <a:xfrm>
          <a:off x="-6676704" y="-1021000"/>
          <a:ext cx="7946657" cy="7946657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FAD5-8CD0-4895-8255-39D56D0E7DE5}">
      <dsp:nvSpPr>
        <dsp:cNvPr id="0" name=""/>
        <dsp:cNvSpPr/>
      </dsp:nvSpPr>
      <dsp:spPr>
        <a:xfrm>
          <a:off x="472667" y="310939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Scopo</a:t>
          </a:r>
          <a:endParaRPr lang="it-IT" sz="3200" kern="1200" dirty="0"/>
        </a:p>
      </dsp:txBody>
      <dsp:txXfrm>
        <a:off x="472667" y="310939"/>
        <a:ext cx="8594830" cy="621642"/>
      </dsp:txXfrm>
    </dsp:sp>
    <dsp:sp modelId="{38865055-FB29-4F69-B288-D57C969B9A9D}">
      <dsp:nvSpPr>
        <dsp:cNvPr id="0" name=""/>
        <dsp:cNvSpPr/>
      </dsp:nvSpPr>
      <dsp:spPr>
        <a:xfrm>
          <a:off x="84141" y="233233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E29BEDA-67E0-4E40-A2CF-6DAE0F1EBB68}">
      <dsp:nvSpPr>
        <dsp:cNvPr id="0" name=""/>
        <dsp:cNvSpPr/>
      </dsp:nvSpPr>
      <dsp:spPr>
        <a:xfrm>
          <a:off x="984010" y="1243284"/>
          <a:ext cx="8083487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Modelli</a:t>
          </a:r>
          <a:endParaRPr lang="it-IT" sz="3200" kern="1200" dirty="0"/>
        </a:p>
      </dsp:txBody>
      <dsp:txXfrm>
        <a:off x="984010" y="1243284"/>
        <a:ext cx="8083487" cy="621642"/>
      </dsp:txXfrm>
    </dsp:sp>
    <dsp:sp modelId="{5905B56E-0D74-4D27-9B5E-25E6130CF61D}">
      <dsp:nvSpPr>
        <dsp:cNvPr id="0" name=""/>
        <dsp:cNvSpPr/>
      </dsp:nvSpPr>
      <dsp:spPr>
        <a:xfrm>
          <a:off x="595484" y="116557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6D473F-DBA0-4A4F-84A8-D11B8E7A082B}">
      <dsp:nvSpPr>
        <dsp:cNvPr id="0" name=""/>
        <dsp:cNvSpPr/>
      </dsp:nvSpPr>
      <dsp:spPr>
        <a:xfrm>
          <a:off x="1217835" y="2175629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Algoritmo</a:t>
          </a:r>
          <a:endParaRPr lang="it-IT" sz="3200" kern="1200" dirty="0"/>
        </a:p>
      </dsp:txBody>
      <dsp:txXfrm>
        <a:off x="1217835" y="2175629"/>
        <a:ext cx="7849663" cy="621642"/>
      </dsp:txXfrm>
    </dsp:sp>
    <dsp:sp modelId="{2D9C8765-3C05-4D3B-8C7D-A7AC5DF808C9}">
      <dsp:nvSpPr>
        <dsp:cNvPr id="0" name=""/>
        <dsp:cNvSpPr/>
      </dsp:nvSpPr>
      <dsp:spPr>
        <a:xfrm>
          <a:off x="829308" y="20979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ED9BAC2-D2CB-4956-82C7-2EBF2BF6AD03}">
      <dsp:nvSpPr>
        <dsp:cNvPr id="0" name=""/>
        <dsp:cNvSpPr/>
      </dsp:nvSpPr>
      <dsp:spPr>
        <a:xfrm>
          <a:off x="1217835" y="3107384"/>
          <a:ext cx="7849663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Esperimenti</a:t>
          </a:r>
          <a:endParaRPr lang="it-IT" sz="3200" kern="1200" dirty="0"/>
        </a:p>
      </dsp:txBody>
      <dsp:txXfrm>
        <a:off x="1217835" y="3107384"/>
        <a:ext cx="7849663" cy="621642"/>
      </dsp:txXfrm>
    </dsp:sp>
    <dsp:sp modelId="{99990E26-95F0-4A96-ADC2-96DA46DBFCB2}">
      <dsp:nvSpPr>
        <dsp:cNvPr id="0" name=""/>
        <dsp:cNvSpPr/>
      </dsp:nvSpPr>
      <dsp:spPr>
        <a:xfrm>
          <a:off x="829308" y="3029678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31D1E73-3D74-4A0D-A390-839F570706F3}">
      <dsp:nvSpPr>
        <dsp:cNvPr id="0" name=""/>
        <dsp:cNvSpPr/>
      </dsp:nvSpPr>
      <dsp:spPr>
        <a:xfrm>
          <a:off x="984010" y="4039729"/>
          <a:ext cx="8083487" cy="621642"/>
        </a:xfrm>
        <a:prstGeom prst="rect">
          <a:avLst/>
        </a:prstGeom>
        <a:solidFill>
          <a:srgbClr val="FF33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Risultati</a:t>
          </a:r>
          <a:endParaRPr lang="it-IT" sz="3200" kern="1200" dirty="0"/>
        </a:p>
      </dsp:txBody>
      <dsp:txXfrm>
        <a:off x="984010" y="4039729"/>
        <a:ext cx="8083487" cy="621642"/>
      </dsp:txXfrm>
    </dsp:sp>
    <dsp:sp modelId="{D8CE53DA-626A-4599-8B64-C519CA144C3D}">
      <dsp:nvSpPr>
        <dsp:cNvPr id="0" name=""/>
        <dsp:cNvSpPr/>
      </dsp:nvSpPr>
      <dsp:spPr>
        <a:xfrm>
          <a:off x="595484" y="3962024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6BF3616-91AA-477F-A2CF-CC0E5FA66F95}">
      <dsp:nvSpPr>
        <dsp:cNvPr id="0" name=""/>
        <dsp:cNvSpPr/>
      </dsp:nvSpPr>
      <dsp:spPr>
        <a:xfrm>
          <a:off x="472667" y="4972074"/>
          <a:ext cx="8594830" cy="62164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42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err="1" smtClean="0"/>
            <a:t>Conclusioni</a:t>
          </a:r>
          <a:endParaRPr lang="it-IT" sz="3200" kern="1200" dirty="0"/>
        </a:p>
      </dsp:txBody>
      <dsp:txXfrm>
        <a:off x="472667" y="4972074"/>
        <a:ext cx="8594830" cy="621642"/>
      </dsp:txXfrm>
    </dsp:sp>
    <dsp:sp modelId="{5DA4948F-D2C9-41DA-9E77-2BDB97D6208D}">
      <dsp:nvSpPr>
        <dsp:cNvPr id="0" name=""/>
        <dsp:cNvSpPr/>
      </dsp:nvSpPr>
      <dsp:spPr>
        <a:xfrm>
          <a:off x="84141" y="4894369"/>
          <a:ext cx="777052" cy="77705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2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3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04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811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84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681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26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95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909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C4E2-D668-43FC-984F-A6DA2DD2F8CE}" type="datetimeFigureOut">
              <a:rPr lang="it-IT" smtClean="0"/>
              <a:t>25/06/2018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B8C6-0E03-4206-BB9C-FAD166F4AE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1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Titolo</a:t>
            </a:r>
            <a:endParaRPr lang="it-IT" dirty="0">
              <a:solidFill>
                <a:srgbClr val="FFC000"/>
              </a:solidFill>
            </a:endParaRPr>
          </a:p>
        </p:txBody>
      </p:sp>
      <p:sp>
        <p:nvSpPr>
          <p:cNvPr id="8" name="Sottotito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Mauro </a:t>
            </a:r>
            <a:r>
              <a:rPr lang="en-GB" dirty="0" err="1" smtClean="0">
                <a:solidFill>
                  <a:srgbClr val="FFC000"/>
                </a:solidFill>
              </a:rPr>
              <a:t>Angelini</a:t>
            </a:r>
            <a:endParaRPr lang="en-GB" dirty="0" smtClean="0">
              <a:solidFill>
                <a:srgbClr val="FFC000"/>
              </a:solidFill>
            </a:endParaRPr>
          </a:p>
          <a:p>
            <a:r>
              <a:rPr lang="en-GB" dirty="0" smtClean="0">
                <a:solidFill>
                  <a:srgbClr val="FFC000"/>
                </a:solidFill>
              </a:rPr>
              <a:t>Riccardo </a:t>
            </a:r>
            <a:r>
              <a:rPr lang="en-GB" dirty="0" err="1" smtClean="0">
                <a:solidFill>
                  <a:srgbClr val="FFC000"/>
                </a:solidFill>
              </a:rPr>
              <a:t>Parodi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7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2190113419"/>
              </p:ext>
            </p:extLst>
          </p:nvPr>
        </p:nvGraphicFramePr>
        <p:xfrm>
          <a:off x="-7640" y="620688"/>
          <a:ext cx="91516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93182526"/>
              </p:ext>
            </p:extLst>
          </p:nvPr>
        </p:nvGraphicFramePr>
        <p:xfrm>
          <a:off x="-7640" y="620688"/>
          <a:ext cx="91516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498157388"/>
              </p:ext>
            </p:extLst>
          </p:nvPr>
        </p:nvGraphicFramePr>
        <p:xfrm>
          <a:off x="-7640" y="620688"/>
          <a:ext cx="91516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-52079"/>
            <a:ext cx="9144000" cy="691007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4" y="13743"/>
            <a:ext cx="889245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%% 13 ciclo fino a che non esaurisco i punti non visitati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    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% 14    </a:t>
            </a:r>
          </a:p>
          <a:p>
            <a:r>
              <a:rPr lang="it-IT" dirty="0">
                <a:solidFill>
                  <a:schemeClr val="bg1"/>
                </a:solidFill>
              </a:rPr>
              <a:t>    % Prendo l'indice relativo al punto, nei non visitati, che ha distanza euclidea minima dal punto corrente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   % calcolo tutte le </a:t>
            </a:r>
            <a:r>
              <a:rPr lang="it-IT" dirty="0" err="1">
                <a:solidFill>
                  <a:schemeClr val="bg1"/>
                </a:solidFill>
              </a:rPr>
              <a:t>dist</a:t>
            </a:r>
            <a:r>
              <a:rPr lang="it-IT" dirty="0">
                <a:solidFill>
                  <a:schemeClr val="bg1"/>
                </a:solidFill>
              </a:rPr>
              <a:t> euclidee tra il corrente e i non visitati</a:t>
            </a:r>
          </a:p>
          <a:p>
            <a:r>
              <a:rPr lang="it-IT" dirty="0">
                <a:solidFill>
                  <a:schemeClr val="bg1"/>
                </a:solidFill>
              </a:rPr>
              <a:t>        </a:t>
            </a:r>
            <a:r>
              <a:rPr lang="it-IT" dirty="0" smtClean="0">
                <a:solidFill>
                  <a:schemeClr val="bg1"/>
                </a:solidFill>
              </a:rPr>
              <a:t>    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   % salvo il minimo di esse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% </a:t>
            </a:r>
            <a:r>
              <a:rPr lang="it-IT" dirty="0">
                <a:solidFill>
                  <a:schemeClr val="bg1"/>
                </a:solidFill>
              </a:rPr>
              <a:t>salvo i corrispondente indice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    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   % aggiorno l'indice del punto corrente</a:t>
            </a:r>
          </a:p>
          <a:p>
            <a:r>
              <a:rPr lang="it-IT" dirty="0">
                <a:solidFill>
                  <a:schemeClr val="bg1"/>
                </a:solidFill>
              </a:rPr>
              <a:t>        </a:t>
            </a:r>
          </a:p>
          <a:p>
            <a:r>
              <a:rPr lang="it-IT" dirty="0">
                <a:solidFill>
                  <a:schemeClr val="bg1"/>
                </a:solidFill>
              </a:rPr>
              <a:t>    </a:t>
            </a:r>
          </a:p>
          <a:p>
            <a:r>
              <a:rPr lang="it-IT" dirty="0">
                <a:solidFill>
                  <a:schemeClr val="bg1"/>
                </a:solidFill>
              </a:rPr>
              <a:t>    </a:t>
            </a:r>
          </a:p>
          <a:p>
            <a:r>
              <a:rPr lang="it-IT" dirty="0">
                <a:solidFill>
                  <a:schemeClr val="bg1"/>
                </a:solidFill>
              </a:rPr>
              <a:t>        % 15 aggiungo il punto alla lista dei punti visitati</a:t>
            </a:r>
          </a:p>
          <a:p>
            <a:r>
              <a:rPr lang="it-IT" dirty="0">
                <a:solidFill>
                  <a:schemeClr val="bg1"/>
                </a:solidFill>
              </a:rPr>
              <a:t>    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    % 16 elimino l'indice dai punti non visitati</a:t>
            </a:r>
          </a:p>
          <a:p>
            <a:r>
              <a:rPr lang="it-IT" dirty="0">
                <a:solidFill>
                  <a:schemeClr val="bg1"/>
                </a:solidFill>
              </a:rPr>
              <a:t>   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   </a:t>
            </a:r>
          </a:p>
          <a:p>
            <a:r>
              <a:rPr lang="it-IT" dirty="0">
                <a:solidFill>
                  <a:schemeClr val="bg1"/>
                </a:solidFill>
              </a:rPr>
              <a:t>        % 17</a:t>
            </a:r>
          </a:p>
          <a:p>
            <a:r>
              <a:rPr lang="it-IT" dirty="0">
                <a:solidFill>
                  <a:schemeClr val="bg1"/>
                </a:solidFill>
              </a:rPr>
              <a:t>        </a:t>
            </a:r>
            <a:r>
              <a:rPr lang="it-IT" dirty="0" err="1">
                <a:solidFill>
                  <a:schemeClr val="bg1"/>
                </a:solidFill>
              </a:rPr>
              <a:t>rank</a:t>
            </a:r>
            <a:r>
              <a:rPr lang="it-IT" dirty="0">
                <a:solidFill>
                  <a:schemeClr val="bg1"/>
                </a:solidFill>
              </a:rPr>
              <a:t> = </a:t>
            </a:r>
            <a:r>
              <a:rPr lang="it-IT" dirty="0" err="1">
                <a:solidFill>
                  <a:schemeClr val="bg1"/>
                </a:solidFill>
              </a:rPr>
              <a:t>rank</a:t>
            </a:r>
            <a:r>
              <a:rPr lang="it-IT" dirty="0">
                <a:solidFill>
                  <a:schemeClr val="bg1"/>
                </a:solidFill>
              </a:rPr>
              <a:t> + 1;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        % 18 (serve per </a:t>
            </a:r>
            <a:r>
              <a:rPr lang="it-IT" dirty="0" err="1">
                <a:solidFill>
                  <a:schemeClr val="bg1"/>
                </a:solidFill>
              </a:rPr>
              <a:t>ciclare</a:t>
            </a:r>
            <a:r>
              <a:rPr lang="it-IT" dirty="0">
                <a:solidFill>
                  <a:schemeClr val="bg1"/>
                </a:solidFill>
              </a:rPr>
              <a:t> solo sugli indici corrispondenti alle Np </a:t>
            </a:r>
            <a:r>
              <a:rPr lang="it-IT" dirty="0" err="1">
                <a:solidFill>
                  <a:schemeClr val="bg1"/>
                </a:solidFill>
              </a:rPr>
              <a:t>parts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r>
              <a:rPr lang="pl-PL" dirty="0">
                <a:solidFill>
                  <a:schemeClr val="bg1"/>
                </a:solidFill>
              </a:rPr>
              <a:t>        num = 1+(mod((rank-1),Np));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        % 19 aggiungo il punto alla partizione{</a:t>
            </a:r>
            <a:r>
              <a:rPr lang="it-IT" dirty="0" err="1">
                <a:solidFill>
                  <a:schemeClr val="bg1"/>
                </a:solidFill>
              </a:rPr>
              <a:t>num</a:t>
            </a:r>
            <a:r>
              <a:rPr lang="it-IT" dirty="0">
                <a:solidFill>
                  <a:schemeClr val="bg1"/>
                </a:solidFill>
              </a:rPr>
              <a:t>}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6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422582601"/>
              </p:ext>
            </p:extLst>
          </p:nvPr>
        </p:nvGraphicFramePr>
        <p:xfrm>
          <a:off x="-7640" y="620688"/>
          <a:ext cx="91516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92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438883979"/>
              </p:ext>
            </p:extLst>
          </p:nvPr>
        </p:nvGraphicFramePr>
        <p:xfrm>
          <a:off x="-7640" y="620688"/>
          <a:ext cx="91516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95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Modelli</a:t>
            </a:r>
            <a:r>
              <a:rPr lang="en-GB" dirty="0" smtClean="0">
                <a:solidFill>
                  <a:schemeClr val="bg1"/>
                </a:solidFill>
              </a:rPr>
              <a:t> di </a:t>
            </a:r>
            <a:r>
              <a:rPr lang="en-GB" dirty="0" err="1" smtClean="0">
                <a:solidFill>
                  <a:schemeClr val="bg1"/>
                </a:solidFill>
              </a:rPr>
              <a:t>impianto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3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32652"/>
              </p:ext>
            </p:extLst>
          </p:nvPr>
        </p:nvGraphicFramePr>
        <p:xfrm>
          <a:off x="539552" y="908720"/>
          <a:ext cx="9144000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92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Modelli</a:t>
            </a:r>
            <a:r>
              <a:rPr lang="en-GB" dirty="0" smtClean="0">
                <a:solidFill>
                  <a:schemeClr val="bg1"/>
                </a:solidFill>
              </a:rPr>
              <a:t> di </a:t>
            </a:r>
            <a:r>
              <a:rPr lang="en-GB" dirty="0" err="1" smtClean="0">
                <a:solidFill>
                  <a:schemeClr val="bg1"/>
                </a:solidFill>
              </a:rPr>
              <a:t>impianto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3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44537"/>
              </p:ext>
            </p:extLst>
          </p:nvPr>
        </p:nvGraphicFramePr>
        <p:xfrm>
          <a:off x="539552" y="908720"/>
          <a:ext cx="9144000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95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Modelli</a:t>
            </a:r>
            <a:r>
              <a:rPr lang="en-GB" dirty="0" smtClean="0">
                <a:solidFill>
                  <a:schemeClr val="bg1"/>
                </a:solidFill>
              </a:rPr>
              <a:t> di </a:t>
            </a:r>
            <a:r>
              <a:rPr lang="en-GB" dirty="0" err="1" smtClean="0">
                <a:solidFill>
                  <a:schemeClr val="bg1"/>
                </a:solidFill>
              </a:rPr>
              <a:t>impianto</a:t>
            </a:r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3" name="Segnaposto contenut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977390"/>
              </p:ext>
            </p:extLst>
          </p:nvPr>
        </p:nvGraphicFramePr>
        <p:xfrm>
          <a:off x="539552" y="908720"/>
          <a:ext cx="9144000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22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168741674"/>
              </p:ext>
            </p:extLst>
          </p:nvPr>
        </p:nvGraphicFramePr>
        <p:xfrm>
          <a:off x="-7640" y="620688"/>
          <a:ext cx="91516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322255246"/>
              </p:ext>
            </p:extLst>
          </p:nvPr>
        </p:nvGraphicFramePr>
        <p:xfrm>
          <a:off x="-7640" y="620688"/>
          <a:ext cx="91516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9" b="4593"/>
          <a:stretch/>
        </p:blipFill>
        <p:spPr>
          <a:xfrm>
            <a:off x="0" y="0"/>
            <a:ext cx="9144000" cy="6910079"/>
          </a:xfrm>
          <a:prstGeom prst="rect">
            <a:avLst/>
          </a:prstGeom>
        </p:spPr>
      </p:pic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2680568375"/>
              </p:ext>
            </p:extLst>
          </p:nvPr>
        </p:nvGraphicFramePr>
        <p:xfrm>
          <a:off x="-7640" y="620688"/>
          <a:ext cx="91516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51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217</Words>
  <Application>Microsoft Office PowerPoint</Application>
  <PresentationFormat>Presentazione su schermo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Titolo</vt:lpstr>
      <vt:lpstr>Presentazione standard di PowerPoint</vt:lpstr>
      <vt:lpstr>Presentazione standard di PowerPoint</vt:lpstr>
      <vt:lpstr>Modelli di impianto</vt:lpstr>
      <vt:lpstr>Modelli di impianto</vt:lpstr>
      <vt:lpstr>Modelli di impianto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Mauro</cp:lastModifiedBy>
  <cp:revision>9</cp:revision>
  <dcterms:created xsi:type="dcterms:W3CDTF">2018-06-23T10:08:25Z</dcterms:created>
  <dcterms:modified xsi:type="dcterms:W3CDTF">2018-06-25T07:50:32Z</dcterms:modified>
</cp:coreProperties>
</file>