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1" r:id="rId5"/>
    <p:sldId id="259" r:id="rId6"/>
    <p:sldId id="260" r:id="rId7"/>
    <p:sldId id="256" r:id="rId8"/>
    <p:sldId id="270" r:id="rId9"/>
    <p:sldId id="265" r:id="rId10"/>
    <p:sldId id="267" r:id="rId11"/>
    <p:sldId id="269" r:id="rId12"/>
    <p:sldId id="266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CADC-17C4-43CD-90C0-63CF0614FC10}" type="datetimeFigureOut">
              <a:rPr lang="ko-KR" altLang="en-US" smtClean="0"/>
              <a:t>2019. 6. 5.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DFC7-1F49-44FD-928B-71E0BB6C6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7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CADC-17C4-43CD-90C0-63CF0614FC10}" type="datetimeFigureOut">
              <a:rPr lang="ko-KR" altLang="en-US" smtClean="0"/>
              <a:t>2019. 6. 5.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DFC7-1F49-44FD-928B-71E0BB6C6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30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CADC-17C4-43CD-90C0-63CF0614FC10}" type="datetimeFigureOut">
              <a:rPr lang="ko-KR" altLang="en-US" smtClean="0"/>
              <a:t>2019. 6. 5.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DFC7-1F49-44FD-928B-71E0BB6C6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10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9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9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38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449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862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72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4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5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CADC-17C4-43CD-90C0-63CF0614FC10}" type="datetimeFigureOut">
              <a:rPr lang="ko-KR" altLang="en-US" smtClean="0"/>
              <a:t>2019. 6. 5.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DFC7-1F49-44FD-928B-71E0BB6C6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350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11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26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07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CADC-17C4-43CD-90C0-63CF0614FC10}" type="datetimeFigureOut">
              <a:rPr lang="ko-KR" altLang="en-US" smtClean="0"/>
              <a:t>2019. 6. 5.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DFC7-1F49-44FD-928B-71E0BB6C6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6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CADC-17C4-43CD-90C0-63CF0614FC10}" type="datetimeFigureOut">
              <a:rPr lang="ko-KR" altLang="en-US" smtClean="0"/>
              <a:t>2019. 6. 5.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DFC7-1F49-44FD-928B-71E0BB6C6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8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CADC-17C4-43CD-90C0-63CF0614FC10}" type="datetimeFigureOut">
              <a:rPr lang="ko-KR" altLang="en-US" smtClean="0"/>
              <a:t>2019. 6. 5.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DFC7-1F49-44FD-928B-71E0BB6C6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7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CADC-17C4-43CD-90C0-63CF0614FC10}" type="datetimeFigureOut">
              <a:rPr lang="ko-KR" altLang="en-US" smtClean="0"/>
              <a:t>2019. 6. 5.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DFC7-1F49-44FD-928B-71E0BB6C6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6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CADC-17C4-43CD-90C0-63CF0614FC10}" type="datetimeFigureOut">
              <a:rPr lang="ko-KR" altLang="en-US" smtClean="0"/>
              <a:t>2019. 6. 5.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DFC7-1F49-44FD-928B-71E0BB6C6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0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CADC-17C4-43CD-90C0-63CF0614FC10}" type="datetimeFigureOut">
              <a:rPr lang="ko-KR" altLang="en-US" smtClean="0"/>
              <a:t>2019. 6. 5.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DFC7-1F49-44FD-928B-71E0BB6C6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CADC-17C4-43CD-90C0-63CF0614FC10}" type="datetimeFigureOut">
              <a:rPr lang="ko-KR" altLang="en-US" smtClean="0"/>
              <a:t>2019. 6. 5.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DFC7-1F49-44FD-928B-71E0BB6C6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4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0CADC-17C4-43CD-90C0-63CF0614FC10}" type="datetimeFigureOut">
              <a:rPr lang="ko-KR" altLang="en-US" smtClean="0"/>
              <a:t>2019. 6. 5.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EDFC7-1F49-44FD-928B-71E0BB6C6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61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24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6479708" y="4875547"/>
            <a:ext cx="3852000" cy="245749"/>
            <a:chOff x="2370690" y="1872648"/>
            <a:chExt cx="3852000" cy="245749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370690" y="1873584"/>
              <a:ext cx="38520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370690" y="1872648"/>
              <a:ext cx="2448000" cy="0"/>
            </a:xfrm>
            <a:prstGeom prst="line">
              <a:avLst/>
            </a:prstGeom>
            <a:ln w="28575">
              <a:solidFill>
                <a:srgbClr val="02EA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2580745" y="1978942"/>
              <a:ext cx="97340" cy="111182"/>
            </a:xfrm>
            <a:prstGeom prst="roundRect">
              <a:avLst>
                <a:gd name="adj" fmla="val 1269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5400000">
              <a:off x="2364227" y="1990427"/>
              <a:ext cx="155517" cy="86688"/>
            </a:xfrm>
            <a:prstGeom prst="triangle">
              <a:avLst/>
            </a:prstGeom>
            <a:solidFill>
              <a:srgbClr val="02EAEF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2968714" y="1997295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090242" y="195936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6200000">
              <a:off x="2778745" y="1989247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2772133" y="195843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379040" y="2337237"/>
            <a:ext cx="4369113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E7E6E6">
                    <a:lumMod val="25000"/>
                  </a:srgbClr>
                </a:solidFill>
              </a:rPr>
              <a:t>Team 6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E7E6E6">
                    <a:lumMod val="25000"/>
                  </a:srgbClr>
                </a:solidFill>
              </a:rPr>
              <a:t>12170584 </a:t>
            </a:r>
            <a:r>
              <a:rPr lang="ko-KR" altLang="en-US" sz="2400" dirty="0">
                <a:solidFill>
                  <a:srgbClr val="E7E6E6">
                    <a:lumMod val="25000"/>
                  </a:srgbClr>
                </a:solidFill>
              </a:rPr>
              <a:t>이진호</a:t>
            </a:r>
            <a:endParaRPr lang="en-US" altLang="ko-KR" sz="2400" dirty="0">
              <a:solidFill>
                <a:srgbClr val="E7E6E6">
                  <a:lumMod val="2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E7E6E6">
                    <a:lumMod val="25000"/>
                  </a:srgbClr>
                </a:solidFill>
              </a:rPr>
              <a:t>12141268 </a:t>
            </a:r>
            <a:r>
              <a:rPr lang="ko-KR" altLang="en-US" sz="2400" dirty="0" err="1">
                <a:solidFill>
                  <a:srgbClr val="E7E6E6">
                    <a:lumMod val="25000"/>
                  </a:srgbClr>
                </a:solidFill>
              </a:rPr>
              <a:t>강병록</a:t>
            </a:r>
            <a:endParaRPr lang="en-US" altLang="ko-KR" sz="2400" dirty="0">
              <a:solidFill>
                <a:srgbClr val="E7E6E6">
                  <a:lumMod val="2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E7E6E6">
                    <a:lumMod val="25000"/>
                  </a:srgbClr>
                </a:solidFill>
              </a:rPr>
              <a:t>12124081 </a:t>
            </a:r>
            <a:r>
              <a:rPr lang="ko-KR" altLang="en-US" sz="2400" dirty="0" err="1">
                <a:solidFill>
                  <a:srgbClr val="E7E6E6">
                    <a:lumMod val="25000"/>
                  </a:srgbClr>
                </a:solidFill>
              </a:rPr>
              <a:t>이용승</a:t>
            </a:r>
            <a:endParaRPr lang="ko-KR" altLang="en-US" sz="2400" dirty="0">
              <a:solidFill>
                <a:srgbClr val="E7E6E6">
                  <a:lumMod val="25000"/>
                </a:srgbClr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5400000">
            <a:off x="5059497" y="3371210"/>
            <a:ext cx="648059" cy="453192"/>
          </a:xfrm>
          <a:prstGeom prst="triangle">
            <a:avLst/>
          </a:prstGeom>
          <a:solidFill>
            <a:schemeClr val="bg1">
              <a:alpha val="77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22264" y="1257639"/>
            <a:ext cx="97414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accent4">
                    <a:lumMod val="50000"/>
                  </a:schemeClr>
                </a:solidFill>
              </a:rPr>
              <a:t>환경에 어울리는 곡을 선곡해주는 </a:t>
            </a:r>
            <a:r>
              <a:rPr lang="en-US" altLang="ko-KR" sz="2800" b="1" dirty="0">
                <a:solidFill>
                  <a:schemeClr val="accent4">
                    <a:lumMod val="50000"/>
                  </a:schemeClr>
                </a:solidFill>
              </a:rPr>
              <a:t>AI MP3 Player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AB2BB3F-A13C-4BB6-9DBC-A4892A705534}"/>
              </a:ext>
            </a:extLst>
          </p:cNvPr>
          <p:cNvSpPr/>
          <p:nvPr/>
        </p:nvSpPr>
        <p:spPr>
          <a:xfrm>
            <a:off x="3787459" y="2571018"/>
            <a:ext cx="1899667" cy="2053574"/>
          </a:xfrm>
          <a:prstGeom prst="ellipse">
            <a:avLst/>
          </a:prstGeom>
          <a:solidFill>
            <a:srgbClr val="49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63348FA1-C866-4B8A-88F8-FC7DC46E66C2}"/>
              </a:ext>
            </a:extLst>
          </p:cNvPr>
          <p:cNvSpPr/>
          <p:nvPr/>
        </p:nvSpPr>
        <p:spPr>
          <a:xfrm rot="5400000">
            <a:off x="4379056" y="3260800"/>
            <a:ext cx="845929" cy="674009"/>
          </a:xfrm>
          <a:prstGeom prst="triangle">
            <a:avLst/>
          </a:prstGeom>
          <a:solidFill>
            <a:schemeClr val="tx1">
              <a:alpha val="77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75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17CBE857-44CA-A845-83B1-000B6873B6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4450" y="1842294"/>
            <a:ext cx="4229100" cy="2870200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A48FD9-D77B-F04E-8923-1861402ACB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3350" y="2286794"/>
            <a:ext cx="4559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8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D678AA-5F46-FD4B-849D-C8810CCDAC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840808"/>
            <a:ext cx="5181600" cy="4873171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EA12942-DF76-764C-B663-C32922B48D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75500" y="769144"/>
            <a:ext cx="3175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6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9D7D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>
            <a:extLst>
              <a:ext uri="{FF2B5EF4-FFF2-40B4-BE49-F238E27FC236}">
                <a16:creationId xmlns:a16="http://schemas.microsoft.com/office/drawing/2014/main" id="{389B1D95-71BC-455F-A1E2-026F8C4F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46" y="259996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26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841499" y="112496"/>
            <a:ext cx="9878927" cy="2865375"/>
            <a:chOff x="1841499" y="112496"/>
            <a:chExt cx="9878927" cy="2865375"/>
          </a:xfrm>
        </p:grpSpPr>
        <p:sp>
          <p:nvSpPr>
            <p:cNvPr id="32" name="자유형 31"/>
            <p:cNvSpPr/>
            <p:nvPr/>
          </p:nvSpPr>
          <p:spPr>
            <a:xfrm>
              <a:off x="1841499" y="146899"/>
              <a:ext cx="9878927" cy="2830972"/>
            </a:xfrm>
            <a:custGeom>
              <a:avLst/>
              <a:gdLst>
                <a:gd name="connsiteX0" fmla="*/ 0 w 10268587"/>
                <a:gd name="connsiteY0" fmla="*/ 452979 h 2708742"/>
                <a:gd name="connsiteX1" fmla="*/ 228600 w 10268587"/>
                <a:gd name="connsiteY1" fmla="*/ 59279 h 2708742"/>
                <a:gd name="connsiteX2" fmla="*/ 787400 w 10268587"/>
                <a:gd name="connsiteY2" fmla="*/ 287879 h 2708742"/>
                <a:gd name="connsiteX3" fmla="*/ 3175000 w 10268587"/>
                <a:gd name="connsiteY3" fmla="*/ 2662779 h 2708742"/>
                <a:gd name="connsiteX4" fmla="*/ 9537700 w 10268587"/>
                <a:gd name="connsiteY4" fmla="*/ 1786479 h 2708742"/>
                <a:gd name="connsiteX5" fmla="*/ 9867900 w 10268587"/>
                <a:gd name="connsiteY5" fmla="*/ 922879 h 2708742"/>
                <a:gd name="connsiteX0" fmla="*/ 0 w 9940833"/>
                <a:gd name="connsiteY0" fmla="*/ 452979 h 2848137"/>
                <a:gd name="connsiteX1" fmla="*/ 228600 w 9940833"/>
                <a:gd name="connsiteY1" fmla="*/ 59279 h 2848137"/>
                <a:gd name="connsiteX2" fmla="*/ 787400 w 9940833"/>
                <a:gd name="connsiteY2" fmla="*/ 287879 h 2848137"/>
                <a:gd name="connsiteX3" fmla="*/ 3175000 w 9940833"/>
                <a:gd name="connsiteY3" fmla="*/ 2662779 h 2848137"/>
                <a:gd name="connsiteX4" fmla="*/ 7876540 w 9940833"/>
                <a:gd name="connsiteY4" fmla="*/ 2495139 h 2848137"/>
                <a:gd name="connsiteX5" fmla="*/ 9867900 w 9940833"/>
                <a:gd name="connsiteY5" fmla="*/ 922879 h 2848137"/>
                <a:gd name="connsiteX0" fmla="*/ 0 w 9933498"/>
                <a:gd name="connsiteY0" fmla="*/ 452979 h 2846878"/>
                <a:gd name="connsiteX1" fmla="*/ 228600 w 9933498"/>
                <a:gd name="connsiteY1" fmla="*/ 59279 h 2846878"/>
                <a:gd name="connsiteX2" fmla="*/ 787400 w 9933498"/>
                <a:gd name="connsiteY2" fmla="*/ 287879 h 2846878"/>
                <a:gd name="connsiteX3" fmla="*/ 3175000 w 9933498"/>
                <a:gd name="connsiteY3" fmla="*/ 2662779 h 2846878"/>
                <a:gd name="connsiteX4" fmla="*/ 7876540 w 9933498"/>
                <a:gd name="connsiteY4" fmla="*/ 2495139 h 2846878"/>
                <a:gd name="connsiteX5" fmla="*/ 9860280 w 9933498"/>
                <a:gd name="connsiteY5" fmla="*/ 953359 h 2846878"/>
                <a:gd name="connsiteX0" fmla="*/ 0 w 9878927"/>
                <a:gd name="connsiteY0" fmla="*/ 452979 h 2846878"/>
                <a:gd name="connsiteX1" fmla="*/ 228600 w 9878927"/>
                <a:gd name="connsiteY1" fmla="*/ 59279 h 2846878"/>
                <a:gd name="connsiteX2" fmla="*/ 787400 w 9878927"/>
                <a:gd name="connsiteY2" fmla="*/ 287879 h 2846878"/>
                <a:gd name="connsiteX3" fmla="*/ 3175000 w 9878927"/>
                <a:gd name="connsiteY3" fmla="*/ 2662779 h 2846878"/>
                <a:gd name="connsiteX4" fmla="*/ 7876540 w 9878927"/>
                <a:gd name="connsiteY4" fmla="*/ 2495139 h 2846878"/>
                <a:gd name="connsiteX5" fmla="*/ 9860280 w 9878927"/>
                <a:gd name="connsiteY5" fmla="*/ 953359 h 2846878"/>
                <a:gd name="connsiteX0" fmla="*/ 0 w 9878927"/>
                <a:gd name="connsiteY0" fmla="*/ 472025 h 2865924"/>
                <a:gd name="connsiteX1" fmla="*/ 198120 w 9878927"/>
                <a:gd name="connsiteY1" fmla="*/ 47845 h 2865924"/>
                <a:gd name="connsiteX2" fmla="*/ 787400 w 9878927"/>
                <a:gd name="connsiteY2" fmla="*/ 306925 h 2865924"/>
                <a:gd name="connsiteX3" fmla="*/ 3175000 w 9878927"/>
                <a:gd name="connsiteY3" fmla="*/ 2681825 h 2865924"/>
                <a:gd name="connsiteX4" fmla="*/ 7876540 w 9878927"/>
                <a:gd name="connsiteY4" fmla="*/ 2514185 h 2865924"/>
                <a:gd name="connsiteX5" fmla="*/ 9860280 w 9878927"/>
                <a:gd name="connsiteY5" fmla="*/ 972405 h 2865924"/>
                <a:gd name="connsiteX0" fmla="*/ 0 w 9878927"/>
                <a:gd name="connsiteY0" fmla="*/ 507537 h 2901436"/>
                <a:gd name="connsiteX1" fmla="*/ 198120 w 9878927"/>
                <a:gd name="connsiteY1" fmla="*/ 83357 h 2901436"/>
                <a:gd name="connsiteX2" fmla="*/ 787400 w 9878927"/>
                <a:gd name="connsiteY2" fmla="*/ 342437 h 2901436"/>
                <a:gd name="connsiteX3" fmla="*/ 3175000 w 9878927"/>
                <a:gd name="connsiteY3" fmla="*/ 2717337 h 2901436"/>
                <a:gd name="connsiteX4" fmla="*/ 7876540 w 9878927"/>
                <a:gd name="connsiteY4" fmla="*/ 2549697 h 2901436"/>
                <a:gd name="connsiteX5" fmla="*/ 9860280 w 9878927"/>
                <a:gd name="connsiteY5" fmla="*/ 1007917 h 2901436"/>
                <a:gd name="connsiteX0" fmla="*/ 0 w 9878927"/>
                <a:gd name="connsiteY0" fmla="*/ 424189 h 2805161"/>
                <a:gd name="connsiteX1" fmla="*/ 198120 w 9878927"/>
                <a:gd name="connsiteY1" fmla="*/ 9 h 2805161"/>
                <a:gd name="connsiteX2" fmla="*/ 924560 w 9878927"/>
                <a:gd name="connsiteY2" fmla="*/ 434349 h 2805161"/>
                <a:gd name="connsiteX3" fmla="*/ 3175000 w 9878927"/>
                <a:gd name="connsiteY3" fmla="*/ 2633989 h 2805161"/>
                <a:gd name="connsiteX4" fmla="*/ 7876540 w 9878927"/>
                <a:gd name="connsiteY4" fmla="*/ 2466349 h 2805161"/>
                <a:gd name="connsiteX5" fmla="*/ 9860280 w 9878927"/>
                <a:gd name="connsiteY5" fmla="*/ 924569 h 2805161"/>
                <a:gd name="connsiteX0" fmla="*/ 0 w 9878927"/>
                <a:gd name="connsiteY0" fmla="*/ 450000 h 2830972"/>
                <a:gd name="connsiteX1" fmla="*/ 198120 w 9878927"/>
                <a:gd name="connsiteY1" fmla="*/ 25820 h 2830972"/>
                <a:gd name="connsiteX2" fmla="*/ 924560 w 9878927"/>
                <a:gd name="connsiteY2" fmla="*/ 460160 h 2830972"/>
                <a:gd name="connsiteX3" fmla="*/ 3175000 w 9878927"/>
                <a:gd name="connsiteY3" fmla="*/ 2659800 h 2830972"/>
                <a:gd name="connsiteX4" fmla="*/ 7876540 w 9878927"/>
                <a:gd name="connsiteY4" fmla="*/ 2492160 h 2830972"/>
                <a:gd name="connsiteX5" fmla="*/ 9860280 w 9878927"/>
                <a:gd name="connsiteY5" fmla="*/ 950380 h 283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78927" h="2830972">
                  <a:moveTo>
                    <a:pt x="0" y="450000"/>
                  </a:moveTo>
                  <a:cubicBezTo>
                    <a:pt x="48683" y="266908"/>
                    <a:pt x="21167" y="100327"/>
                    <a:pt x="198120" y="25820"/>
                  </a:cubicBezTo>
                  <a:cubicBezTo>
                    <a:pt x="375073" y="-48687"/>
                    <a:pt x="428413" y="21163"/>
                    <a:pt x="924560" y="460160"/>
                  </a:cubicBezTo>
                  <a:cubicBezTo>
                    <a:pt x="1420707" y="899157"/>
                    <a:pt x="2016337" y="2321133"/>
                    <a:pt x="3175000" y="2659800"/>
                  </a:cubicBezTo>
                  <a:cubicBezTo>
                    <a:pt x="4333663" y="2998467"/>
                    <a:pt x="6762327" y="2777063"/>
                    <a:pt x="7876540" y="2492160"/>
                  </a:cubicBezTo>
                  <a:cubicBezTo>
                    <a:pt x="8990753" y="2207257"/>
                    <a:pt x="10031941" y="1473408"/>
                    <a:pt x="9860280" y="95038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20688005" flipH="1">
              <a:off x="11212037" y="112496"/>
              <a:ext cx="426456" cy="1047553"/>
              <a:chOff x="10695474" y="724053"/>
              <a:chExt cx="408979" cy="1004623"/>
            </a:xfrm>
          </p:grpSpPr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0695474" y="1026081"/>
                <a:ext cx="145005" cy="702595"/>
              </a:xfrm>
              <a:custGeom>
                <a:avLst/>
                <a:gdLst>
                  <a:gd name="T0" fmla="*/ 1087 w 1087"/>
                  <a:gd name="T1" fmla="*/ 0 h 5264"/>
                  <a:gd name="T2" fmla="*/ 1087 w 1087"/>
                  <a:gd name="T3" fmla="*/ 4720 h 5264"/>
                  <a:gd name="T4" fmla="*/ 1085 w 1087"/>
                  <a:gd name="T5" fmla="*/ 4776 h 5264"/>
                  <a:gd name="T6" fmla="*/ 1064 w 1087"/>
                  <a:gd name="T7" fmla="*/ 4883 h 5264"/>
                  <a:gd name="T8" fmla="*/ 1022 w 1087"/>
                  <a:gd name="T9" fmla="*/ 4980 h 5264"/>
                  <a:gd name="T10" fmla="*/ 963 w 1087"/>
                  <a:gd name="T11" fmla="*/ 5067 h 5264"/>
                  <a:gd name="T12" fmla="*/ 889 w 1087"/>
                  <a:gd name="T13" fmla="*/ 5140 h 5264"/>
                  <a:gd name="T14" fmla="*/ 803 w 1087"/>
                  <a:gd name="T15" fmla="*/ 5199 h 5264"/>
                  <a:gd name="T16" fmla="*/ 705 w 1087"/>
                  <a:gd name="T17" fmla="*/ 5241 h 5264"/>
                  <a:gd name="T18" fmla="*/ 599 w 1087"/>
                  <a:gd name="T19" fmla="*/ 5263 h 5264"/>
                  <a:gd name="T20" fmla="*/ 544 w 1087"/>
                  <a:gd name="T21" fmla="*/ 5264 h 5264"/>
                  <a:gd name="T22" fmla="*/ 488 w 1087"/>
                  <a:gd name="T23" fmla="*/ 5263 h 5264"/>
                  <a:gd name="T24" fmla="*/ 381 w 1087"/>
                  <a:gd name="T25" fmla="*/ 5241 h 5264"/>
                  <a:gd name="T26" fmla="*/ 283 w 1087"/>
                  <a:gd name="T27" fmla="*/ 5199 h 5264"/>
                  <a:gd name="T28" fmla="*/ 197 w 1087"/>
                  <a:gd name="T29" fmla="*/ 5140 h 5264"/>
                  <a:gd name="T30" fmla="*/ 123 w 1087"/>
                  <a:gd name="T31" fmla="*/ 5067 h 5264"/>
                  <a:gd name="T32" fmla="*/ 64 w 1087"/>
                  <a:gd name="T33" fmla="*/ 4980 h 5264"/>
                  <a:gd name="T34" fmla="*/ 24 w 1087"/>
                  <a:gd name="T35" fmla="*/ 4883 h 5264"/>
                  <a:gd name="T36" fmla="*/ 1 w 1087"/>
                  <a:gd name="T37" fmla="*/ 4776 h 5264"/>
                  <a:gd name="T38" fmla="*/ 0 w 1087"/>
                  <a:gd name="T39" fmla="*/ 4720 h 5264"/>
                  <a:gd name="T40" fmla="*/ 0 w 1087"/>
                  <a:gd name="T41" fmla="*/ 0 h 5264"/>
                  <a:gd name="T42" fmla="*/ 1087 w 1087"/>
                  <a:gd name="T43" fmla="*/ 0 h 5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5264">
                    <a:moveTo>
                      <a:pt x="1087" y="0"/>
                    </a:moveTo>
                    <a:lnTo>
                      <a:pt x="1087" y="4720"/>
                    </a:lnTo>
                    <a:lnTo>
                      <a:pt x="1085" y="4776"/>
                    </a:lnTo>
                    <a:lnTo>
                      <a:pt x="1064" y="4883"/>
                    </a:lnTo>
                    <a:lnTo>
                      <a:pt x="1022" y="4980"/>
                    </a:lnTo>
                    <a:lnTo>
                      <a:pt x="963" y="5067"/>
                    </a:lnTo>
                    <a:lnTo>
                      <a:pt x="889" y="5140"/>
                    </a:lnTo>
                    <a:lnTo>
                      <a:pt x="803" y="5199"/>
                    </a:lnTo>
                    <a:lnTo>
                      <a:pt x="705" y="5241"/>
                    </a:lnTo>
                    <a:lnTo>
                      <a:pt x="599" y="5263"/>
                    </a:lnTo>
                    <a:lnTo>
                      <a:pt x="544" y="5264"/>
                    </a:lnTo>
                    <a:lnTo>
                      <a:pt x="488" y="5263"/>
                    </a:lnTo>
                    <a:lnTo>
                      <a:pt x="381" y="5241"/>
                    </a:lnTo>
                    <a:lnTo>
                      <a:pt x="283" y="5199"/>
                    </a:lnTo>
                    <a:lnTo>
                      <a:pt x="197" y="5140"/>
                    </a:lnTo>
                    <a:lnTo>
                      <a:pt x="123" y="5067"/>
                    </a:lnTo>
                    <a:lnTo>
                      <a:pt x="64" y="4980"/>
                    </a:lnTo>
                    <a:lnTo>
                      <a:pt x="24" y="4883"/>
                    </a:lnTo>
                    <a:lnTo>
                      <a:pt x="1" y="4776"/>
                    </a:lnTo>
                    <a:lnTo>
                      <a:pt x="0" y="4720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10724315" y="1025680"/>
                <a:ext cx="116164" cy="702996"/>
              </a:xfrm>
              <a:custGeom>
                <a:avLst/>
                <a:gdLst>
                  <a:gd name="T0" fmla="*/ 518 w 871"/>
                  <a:gd name="T1" fmla="*/ 0 h 5267"/>
                  <a:gd name="T2" fmla="*/ 518 w 871"/>
                  <a:gd name="T3" fmla="*/ 4613 h 5267"/>
                  <a:gd name="T4" fmla="*/ 517 w 871"/>
                  <a:gd name="T5" fmla="*/ 4668 h 5267"/>
                  <a:gd name="T6" fmla="*/ 495 w 871"/>
                  <a:gd name="T7" fmla="*/ 4772 h 5267"/>
                  <a:gd name="T8" fmla="*/ 456 w 871"/>
                  <a:gd name="T9" fmla="*/ 4867 h 5267"/>
                  <a:gd name="T10" fmla="*/ 401 w 871"/>
                  <a:gd name="T11" fmla="*/ 4952 h 5267"/>
                  <a:gd name="T12" fmla="*/ 331 w 871"/>
                  <a:gd name="T13" fmla="*/ 5025 h 5267"/>
                  <a:gd name="T14" fmla="*/ 247 w 871"/>
                  <a:gd name="T15" fmla="*/ 5084 h 5267"/>
                  <a:gd name="T16" fmla="*/ 155 w 871"/>
                  <a:gd name="T17" fmla="*/ 5127 h 5267"/>
                  <a:gd name="T18" fmla="*/ 53 w 871"/>
                  <a:gd name="T19" fmla="*/ 5152 h 5267"/>
                  <a:gd name="T20" fmla="*/ 0 w 871"/>
                  <a:gd name="T21" fmla="*/ 5156 h 5267"/>
                  <a:gd name="T22" fmla="*/ 34 w 871"/>
                  <a:gd name="T23" fmla="*/ 5181 h 5267"/>
                  <a:gd name="T24" fmla="*/ 110 w 871"/>
                  <a:gd name="T25" fmla="*/ 5223 h 5267"/>
                  <a:gd name="T26" fmla="*/ 194 w 871"/>
                  <a:gd name="T27" fmla="*/ 5251 h 5267"/>
                  <a:gd name="T28" fmla="*/ 282 w 871"/>
                  <a:gd name="T29" fmla="*/ 5266 h 5267"/>
                  <a:gd name="T30" fmla="*/ 328 w 871"/>
                  <a:gd name="T31" fmla="*/ 5267 h 5267"/>
                  <a:gd name="T32" fmla="*/ 383 w 871"/>
                  <a:gd name="T33" fmla="*/ 5266 h 5267"/>
                  <a:gd name="T34" fmla="*/ 489 w 871"/>
                  <a:gd name="T35" fmla="*/ 5244 h 5267"/>
                  <a:gd name="T36" fmla="*/ 587 w 871"/>
                  <a:gd name="T37" fmla="*/ 5202 h 5267"/>
                  <a:gd name="T38" fmla="*/ 673 w 871"/>
                  <a:gd name="T39" fmla="*/ 5143 h 5267"/>
                  <a:gd name="T40" fmla="*/ 747 w 871"/>
                  <a:gd name="T41" fmla="*/ 5070 h 5267"/>
                  <a:gd name="T42" fmla="*/ 806 w 871"/>
                  <a:gd name="T43" fmla="*/ 4983 h 5267"/>
                  <a:gd name="T44" fmla="*/ 848 w 871"/>
                  <a:gd name="T45" fmla="*/ 4886 h 5267"/>
                  <a:gd name="T46" fmla="*/ 869 w 871"/>
                  <a:gd name="T47" fmla="*/ 4779 h 5267"/>
                  <a:gd name="T48" fmla="*/ 871 w 871"/>
                  <a:gd name="T49" fmla="*/ 4723 h 5267"/>
                  <a:gd name="T50" fmla="*/ 871 w 871"/>
                  <a:gd name="T51" fmla="*/ 3 h 5267"/>
                  <a:gd name="T52" fmla="*/ 518 w 871"/>
                  <a:gd name="T53" fmla="*/ 0 h 5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1" h="5267">
                    <a:moveTo>
                      <a:pt x="518" y="0"/>
                    </a:moveTo>
                    <a:lnTo>
                      <a:pt x="518" y="4613"/>
                    </a:lnTo>
                    <a:lnTo>
                      <a:pt x="517" y="4668"/>
                    </a:lnTo>
                    <a:lnTo>
                      <a:pt x="495" y="4772"/>
                    </a:lnTo>
                    <a:lnTo>
                      <a:pt x="456" y="4867"/>
                    </a:lnTo>
                    <a:lnTo>
                      <a:pt x="401" y="4952"/>
                    </a:lnTo>
                    <a:lnTo>
                      <a:pt x="331" y="5025"/>
                    </a:lnTo>
                    <a:lnTo>
                      <a:pt x="247" y="5084"/>
                    </a:lnTo>
                    <a:lnTo>
                      <a:pt x="155" y="5127"/>
                    </a:lnTo>
                    <a:lnTo>
                      <a:pt x="53" y="5152"/>
                    </a:lnTo>
                    <a:lnTo>
                      <a:pt x="0" y="5156"/>
                    </a:lnTo>
                    <a:lnTo>
                      <a:pt x="34" y="5181"/>
                    </a:lnTo>
                    <a:lnTo>
                      <a:pt x="110" y="5223"/>
                    </a:lnTo>
                    <a:lnTo>
                      <a:pt x="194" y="5251"/>
                    </a:lnTo>
                    <a:lnTo>
                      <a:pt x="282" y="5266"/>
                    </a:lnTo>
                    <a:lnTo>
                      <a:pt x="328" y="5267"/>
                    </a:lnTo>
                    <a:lnTo>
                      <a:pt x="383" y="5266"/>
                    </a:lnTo>
                    <a:lnTo>
                      <a:pt x="489" y="5244"/>
                    </a:lnTo>
                    <a:lnTo>
                      <a:pt x="587" y="5202"/>
                    </a:lnTo>
                    <a:lnTo>
                      <a:pt x="673" y="5143"/>
                    </a:lnTo>
                    <a:lnTo>
                      <a:pt x="747" y="5070"/>
                    </a:lnTo>
                    <a:lnTo>
                      <a:pt x="806" y="4983"/>
                    </a:lnTo>
                    <a:lnTo>
                      <a:pt x="848" y="4886"/>
                    </a:lnTo>
                    <a:lnTo>
                      <a:pt x="869" y="4779"/>
                    </a:lnTo>
                    <a:lnTo>
                      <a:pt x="871" y="4723"/>
                    </a:lnTo>
                    <a:lnTo>
                      <a:pt x="871" y="3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10695474" y="724053"/>
                <a:ext cx="408979" cy="603655"/>
              </a:xfrm>
              <a:custGeom>
                <a:avLst/>
                <a:gdLst>
                  <a:gd name="T0" fmla="*/ 2218 w 3063"/>
                  <a:gd name="T1" fmla="*/ 0 h 4521"/>
                  <a:gd name="T2" fmla="*/ 2012 w 3063"/>
                  <a:gd name="T3" fmla="*/ 16 h 4521"/>
                  <a:gd name="T4" fmla="*/ 1704 w 3063"/>
                  <a:gd name="T5" fmla="*/ 73 h 4521"/>
                  <a:gd name="T6" fmla="*/ 1318 w 3063"/>
                  <a:gd name="T7" fmla="*/ 213 h 4521"/>
                  <a:gd name="T8" fmla="*/ 967 w 3063"/>
                  <a:gd name="T9" fmla="*/ 415 h 4521"/>
                  <a:gd name="T10" fmla="*/ 659 w 3063"/>
                  <a:gd name="T11" fmla="*/ 674 h 4521"/>
                  <a:gd name="T12" fmla="*/ 400 w 3063"/>
                  <a:gd name="T13" fmla="*/ 982 h 4521"/>
                  <a:gd name="T14" fmla="*/ 200 w 3063"/>
                  <a:gd name="T15" fmla="*/ 1334 h 4521"/>
                  <a:gd name="T16" fmla="*/ 64 w 3063"/>
                  <a:gd name="T17" fmla="*/ 1721 h 4521"/>
                  <a:gd name="T18" fmla="*/ 3 w 3063"/>
                  <a:gd name="T19" fmla="*/ 2136 h 4521"/>
                  <a:gd name="T20" fmla="*/ 0 w 3063"/>
                  <a:gd name="T21" fmla="*/ 2260 h 4521"/>
                  <a:gd name="T22" fmla="*/ 1 w 3063"/>
                  <a:gd name="T23" fmla="*/ 2337 h 4521"/>
                  <a:gd name="T24" fmla="*/ 30 w 3063"/>
                  <a:gd name="T25" fmla="*/ 2637 h 4521"/>
                  <a:gd name="T26" fmla="*/ 98 w 3063"/>
                  <a:gd name="T27" fmla="*/ 2922 h 4521"/>
                  <a:gd name="T28" fmla="*/ 200 w 3063"/>
                  <a:gd name="T29" fmla="*/ 3194 h 4521"/>
                  <a:gd name="T30" fmla="*/ 335 w 3063"/>
                  <a:gd name="T31" fmla="*/ 3446 h 4521"/>
                  <a:gd name="T32" fmla="*/ 501 w 3063"/>
                  <a:gd name="T33" fmla="*/ 3680 h 4521"/>
                  <a:gd name="T34" fmla="*/ 692 w 3063"/>
                  <a:gd name="T35" fmla="*/ 3890 h 4521"/>
                  <a:gd name="T36" fmla="*/ 910 w 3063"/>
                  <a:gd name="T37" fmla="*/ 4074 h 4521"/>
                  <a:gd name="T38" fmla="*/ 1087 w 3063"/>
                  <a:gd name="T39" fmla="*/ 4194 h 4521"/>
                  <a:gd name="T40" fmla="*/ 1412 w 3063"/>
                  <a:gd name="T41" fmla="*/ 4358 h 4521"/>
                  <a:gd name="T42" fmla="*/ 1704 w 3063"/>
                  <a:gd name="T43" fmla="*/ 4453 h 4521"/>
                  <a:gd name="T44" fmla="*/ 1951 w 3063"/>
                  <a:gd name="T45" fmla="*/ 4501 h 4521"/>
                  <a:gd name="T46" fmla="*/ 2135 w 3063"/>
                  <a:gd name="T47" fmla="*/ 4519 h 4521"/>
                  <a:gd name="T48" fmla="*/ 2287 w 3063"/>
                  <a:gd name="T49" fmla="*/ 4521 h 4521"/>
                  <a:gd name="T50" fmla="*/ 2406 w 3063"/>
                  <a:gd name="T51" fmla="*/ 4512 h 4521"/>
                  <a:gd name="T52" fmla="*/ 2555 w 3063"/>
                  <a:gd name="T53" fmla="*/ 4475 h 4521"/>
                  <a:gd name="T54" fmla="*/ 2691 w 3063"/>
                  <a:gd name="T55" fmla="*/ 4409 h 4521"/>
                  <a:gd name="T56" fmla="*/ 2809 w 3063"/>
                  <a:gd name="T57" fmla="*/ 4319 h 4521"/>
                  <a:gd name="T58" fmla="*/ 2909 w 3063"/>
                  <a:gd name="T59" fmla="*/ 4210 h 4521"/>
                  <a:gd name="T60" fmla="*/ 2987 w 3063"/>
                  <a:gd name="T61" fmla="*/ 4082 h 4521"/>
                  <a:gd name="T62" fmla="*/ 3039 w 3063"/>
                  <a:gd name="T63" fmla="*/ 3939 h 4521"/>
                  <a:gd name="T64" fmla="*/ 3062 w 3063"/>
                  <a:gd name="T65" fmla="*/ 3786 h 4521"/>
                  <a:gd name="T66" fmla="*/ 3063 w 3063"/>
                  <a:gd name="T67" fmla="*/ 775 h 4521"/>
                  <a:gd name="T68" fmla="*/ 3055 w 3063"/>
                  <a:gd name="T69" fmla="*/ 657 h 4521"/>
                  <a:gd name="T70" fmla="*/ 3016 w 3063"/>
                  <a:gd name="T71" fmla="*/ 508 h 4521"/>
                  <a:gd name="T72" fmla="*/ 2951 w 3063"/>
                  <a:gd name="T73" fmla="*/ 373 h 4521"/>
                  <a:gd name="T74" fmla="*/ 2862 w 3063"/>
                  <a:gd name="T75" fmla="*/ 253 h 4521"/>
                  <a:gd name="T76" fmla="*/ 2752 w 3063"/>
                  <a:gd name="T77" fmla="*/ 154 h 4521"/>
                  <a:gd name="T78" fmla="*/ 2624 w 3063"/>
                  <a:gd name="T79" fmla="*/ 76 h 4521"/>
                  <a:gd name="T80" fmla="*/ 2482 w 3063"/>
                  <a:gd name="T81" fmla="*/ 24 h 4521"/>
                  <a:gd name="T82" fmla="*/ 2328 w 3063"/>
                  <a:gd name="T83" fmla="*/ 0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63" h="4521">
                    <a:moveTo>
                      <a:pt x="2287" y="0"/>
                    </a:moveTo>
                    <a:lnTo>
                      <a:pt x="2218" y="0"/>
                    </a:lnTo>
                    <a:lnTo>
                      <a:pt x="2080" y="9"/>
                    </a:lnTo>
                    <a:lnTo>
                      <a:pt x="2012" y="16"/>
                    </a:lnTo>
                    <a:lnTo>
                      <a:pt x="1909" y="30"/>
                    </a:lnTo>
                    <a:lnTo>
                      <a:pt x="1704" y="73"/>
                    </a:lnTo>
                    <a:lnTo>
                      <a:pt x="1507" y="135"/>
                    </a:lnTo>
                    <a:lnTo>
                      <a:pt x="1318" y="213"/>
                    </a:lnTo>
                    <a:lnTo>
                      <a:pt x="1139" y="307"/>
                    </a:lnTo>
                    <a:lnTo>
                      <a:pt x="967" y="415"/>
                    </a:lnTo>
                    <a:lnTo>
                      <a:pt x="807" y="539"/>
                    </a:lnTo>
                    <a:lnTo>
                      <a:pt x="659" y="674"/>
                    </a:lnTo>
                    <a:lnTo>
                      <a:pt x="522" y="822"/>
                    </a:lnTo>
                    <a:lnTo>
                      <a:pt x="400" y="982"/>
                    </a:lnTo>
                    <a:lnTo>
                      <a:pt x="292" y="1154"/>
                    </a:lnTo>
                    <a:lnTo>
                      <a:pt x="200" y="1334"/>
                    </a:lnTo>
                    <a:lnTo>
                      <a:pt x="123" y="1522"/>
                    </a:lnTo>
                    <a:lnTo>
                      <a:pt x="64" y="1721"/>
                    </a:lnTo>
                    <a:lnTo>
                      <a:pt x="24" y="1926"/>
                    </a:lnTo>
                    <a:lnTo>
                      <a:pt x="3" y="2136"/>
                    </a:lnTo>
                    <a:lnTo>
                      <a:pt x="0" y="2244"/>
                    </a:lnTo>
                    <a:lnTo>
                      <a:pt x="0" y="2260"/>
                    </a:lnTo>
                    <a:lnTo>
                      <a:pt x="0" y="2261"/>
                    </a:lnTo>
                    <a:lnTo>
                      <a:pt x="1" y="2337"/>
                    </a:lnTo>
                    <a:lnTo>
                      <a:pt x="11" y="2489"/>
                    </a:lnTo>
                    <a:lnTo>
                      <a:pt x="30" y="2637"/>
                    </a:lnTo>
                    <a:lnTo>
                      <a:pt x="60" y="2781"/>
                    </a:lnTo>
                    <a:lnTo>
                      <a:pt x="98" y="2922"/>
                    </a:lnTo>
                    <a:lnTo>
                      <a:pt x="145" y="3060"/>
                    </a:lnTo>
                    <a:lnTo>
                      <a:pt x="200" y="3194"/>
                    </a:lnTo>
                    <a:lnTo>
                      <a:pt x="265" y="3323"/>
                    </a:lnTo>
                    <a:lnTo>
                      <a:pt x="335" y="3446"/>
                    </a:lnTo>
                    <a:lnTo>
                      <a:pt x="414" y="3566"/>
                    </a:lnTo>
                    <a:lnTo>
                      <a:pt x="501" y="3680"/>
                    </a:lnTo>
                    <a:lnTo>
                      <a:pt x="593" y="3788"/>
                    </a:lnTo>
                    <a:lnTo>
                      <a:pt x="692" y="3890"/>
                    </a:lnTo>
                    <a:lnTo>
                      <a:pt x="797" y="3985"/>
                    </a:lnTo>
                    <a:lnTo>
                      <a:pt x="910" y="4074"/>
                    </a:lnTo>
                    <a:lnTo>
                      <a:pt x="1026" y="4155"/>
                    </a:lnTo>
                    <a:lnTo>
                      <a:pt x="1087" y="4194"/>
                    </a:lnTo>
                    <a:lnTo>
                      <a:pt x="1192" y="4254"/>
                    </a:lnTo>
                    <a:lnTo>
                      <a:pt x="1412" y="4358"/>
                    </a:lnTo>
                    <a:lnTo>
                      <a:pt x="1585" y="4419"/>
                    </a:lnTo>
                    <a:lnTo>
                      <a:pt x="1704" y="4453"/>
                    </a:lnTo>
                    <a:lnTo>
                      <a:pt x="1827" y="4479"/>
                    </a:lnTo>
                    <a:lnTo>
                      <a:pt x="1951" y="4501"/>
                    </a:lnTo>
                    <a:lnTo>
                      <a:pt x="2012" y="4508"/>
                    </a:lnTo>
                    <a:lnTo>
                      <a:pt x="2135" y="4519"/>
                    </a:lnTo>
                    <a:lnTo>
                      <a:pt x="2260" y="4521"/>
                    </a:lnTo>
                    <a:lnTo>
                      <a:pt x="2287" y="4521"/>
                    </a:lnTo>
                    <a:lnTo>
                      <a:pt x="2328" y="4521"/>
                    </a:lnTo>
                    <a:lnTo>
                      <a:pt x="2406" y="4512"/>
                    </a:lnTo>
                    <a:lnTo>
                      <a:pt x="2482" y="4496"/>
                    </a:lnTo>
                    <a:lnTo>
                      <a:pt x="2555" y="4475"/>
                    </a:lnTo>
                    <a:lnTo>
                      <a:pt x="2624" y="4445"/>
                    </a:lnTo>
                    <a:lnTo>
                      <a:pt x="2691" y="4409"/>
                    </a:lnTo>
                    <a:lnTo>
                      <a:pt x="2752" y="4367"/>
                    </a:lnTo>
                    <a:lnTo>
                      <a:pt x="2809" y="4319"/>
                    </a:lnTo>
                    <a:lnTo>
                      <a:pt x="2862" y="4267"/>
                    </a:lnTo>
                    <a:lnTo>
                      <a:pt x="2909" y="4210"/>
                    </a:lnTo>
                    <a:lnTo>
                      <a:pt x="2951" y="4148"/>
                    </a:lnTo>
                    <a:lnTo>
                      <a:pt x="2987" y="4082"/>
                    </a:lnTo>
                    <a:lnTo>
                      <a:pt x="3016" y="4012"/>
                    </a:lnTo>
                    <a:lnTo>
                      <a:pt x="3039" y="3939"/>
                    </a:lnTo>
                    <a:lnTo>
                      <a:pt x="3055" y="3864"/>
                    </a:lnTo>
                    <a:lnTo>
                      <a:pt x="3062" y="3786"/>
                    </a:lnTo>
                    <a:lnTo>
                      <a:pt x="3063" y="3746"/>
                    </a:lnTo>
                    <a:lnTo>
                      <a:pt x="3063" y="775"/>
                    </a:lnTo>
                    <a:lnTo>
                      <a:pt x="3062" y="735"/>
                    </a:lnTo>
                    <a:lnTo>
                      <a:pt x="3055" y="657"/>
                    </a:lnTo>
                    <a:lnTo>
                      <a:pt x="3039" y="582"/>
                    </a:lnTo>
                    <a:lnTo>
                      <a:pt x="3016" y="508"/>
                    </a:lnTo>
                    <a:lnTo>
                      <a:pt x="2987" y="439"/>
                    </a:lnTo>
                    <a:lnTo>
                      <a:pt x="2951" y="373"/>
                    </a:lnTo>
                    <a:lnTo>
                      <a:pt x="2909" y="311"/>
                    </a:lnTo>
                    <a:lnTo>
                      <a:pt x="2862" y="253"/>
                    </a:lnTo>
                    <a:lnTo>
                      <a:pt x="2809" y="202"/>
                    </a:lnTo>
                    <a:lnTo>
                      <a:pt x="2752" y="154"/>
                    </a:lnTo>
                    <a:lnTo>
                      <a:pt x="2691" y="112"/>
                    </a:lnTo>
                    <a:lnTo>
                      <a:pt x="2624" y="76"/>
                    </a:lnTo>
                    <a:lnTo>
                      <a:pt x="2555" y="46"/>
                    </a:lnTo>
                    <a:lnTo>
                      <a:pt x="2482" y="24"/>
                    </a:lnTo>
                    <a:lnTo>
                      <a:pt x="2406" y="9"/>
                    </a:lnTo>
                    <a:lnTo>
                      <a:pt x="2328" y="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10699079" y="768917"/>
                <a:ext cx="405374" cy="558792"/>
              </a:xfrm>
              <a:custGeom>
                <a:avLst/>
                <a:gdLst>
                  <a:gd name="T0" fmla="*/ 2900 w 3036"/>
                  <a:gd name="T1" fmla="*/ 2916 h 4184"/>
                  <a:gd name="T2" fmla="*/ 2891 w 3036"/>
                  <a:gd name="T3" fmla="*/ 3035 h 4184"/>
                  <a:gd name="T4" fmla="*/ 2854 w 3036"/>
                  <a:gd name="T5" fmla="*/ 3183 h 4184"/>
                  <a:gd name="T6" fmla="*/ 2787 w 3036"/>
                  <a:gd name="T7" fmla="*/ 3318 h 4184"/>
                  <a:gd name="T8" fmla="*/ 2698 w 3036"/>
                  <a:gd name="T9" fmla="*/ 3438 h 4184"/>
                  <a:gd name="T10" fmla="*/ 2589 w 3036"/>
                  <a:gd name="T11" fmla="*/ 3539 h 4184"/>
                  <a:gd name="T12" fmla="*/ 2461 w 3036"/>
                  <a:gd name="T13" fmla="*/ 3615 h 4184"/>
                  <a:gd name="T14" fmla="*/ 2318 w 3036"/>
                  <a:gd name="T15" fmla="*/ 3668 h 4184"/>
                  <a:gd name="T16" fmla="*/ 2165 w 3036"/>
                  <a:gd name="T17" fmla="*/ 3691 h 4184"/>
                  <a:gd name="T18" fmla="*/ 2096 w 3036"/>
                  <a:gd name="T19" fmla="*/ 3691 h 4184"/>
                  <a:gd name="T20" fmla="*/ 1850 w 3036"/>
                  <a:gd name="T21" fmla="*/ 3678 h 4184"/>
                  <a:gd name="T22" fmla="*/ 1663 w 3036"/>
                  <a:gd name="T23" fmla="*/ 3651 h 4184"/>
                  <a:gd name="T24" fmla="*/ 1423 w 3036"/>
                  <a:gd name="T25" fmla="*/ 3589 h 4184"/>
                  <a:gd name="T26" fmla="*/ 1306 w 3036"/>
                  <a:gd name="T27" fmla="*/ 3550 h 4184"/>
                  <a:gd name="T28" fmla="*/ 1221 w 3036"/>
                  <a:gd name="T29" fmla="*/ 3516 h 4184"/>
                  <a:gd name="T30" fmla="*/ 1123 w 3036"/>
                  <a:gd name="T31" fmla="*/ 3472 h 4184"/>
                  <a:gd name="T32" fmla="*/ 924 w 3036"/>
                  <a:gd name="T33" fmla="*/ 3364 h 4184"/>
                  <a:gd name="T34" fmla="*/ 700 w 3036"/>
                  <a:gd name="T35" fmla="*/ 3210 h 4184"/>
                  <a:gd name="T36" fmla="*/ 435 w 3036"/>
                  <a:gd name="T37" fmla="*/ 2964 h 4184"/>
                  <a:gd name="T38" fmla="*/ 212 w 3036"/>
                  <a:gd name="T39" fmla="*/ 2680 h 4184"/>
                  <a:gd name="T40" fmla="*/ 36 w 3036"/>
                  <a:gd name="T41" fmla="*/ 2362 h 4184"/>
                  <a:gd name="T42" fmla="*/ 12 w 3036"/>
                  <a:gd name="T43" fmla="*/ 2340 h 4184"/>
                  <a:gd name="T44" fmla="*/ 71 w 3036"/>
                  <a:gd name="T45" fmla="*/ 2584 h 4184"/>
                  <a:gd name="T46" fmla="*/ 180 w 3036"/>
                  <a:gd name="T47" fmla="*/ 2873 h 4184"/>
                  <a:gd name="T48" fmla="*/ 432 w 3036"/>
                  <a:gd name="T49" fmla="*/ 3291 h 4184"/>
                  <a:gd name="T50" fmla="*/ 765 w 3036"/>
                  <a:gd name="T51" fmla="*/ 3644 h 4184"/>
                  <a:gd name="T52" fmla="*/ 1060 w 3036"/>
                  <a:gd name="T53" fmla="*/ 3857 h 4184"/>
                  <a:gd name="T54" fmla="*/ 1385 w 3036"/>
                  <a:gd name="T55" fmla="*/ 4021 h 4184"/>
                  <a:gd name="T56" fmla="*/ 1677 w 3036"/>
                  <a:gd name="T57" fmla="*/ 4116 h 4184"/>
                  <a:gd name="T58" fmla="*/ 1924 w 3036"/>
                  <a:gd name="T59" fmla="*/ 4164 h 4184"/>
                  <a:gd name="T60" fmla="*/ 2108 w 3036"/>
                  <a:gd name="T61" fmla="*/ 4182 h 4184"/>
                  <a:gd name="T62" fmla="*/ 2260 w 3036"/>
                  <a:gd name="T63" fmla="*/ 4184 h 4184"/>
                  <a:gd name="T64" fmla="*/ 2379 w 3036"/>
                  <a:gd name="T65" fmla="*/ 4175 h 4184"/>
                  <a:gd name="T66" fmla="*/ 2528 w 3036"/>
                  <a:gd name="T67" fmla="*/ 4138 h 4184"/>
                  <a:gd name="T68" fmla="*/ 2664 w 3036"/>
                  <a:gd name="T69" fmla="*/ 4072 h 4184"/>
                  <a:gd name="T70" fmla="*/ 2782 w 3036"/>
                  <a:gd name="T71" fmla="*/ 3982 h 4184"/>
                  <a:gd name="T72" fmla="*/ 2882 w 3036"/>
                  <a:gd name="T73" fmla="*/ 3873 h 4184"/>
                  <a:gd name="T74" fmla="*/ 2960 w 3036"/>
                  <a:gd name="T75" fmla="*/ 3745 h 4184"/>
                  <a:gd name="T76" fmla="*/ 3012 w 3036"/>
                  <a:gd name="T77" fmla="*/ 3602 h 4184"/>
                  <a:gd name="T78" fmla="*/ 3035 w 3036"/>
                  <a:gd name="T79" fmla="*/ 3449 h 4184"/>
                  <a:gd name="T80" fmla="*/ 3036 w 3036"/>
                  <a:gd name="T81" fmla="*/ 438 h 4184"/>
                  <a:gd name="T82" fmla="*/ 3016 w 3036"/>
                  <a:gd name="T83" fmla="*/ 261 h 4184"/>
                  <a:gd name="T84" fmla="*/ 2931 w 3036"/>
                  <a:gd name="T85" fmla="*/ 48 h 4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36" h="4184">
                    <a:moveTo>
                      <a:pt x="2900" y="0"/>
                    </a:moveTo>
                    <a:lnTo>
                      <a:pt x="2900" y="2916"/>
                    </a:lnTo>
                    <a:lnTo>
                      <a:pt x="2900" y="2957"/>
                    </a:lnTo>
                    <a:lnTo>
                      <a:pt x="2891" y="3035"/>
                    </a:lnTo>
                    <a:lnTo>
                      <a:pt x="2875" y="3111"/>
                    </a:lnTo>
                    <a:lnTo>
                      <a:pt x="2854" y="3183"/>
                    </a:lnTo>
                    <a:lnTo>
                      <a:pt x="2823" y="3253"/>
                    </a:lnTo>
                    <a:lnTo>
                      <a:pt x="2787" y="3318"/>
                    </a:lnTo>
                    <a:lnTo>
                      <a:pt x="2746" y="3380"/>
                    </a:lnTo>
                    <a:lnTo>
                      <a:pt x="2698" y="3438"/>
                    </a:lnTo>
                    <a:lnTo>
                      <a:pt x="2646" y="3491"/>
                    </a:lnTo>
                    <a:lnTo>
                      <a:pt x="2589" y="3539"/>
                    </a:lnTo>
                    <a:lnTo>
                      <a:pt x="2527" y="3580"/>
                    </a:lnTo>
                    <a:lnTo>
                      <a:pt x="2461" y="3615"/>
                    </a:lnTo>
                    <a:lnTo>
                      <a:pt x="2391" y="3645"/>
                    </a:lnTo>
                    <a:lnTo>
                      <a:pt x="2318" y="3668"/>
                    </a:lnTo>
                    <a:lnTo>
                      <a:pt x="2243" y="3683"/>
                    </a:lnTo>
                    <a:lnTo>
                      <a:pt x="2165" y="3691"/>
                    </a:lnTo>
                    <a:lnTo>
                      <a:pt x="2125" y="3691"/>
                    </a:lnTo>
                    <a:lnTo>
                      <a:pt x="2096" y="3691"/>
                    </a:lnTo>
                    <a:lnTo>
                      <a:pt x="1972" y="3690"/>
                    </a:lnTo>
                    <a:lnTo>
                      <a:pt x="1850" y="3678"/>
                    </a:lnTo>
                    <a:lnTo>
                      <a:pt x="1787" y="3671"/>
                    </a:lnTo>
                    <a:lnTo>
                      <a:pt x="1663" y="3651"/>
                    </a:lnTo>
                    <a:lnTo>
                      <a:pt x="1541" y="3624"/>
                    </a:lnTo>
                    <a:lnTo>
                      <a:pt x="1423" y="3589"/>
                    </a:lnTo>
                    <a:lnTo>
                      <a:pt x="1363" y="3570"/>
                    </a:lnTo>
                    <a:lnTo>
                      <a:pt x="1306" y="3550"/>
                    </a:lnTo>
                    <a:lnTo>
                      <a:pt x="1250" y="3527"/>
                    </a:lnTo>
                    <a:lnTo>
                      <a:pt x="1221" y="3516"/>
                    </a:lnTo>
                    <a:lnTo>
                      <a:pt x="1192" y="3504"/>
                    </a:lnTo>
                    <a:lnTo>
                      <a:pt x="1123" y="3472"/>
                    </a:lnTo>
                    <a:lnTo>
                      <a:pt x="989" y="3403"/>
                    </a:lnTo>
                    <a:lnTo>
                      <a:pt x="924" y="3364"/>
                    </a:lnTo>
                    <a:lnTo>
                      <a:pt x="847" y="3315"/>
                    </a:lnTo>
                    <a:lnTo>
                      <a:pt x="700" y="3210"/>
                    </a:lnTo>
                    <a:lnTo>
                      <a:pt x="563" y="3092"/>
                    </a:lnTo>
                    <a:lnTo>
                      <a:pt x="435" y="2964"/>
                    </a:lnTo>
                    <a:lnTo>
                      <a:pt x="318" y="2827"/>
                    </a:lnTo>
                    <a:lnTo>
                      <a:pt x="212" y="2680"/>
                    </a:lnTo>
                    <a:lnTo>
                      <a:pt x="118" y="2525"/>
                    </a:lnTo>
                    <a:lnTo>
                      <a:pt x="36" y="2362"/>
                    </a:lnTo>
                    <a:lnTo>
                      <a:pt x="0" y="2277"/>
                    </a:lnTo>
                    <a:lnTo>
                      <a:pt x="12" y="2340"/>
                    </a:lnTo>
                    <a:lnTo>
                      <a:pt x="37" y="2463"/>
                    </a:lnTo>
                    <a:lnTo>
                      <a:pt x="71" y="2584"/>
                    </a:lnTo>
                    <a:lnTo>
                      <a:pt x="109" y="2702"/>
                    </a:lnTo>
                    <a:lnTo>
                      <a:pt x="180" y="2873"/>
                    </a:lnTo>
                    <a:lnTo>
                      <a:pt x="295" y="3089"/>
                    </a:lnTo>
                    <a:lnTo>
                      <a:pt x="432" y="3291"/>
                    </a:lnTo>
                    <a:lnTo>
                      <a:pt x="589" y="3475"/>
                    </a:lnTo>
                    <a:lnTo>
                      <a:pt x="765" y="3644"/>
                    </a:lnTo>
                    <a:lnTo>
                      <a:pt x="957" y="3791"/>
                    </a:lnTo>
                    <a:lnTo>
                      <a:pt x="1060" y="3857"/>
                    </a:lnTo>
                    <a:lnTo>
                      <a:pt x="1165" y="3917"/>
                    </a:lnTo>
                    <a:lnTo>
                      <a:pt x="1385" y="4021"/>
                    </a:lnTo>
                    <a:lnTo>
                      <a:pt x="1558" y="4082"/>
                    </a:lnTo>
                    <a:lnTo>
                      <a:pt x="1677" y="4116"/>
                    </a:lnTo>
                    <a:lnTo>
                      <a:pt x="1798" y="4142"/>
                    </a:lnTo>
                    <a:lnTo>
                      <a:pt x="1924" y="4164"/>
                    </a:lnTo>
                    <a:lnTo>
                      <a:pt x="1985" y="4171"/>
                    </a:lnTo>
                    <a:lnTo>
                      <a:pt x="2108" y="4182"/>
                    </a:lnTo>
                    <a:lnTo>
                      <a:pt x="2233" y="4184"/>
                    </a:lnTo>
                    <a:lnTo>
                      <a:pt x="2260" y="4184"/>
                    </a:lnTo>
                    <a:lnTo>
                      <a:pt x="2301" y="4184"/>
                    </a:lnTo>
                    <a:lnTo>
                      <a:pt x="2379" y="4175"/>
                    </a:lnTo>
                    <a:lnTo>
                      <a:pt x="2455" y="4159"/>
                    </a:lnTo>
                    <a:lnTo>
                      <a:pt x="2528" y="4138"/>
                    </a:lnTo>
                    <a:lnTo>
                      <a:pt x="2597" y="4108"/>
                    </a:lnTo>
                    <a:lnTo>
                      <a:pt x="2664" y="4072"/>
                    </a:lnTo>
                    <a:lnTo>
                      <a:pt x="2725" y="4030"/>
                    </a:lnTo>
                    <a:lnTo>
                      <a:pt x="2782" y="3982"/>
                    </a:lnTo>
                    <a:lnTo>
                      <a:pt x="2835" y="3930"/>
                    </a:lnTo>
                    <a:lnTo>
                      <a:pt x="2882" y="3873"/>
                    </a:lnTo>
                    <a:lnTo>
                      <a:pt x="2924" y="3811"/>
                    </a:lnTo>
                    <a:lnTo>
                      <a:pt x="2960" y="3745"/>
                    </a:lnTo>
                    <a:lnTo>
                      <a:pt x="2989" y="3675"/>
                    </a:lnTo>
                    <a:lnTo>
                      <a:pt x="3012" y="3602"/>
                    </a:lnTo>
                    <a:lnTo>
                      <a:pt x="3028" y="3527"/>
                    </a:lnTo>
                    <a:lnTo>
                      <a:pt x="3035" y="3449"/>
                    </a:lnTo>
                    <a:lnTo>
                      <a:pt x="3036" y="3409"/>
                    </a:lnTo>
                    <a:lnTo>
                      <a:pt x="3036" y="438"/>
                    </a:lnTo>
                    <a:lnTo>
                      <a:pt x="3034" y="377"/>
                    </a:lnTo>
                    <a:lnTo>
                      <a:pt x="3016" y="261"/>
                    </a:lnTo>
                    <a:lnTo>
                      <a:pt x="2982" y="150"/>
                    </a:lnTo>
                    <a:lnTo>
                      <a:pt x="2931" y="48"/>
                    </a:lnTo>
                    <a:lnTo>
                      <a:pt x="29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0695474" y="726056"/>
                <a:ext cx="268380" cy="600050"/>
              </a:xfrm>
              <a:custGeom>
                <a:avLst/>
                <a:gdLst>
                  <a:gd name="T0" fmla="*/ 1087 w 2012"/>
                  <a:gd name="T1" fmla="*/ 4178 h 4492"/>
                  <a:gd name="T2" fmla="*/ 1026 w 2012"/>
                  <a:gd name="T3" fmla="*/ 4139 h 4492"/>
                  <a:gd name="T4" fmla="*/ 910 w 2012"/>
                  <a:gd name="T5" fmla="*/ 4058 h 4492"/>
                  <a:gd name="T6" fmla="*/ 797 w 2012"/>
                  <a:gd name="T7" fmla="*/ 3969 h 4492"/>
                  <a:gd name="T8" fmla="*/ 692 w 2012"/>
                  <a:gd name="T9" fmla="*/ 3874 h 4492"/>
                  <a:gd name="T10" fmla="*/ 593 w 2012"/>
                  <a:gd name="T11" fmla="*/ 3772 h 4492"/>
                  <a:gd name="T12" fmla="*/ 501 w 2012"/>
                  <a:gd name="T13" fmla="*/ 3664 h 4492"/>
                  <a:gd name="T14" fmla="*/ 414 w 2012"/>
                  <a:gd name="T15" fmla="*/ 3550 h 4492"/>
                  <a:gd name="T16" fmla="*/ 335 w 2012"/>
                  <a:gd name="T17" fmla="*/ 3430 h 4492"/>
                  <a:gd name="T18" fmla="*/ 265 w 2012"/>
                  <a:gd name="T19" fmla="*/ 3307 h 4492"/>
                  <a:gd name="T20" fmla="*/ 200 w 2012"/>
                  <a:gd name="T21" fmla="*/ 3178 h 4492"/>
                  <a:gd name="T22" fmla="*/ 145 w 2012"/>
                  <a:gd name="T23" fmla="*/ 3044 h 4492"/>
                  <a:gd name="T24" fmla="*/ 98 w 2012"/>
                  <a:gd name="T25" fmla="*/ 2906 h 4492"/>
                  <a:gd name="T26" fmla="*/ 60 w 2012"/>
                  <a:gd name="T27" fmla="*/ 2765 h 4492"/>
                  <a:gd name="T28" fmla="*/ 30 w 2012"/>
                  <a:gd name="T29" fmla="*/ 2621 h 4492"/>
                  <a:gd name="T30" fmla="*/ 11 w 2012"/>
                  <a:gd name="T31" fmla="*/ 2473 h 4492"/>
                  <a:gd name="T32" fmla="*/ 1 w 2012"/>
                  <a:gd name="T33" fmla="*/ 2321 h 4492"/>
                  <a:gd name="T34" fmla="*/ 0 w 2012"/>
                  <a:gd name="T35" fmla="*/ 2245 h 4492"/>
                  <a:gd name="T36" fmla="*/ 0 w 2012"/>
                  <a:gd name="T37" fmla="*/ 2245 h 4492"/>
                  <a:gd name="T38" fmla="*/ 0 w 2012"/>
                  <a:gd name="T39" fmla="*/ 2228 h 4492"/>
                  <a:gd name="T40" fmla="*/ 3 w 2012"/>
                  <a:gd name="T41" fmla="*/ 2120 h 4492"/>
                  <a:gd name="T42" fmla="*/ 24 w 2012"/>
                  <a:gd name="T43" fmla="*/ 1910 h 4492"/>
                  <a:gd name="T44" fmla="*/ 64 w 2012"/>
                  <a:gd name="T45" fmla="*/ 1705 h 4492"/>
                  <a:gd name="T46" fmla="*/ 123 w 2012"/>
                  <a:gd name="T47" fmla="*/ 1508 h 4492"/>
                  <a:gd name="T48" fmla="*/ 200 w 2012"/>
                  <a:gd name="T49" fmla="*/ 1318 h 4492"/>
                  <a:gd name="T50" fmla="*/ 292 w 2012"/>
                  <a:gd name="T51" fmla="*/ 1138 h 4492"/>
                  <a:gd name="T52" fmla="*/ 400 w 2012"/>
                  <a:gd name="T53" fmla="*/ 966 h 4492"/>
                  <a:gd name="T54" fmla="*/ 522 w 2012"/>
                  <a:gd name="T55" fmla="*/ 806 h 4492"/>
                  <a:gd name="T56" fmla="*/ 659 w 2012"/>
                  <a:gd name="T57" fmla="*/ 658 h 4492"/>
                  <a:gd name="T58" fmla="*/ 807 w 2012"/>
                  <a:gd name="T59" fmla="*/ 523 h 4492"/>
                  <a:gd name="T60" fmla="*/ 967 w 2012"/>
                  <a:gd name="T61" fmla="*/ 399 h 4492"/>
                  <a:gd name="T62" fmla="*/ 1139 w 2012"/>
                  <a:gd name="T63" fmla="*/ 291 h 4492"/>
                  <a:gd name="T64" fmla="*/ 1318 w 2012"/>
                  <a:gd name="T65" fmla="*/ 197 h 4492"/>
                  <a:gd name="T66" fmla="*/ 1507 w 2012"/>
                  <a:gd name="T67" fmla="*/ 119 h 4492"/>
                  <a:gd name="T68" fmla="*/ 1704 w 2012"/>
                  <a:gd name="T69" fmla="*/ 57 h 4492"/>
                  <a:gd name="T70" fmla="*/ 1909 w 2012"/>
                  <a:gd name="T71" fmla="*/ 14 h 4492"/>
                  <a:gd name="T72" fmla="*/ 2012 w 2012"/>
                  <a:gd name="T73" fmla="*/ 0 h 4492"/>
                  <a:gd name="T74" fmla="*/ 2012 w 2012"/>
                  <a:gd name="T75" fmla="*/ 1 h 4492"/>
                  <a:gd name="T76" fmla="*/ 2012 w 2012"/>
                  <a:gd name="T77" fmla="*/ 4492 h 4492"/>
                  <a:gd name="T78" fmla="*/ 1951 w 2012"/>
                  <a:gd name="T79" fmla="*/ 4485 h 4492"/>
                  <a:gd name="T80" fmla="*/ 1827 w 2012"/>
                  <a:gd name="T81" fmla="*/ 4463 h 4492"/>
                  <a:gd name="T82" fmla="*/ 1704 w 2012"/>
                  <a:gd name="T83" fmla="*/ 4437 h 4492"/>
                  <a:gd name="T84" fmla="*/ 1585 w 2012"/>
                  <a:gd name="T85" fmla="*/ 4403 h 4492"/>
                  <a:gd name="T86" fmla="*/ 1412 w 2012"/>
                  <a:gd name="T87" fmla="*/ 4342 h 4492"/>
                  <a:gd name="T88" fmla="*/ 1192 w 2012"/>
                  <a:gd name="T89" fmla="*/ 4238 h 4492"/>
                  <a:gd name="T90" fmla="*/ 1087 w 2012"/>
                  <a:gd name="T91" fmla="*/ 4178 h 4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12" h="4492">
                    <a:moveTo>
                      <a:pt x="1087" y="4178"/>
                    </a:moveTo>
                    <a:lnTo>
                      <a:pt x="1026" y="4139"/>
                    </a:lnTo>
                    <a:lnTo>
                      <a:pt x="910" y="4058"/>
                    </a:lnTo>
                    <a:lnTo>
                      <a:pt x="797" y="3969"/>
                    </a:lnTo>
                    <a:lnTo>
                      <a:pt x="692" y="3874"/>
                    </a:lnTo>
                    <a:lnTo>
                      <a:pt x="593" y="3772"/>
                    </a:lnTo>
                    <a:lnTo>
                      <a:pt x="501" y="3664"/>
                    </a:lnTo>
                    <a:lnTo>
                      <a:pt x="414" y="3550"/>
                    </a:lnTo>
                    <a:lnTo>
                      <a:pt x="335" y="3430"/>
                    </a:lnTo>
                    <a:lnTo>
                      <a:pt x="265" y="3307"/>
                    </a:lnTo>
                    <a:lnTo>
                      <a:pt x="200" y="3178"/>
                    </a:lnTo>
                    <a:lnTo>
                      <a:pt x="145" y="3044"/>
                    </a:lnTo>
                    <a:lnTo>
                      <a:pt x="98" y="2906"/>
                    </a:lnTo>
                    <a:lnTo>
                      <a:pt x="60" y="2765"/>
                    </a:lnTo>
                    <a:lnTo>
                      <a:pt x="30" y="2621"/>
                    </a:lnTo>
                    <a:lnTo>
                      <a:pt x="11" y="2473"/>
                    </a:lnTo>
                    <a:lnTo>
                      <a:pt x="1" y="2321"/>
                    </a:lnTo>
                    <a:lnTo>
                      <a:pt x="0" y="2245"/>
                    </a:lnTo>
                    <a:lnTo>
                      <a:pt x="0" y="2245"/>
                    </a:lnTo>
                    <a:lnTo>
                      <a:pt x="0" y="2228"/>
                    </a:lnTo>
                    <a:lnTo>
                      <a:pt x="3" y="2120"/>
                    </a:lnTo>
                    <a:lnTo>
                      <a:pt x="24" y="1910"/>
                    </a:lnTo>
                    <a:lnTo>
                      <a:pt x="64" y="1705"/>
                    </a:lnTo>
                    <a:lnTo>
                      <a:pt x="123" y="1508"/>
                    </a:lnTo>
                    <a:lnTo>
                      <a:pt x="200" y="1318"/>
                    </a:lnTo>
                    <a:lnTo>
                      <a:pt x="292" y="1138"/>
                    </a:lnTo>
                    <a:lnTo>
                      <a:pt x="400" y="966"/>
                    </a:lnTo>
                    <a:lnTo>
                      <a:pt x="522" y="806"/>
                    </a:lnTo>
                    <a:lnTo>
                      <a:pt x="659" y="658"/>
                    </a:lnTo>
                    <a:lnTo>
                      <a:pt x="807" y="523"/>
                    </a:lnTo>
                    <a:lnTo>
                      <a:pt x="967" y="399"/>
                    </a:lnTo>
                    <a:lnTo>
                      <a:pt x="1139" y="291"/>
                    </a:lnTo>
                    <a:lnTo>
                      <a:pt x="1318" y="197"/>
                    </a:lnTo>
                    <a:lnTo>
                      <a:pt x="1507" y="119"/>
                    </a:lnTo>
                    <a:lnTo>
                      <a:pt x="1704" y="57"/>
                    </a:lnTo>
                    <a:lnTo>
                      <a:pt x="1909" y="14"/>
                    </a:lnTo>
                    <a:lnTo>
                      <a:pt x="2012" y="0"/>
                    </a:lnTo>
                    <a:lnTo>
                      <a:pt x="2012" y="1"/>
                    </a:lnTo>
                    <a:lnTo>
                      <a:pt x="2012" y="4492"/>
                    </a:lnTo>
                    <a:lnTo>
                      <a:pt x="1951" y="4485"/>
                    </a:lnTo>
                    <a:lnTo>
                      <a:pt x="1827" y="4463"/>
                    </a:lnTo>
                    <a:lnTo>
                      <a:pt x="1704" y="4437"/>
                    </a:lnTo>
                    <a:lnTo>
                      <a:pt x="1585" y="4403"/>
                    </a:lnTo>
                    <a:lnTo>
                      <a:pt x="1412" y="4342"/>
                    </a:lnTo>
                    <a:lnTo>
                      <a:pt x="1192" y="4238"/>
                    </a:lnTo>
                    <a:lnTo>
                      <a:pt x="1087" y="41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0699079" y="1072947"/>
                <a:ext cx="264775" cy="253159"/>
              </a:xfrm>
              <a:custGeom>
                <a:avLst/>
                <a:gdLst>
                  <a:gd name="T0" fmla="*/ 1787 w 1985"/>
                  <a:gd name="T1" fmla="*/ 1394 h 1894"/>
                  <a:gd name="T2" fmla="*/ 1542 w 1985"/>
                  <a:gd name="T3" fmla="*/ 1347 h 1894"/>
                  <a:gd name="T4" fmla="*/ 1363 w 1985"/>
                  <a:gd name="T5" fmla="*/ 1293 h 1894"/>
                  <a:gd name="T6" fmla="*/ 1250 w 1985"/>
                  <a:gd name="T7" fmla="*/ 1250 h 1894"/>
                  <a:gd name="T8" fmla="*/ 1192 w 1985"/>
                  <a:gd name="T9" fmla="*/ 1227 h 1894"/>
                  <a:gd name="T10" fmla="*/ 989 w 1985"/>
                  <a:gd name="T11" fmla="*/ 1126 h 1894"/>
                  <a:gd name="T12" fmla="*/ 847 w 1985"/>
                  <a:gd name="T13" fmla="*/ 1038 h 1894"/>
                  <a:gd name="T14" fmla="*/ 563 w 1985"/>
                  <a:gd name="T15" fmla="*/ 815 h 1894"/>
                  <a:gd name="T16" fmla="*/ 318 w 1985"/>
                  <a:gd name="T17" fmla="*/ 550 h 1894"/>
                  <a:gd name="T18" fmla="*/ 118 w 1985"/>
                  <a:gd name="T19" fmla="*/ 248 h 1894"/>
                  <a:gd name="T20" fmla="*/ 0 w 1985"/>
                  <a:gd name="T21" fmla="*/ 0 h 1894"/>
                  <a:gd name="T22" fmla="*/ 0 w 1985"/>
                  <a:gd name="T23" fmla="*/ 1 h 1894"/>
                  <a:gd name="T24" fmla="*/ 10 w 1985"/>
                  <a:gd name="T25" fmla="*/ 59 h 1894"/>
                  <a:gd name="T26" fmla="*/ 12 w 1985"/>
                  <a:gd name="T27" fmla="*/ 66 h 1894"/>
                  <a:gd name="T28" fmla="*/ 23 w 1985"/>
                  <a:gd name="T29" fmla="*/ 122 h 1894"/>
                  <a:gd name="T30" fmla="*/ 24 w 1985"/>
                  <a:gd name="T31" fmla="*/ 128 h 1894"/>
                  <a:gd name="T32" fmla="*/ 84 w 1985"/>
                  <a:gd name="T33" fmla="*/ 349 h 1894"/>
                  <a:gd name="T34" fmla="*/ 109 w 1985"/>
                  <a:gd name="T35" fmla="*/ 423 h 1894"/>
                  <a:gd name="T36" fmla="*/ 121 w 1985"/>
                  <a:gd name="T37" fmla="*/ 451 h 1894"/>
                  <a:gd name="T38" fmla="*/ 132 w 1985"/>
                  <a:gd name="T39" fmla="*/ 481 h 1894"/>
                  <a:gd name="T40" fmla="*/ 144 w 1985"/>
                  <a:gd name="T41" fmla="*/ 511 h 1894"/>
                  <a:gd name="T42" fmla="*/ 157 w 1985"/>
                  <a:gd name="T43" fmla="*/ 540 h 1894"/>
                  <a:gd name="T44" fmla="*/ 170 w 1985"/>
                  <a:gd name="T45" fmla="*/ 570 h 1894"/>
                  <a:gd name="T46" fmla="*/ 181 w 1985"/>
                  <a:gd name="T47" fmla="*/ 598 h 1894"/>
                  <a:gd name="T48" fmla="*/ 262 w 1985"/>
                  <a:gd name="T49" fmla="*/ 753 h 1894"/>
                  <a:gd name="T50" fmla="*/ 265 w 1985"/>
                  <a:gd name="T51" fmla="*/ 759 h 1894"/>
                  <a:gd name="T52" fmla="*/ 289 w 1985"/>
                  <a:gd name="T53" fmla="*/ 801 h 1894"/>
                  <a:gd name="T54" fmla="*/ 299 w 1985"/>
                  <a:gd name="T55" fmla="*/ 817 h 1894"/>
                  <a:gd name="T56" fmla="*/ 323 w 1985"/>
                  <a:gd name="T57" fmla="*/ 854 h 1894"/>
                  <a:gd name="T58" fmla="*/ 334 w 1985"/>
                  <a:gd name="T59" fmla="*/ 873 h 1894"/>
                  <a:gd name="T60" fmla="*/ 357 w 1985"/>
                  <a:gd name="T61" fmla="*/ 907 h 1894"/>
                  <a:gd name="T62" fmla="*/ 370 w 1985"/>
                  <a:gd name="T63" fmla="*/ 926 h 1894"/>
                  <a:gd name="T64" fmla="*/ 395 w 1985"/>
                  <a:gd name="T65" fmla="*/ 961 h 1894"/>
                  <a:gd name="T66" fmla="*/ 407 w 1985"/>
                  <a:gd name="T67" fmla="*/ 978 h 1894"/>
                  <a:gd name="T68" fmla="*/ 468 w 1985"/>
                  <a:gd name="T69" fmla="*/ 1057 h 1894"/>
                  <a:gd name="T70" fmla="*/ 469 w 1985"/>
                  <a:gd name="T71" fmla="*/ 1060 h 1894"/>
                  <a:gd name="T72" fmla="*/ 492 w 1985"/>
                  <a:gd name="T73" fmla="*/ 1089 h 1894"/>
                  <a:gd name="T74" fmla="*/ 513 w 1985"/>
                  <a:gd name="T75" fmla="*/ 1112 h 1894"/>
                  <a:gd name="T76" fmla="*/ 534 w 1985"/>
                  <a:gd name="T77" fmla="*/ 1138 h 1894"/>
                  <a:gd name="T78" fmla="*/ 556 w 1985"/>
                  <a:gd name="T79" fmla="*/ 1162 h 1894"/>
                  <a:gd name="T80" fmla="*/ 579 w 1985"/>
                  <a:gd name="T81" fmla="*/ 1187 h 1894"/>
                  <a:gd name="T82" fmla="*/ 602 w 1985"/>
                  <a:gd name="T83" fmla="*/ 1211 h 1894"/>
                  <a:gd name="T84" fmla="*/ 623 w 1985"/>
                  <a:gd name="T85" fmla="*/ 1234 h 1894"/>
                  <a:gd name="T86" fmla="*/ 649 w 1985"/>
                  <a:gd name="T87" fmla="*/ 1260 h 1894"/>
                  <a:gd name="T88" fmla="*/ 671 w 1985"/>
                  <a:gd name="T89" fmla="*/ 1280 h 1894"/>
                  <a:gd name="T90" fmla="*/ 706 w 1985"/>
                  <a:gd name="T91" fmla="*/ 1312 h 1894"/>
                  <a:gd name="T92" fmla="*/ 718 w 1985"/>
                  <a:gd name="T93" fmla="*/ 1325 h 1894"/>
                  <a:gd name="T94" fmla="*/ 767 w 1985"/>
                  <a:gd name="T95" fmla="*/ 1368 h 1894"/>
                  <a:gd name="T96" fmla="*/ 786 w 1985"/>
                  <a:gd name="T97" fmla="*/ 1383 h 1894"/>
                  <a:gd name="T98" fmla="*/ 819 w 1985"/>
                  <a:gd name="T99" fmla="*/ 1410 h 1894"/>
                  <a:gd name="T100" fmla="*/ 839 w 1985"/>
                  <a:gd name="T101" fmla="*/ 1426 h 1894"/>
                  <a:gd name="T102" fmla="*/ 873 w 1985"/>
                  <a:gd name="T103" fmla="*/ 1452 h 1894"/>
                  <a:gd name="T104" fmla="*/ 894 w 1985"/>
                  <a:gd name="T105" fmla="*/ 1468 h 1894"/>
                  <a:gd name="T106" fmla="*/ 927 w 1985"/>
                  <a:gd name="T107" fmla="*/ 1492 h 1894"/>
                  <a:gd name="T108" fmla="*/ 947 w 1985"/>
                  <a:gd name="T109" fmla="*/ 1506 h 1894"/>
                  <a:gd name="T110" fmla="*/ 986 w 1985"/>
                  <a:gd name="T111" fmla="*/ 1532 h 1894"/>
                  <a:gd name="T112" fmla="*/ 1004 w 1985"/>
                  <a:gd name="T113" fmla="*/ 1544 h 1894"/>
                  <a:gd name="T114" fmla="*/ 1060 w 1985"/>
                  <a:gd name="T115" fmla="*/ 1580 h 1894"/>
                  <a:gd name="T116" fmla="*/ 1240 w 1985"/>
                  <a:gd name="T117" fmla="*/ 1678 h 1894"/>
                  <a:gd name="T118" fmla="*/ 1493 w 1985"/>
                  <a:gd name="T119" fmla="*/ 1783 h 1894"/>
                  <a:gd name="T120" fmla="*/ 1663 w 1985"/>
                  <a:gd name="T121" fmla="*/ 1835 h 1894"/>
                  <a:gd name="T122" fmla="*/ 1985 w 1985"/>
                  <a:gd name="T123" fmla="*/ 1894 h 1894"/>
                  <a:gd name="T124" fmla="*/ 1918 w 1985"/>
                  <a:gd name="T125" fmla="*/ 1409 h 1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85" h="1894">
                    <a:moveTo>
                      <a:pt x="1850" y="1401"/>
                    </a:moveTo>
                    <a:lnTo>
                      <a:pt x="1787" y="1394"/>
                    </a:lnTo>
                    <a:lnTo>
                      <a:pt x="1663" y="1374"/>
                    </a:lnTo>
                    <a:lnTo>
                      <a:pt x="1542" y="1347"/>
                    </a:lnTo>
                    <a:lnTo>
                      <a:pt x="1423" y="1312"/>
                    </a:lnTo>
                    <a:lnTo>
                      <a:pt x="1363" y="1293"/>
                    </a:lnTo>
                    <a:lnTo>
                      <a:pt x="1306" y="1273"/>
                    </a:lnTo>
                    <a:lnTo>
                      <a:pt x="1250" y="1250"/>
                    </a:lnTo>
                    <a:lnTo>
                      <a:pt x="1221" y="1239"/>
                    </a:lnTo>
                    <a:lnTo>
                      <a:pt x="1192" y="1227"/>
                    </a:lnTo>
                    <a:lnTo>
                      <a:pt x="1123" y="1195"/>
                    </a:lnTo>
                    <a:lnTo>
                      <a:pt x="989" y="1126"/>
                    </a:lnTo>
                    <a:lnTo>
                      <a:pt x="924" y="1087"/>
                    </a:lnTo>
                    <a:lnTo>
                      <a:pt x="847" y="1038"/>
                    </a:lnTo>
                    <a:lnTo>
                      <a:pt x="700" y="933"/>
                    </a:lnTo>
                    <a:lnTo>
                      <a:pt x="563" y="815"/>
                    </a:lnTo>
                    <a:lnTo>
                      <a:pt x="435" y="687"/>
                    </a:lnTo>
                    <a:lnTo>
                      <a:pt x="318" y="550"/>
                    </a:lnTo>
                    <a:lnTo>
                      <a:pt x="212" y="403"/>
                    </a:lnTo>
                    <a:lnTo>
                      <a:pt x="118" y="248"/>
                    </a:lnTo>
                    <a:lnTo>
                      <a:pt x="36" y="8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6" y="30"/>
                    </a:lnTo>
                    <a:lnTo>
                      <a:pt x="10" y="59"/>
                    </a:lnTo>
                    <a:lnTo>
                      <a:pt x="12" y="62"/>
                    </a:lnTo>
                    <a:lnTo>
                      <a:pt x="12" y="66"/>
                    </a:lnTo>
                    <a:lnTo>
                      <a:pt x="17" y="94"/>
                    </a:lnTo>
                    <a:lnTo>
                      <a:pt x="23" y="122"/>
                    </a:lnTo>
                    <a:lnTo>
                      <a:pt x="24" y="125"/>
                    </a:lnTo>
                    <a:lnTo>
                      <a:pt x="24" y="128"/>
                    </a:lnTo>
                    <a:lnTo>
                      <a:pt x="42" y="203"/>
                    </a:lnTo>
                    <a:lnTo>
                      <a:pt x="84" y="349"/>
                    </a:lnTo>
                    <a:lnTo>
                      <a:pt x="109" y="421"/>
                    </a:lnTo>
                    <a:lnTo>
                      <a:pt x="109" y="423"/>
                    </a:lnTo>
                    <a:lnTo>
                      <a:pt x="111" y="426"/>
                    </a:lnTo>
                    <a:lnTo>
                      <a:pt x="121" y="451"/>
                    </a:lnTo>
                    <a:lnTo>
                      <a:pt x="130" y="477"/>
                    </a:lnTo>
                    <a:lnTo>
                      <a:pt x="132" y="481"/>
                    </a:lnTo>
                    <a:lnTo>
                      <a:pt x="134" y="487"/>
                    </a:lnTo>
                    <a:lnTo>
                      <a:pt x="144" y="511"/>
                    </a:lnTo>
                    <a:lnTo>
                      <a:pt x="154" y="536"/>
                    </a:lnTo>
                    <a:lnTo>
                      <a:pt x="157" y="540"/>
                    </a:lnTo>
                    <a:lnTo>
                      <a:pt x="158" y="546"/>
                    </a:lnTo>
                    <a:lnTo>
                      <a:pt x="170" y="570"/>
                    </a:lnTo>
                    <a:lnTo>
                      <a:pt x="181" y="595"/>
                    </a:lnTo>
                    <a:lnTo>
                      <a:pt x="181" y="598"/>
                    </a:lnTo>
                    <a:lnTo>
                      <a:pt x="220" y="677"/>
                    </a:lnTo>
                    <a:lnTo>
                      <a:pt x="262" y="753"/>
                    </a:lnTo>
                    <a:lnTo>
                      <a:pt x="263" y="756"/>
                    </a:lnTo>
                    <a:lnTo>
                      <a:pt x="265" y="759"/>
                    </a:lnTo>
                    <a:lnTo>
                      <a:pt x="278" y="781"/>
                    </a:lnTo>
                    <a:lnTo>
                      <a:pt x="289" y="801"/>
                    </a:lnTo>
                    <a:lnTo>
                      <a:pt x="294" y="808"/>
                    </a:lnTo>
                    <a:lnTo>
                      <a:pt x="299" y="817"/>
                    </a:lnTo>
                    <a:lnTo>
                      <a:pt x="311" y="835"/>
                    </a:lnTo>
                    <a:lnTo>
                      <a:pt x="323" y="854"/>
                    </a:lnTo>
                    <a:lnTo>
                      <a:pt x="328" y="863"/>
                    </a:lnTo>
                    <a:lnTo>
                      <a:pt x="334" y="873"/>
                    </a:lnTo>
                    <a:lnTo>
                      <a:pt x="346" y="890"/>
                    </a:lnTo>
                    <a:lnTo>
                      <a:pt x="357" y="907"/>
                    </a:lnTo>
                    <a:lnTo>
                      <a:pt x="364" y="917"/>
                    </a:lnTo>
                    <a:lnTo>
                      <a:pt x="370" y="926"/>
                    </a:lnTo>
                    <a:lnTo>
                      <a:pt x="382" y="943"/>
                    </a:lnTo>
                    <a:lnTo>
                      <a:pt x="395" y="961"/>
                    </a:lnTo>
                    <a:lnTo>
                      <a:pt x="400" y="969"/>
                    </a:lnTo>
                    <a:lnTo>
                      <a:pt x="407" y="978"/>
                    </a:lnTo>
                    <a:lnTo>
                      <a:pt x="436" y="1018"/>
                    </a:lnTo>
                    <a:lnTo>
                      <a:pt x="468" y="1057"/>
                    </a:lnTo>
                    <a:lnTo>
                      <a:pt x="468" y="1059"/>
                    </a:lnTo>
                    <a:lnTo>
                      <a:pt x="469" y="1060"/>
                    </a:lnTo>
                    <a:lnTo>
                      <a:pt x="481" y="1074"/>
                    </a:lnTo>
                    <a:lnTo>
                      <a:pt x="492" y="1089"/>
                    </a:lnTo>
                    <a:lnTo>
                      <a:pt x="502" y="1100"/>
                    </a:lnTo>
                    <a:lnTo>
                      <a:pt x="513" y="1112"/>
                    </a:lnTo>
                    <a:lnTo>
                      <a:pt x="523" y="1125"/>
                    </a:lnTo>
                    <a:lnTo>
                      <a:pt x="534" y="1138"/>
                    </a:lnTo>
                    <a:lnTo>
                      <a:pt x="546" y="1149"/>
                    </a:lnTo>
                    <a:lnTo>
                      <a:pt x="556" y="1162"/>
                    </a:lnTo>
                    <a:lnTo>
                      <a:pt x="567" y="1174"/>
                    </a:lnTo>
                    <a:lnTo>
                      <a:pt x="579" y="1187"/>
                    </a:lnTo>
                    <a:lnTo>
                      <a:pt x="590" y="1198"/>
                    </a:lnTo>
                    <a:lnTo>
                      <a:pt x="602" y="1211"/>
                    </a:lnTo>
                    <a:lnTo>
                      <a:pt x="613" y="1223"/>
                    </a:lnTo>
                    <a:lnTo>
                      <a:pt x="623" y="1234"/>
                    </a:lnTo>
                    <a:lnTo>
                      <a:pt x="636" y="1247"/>
                    </a:lnTo>
                    <a:lnTo>
                      <a:pt x="649" y="1260"/>
                    </a:lnTo>
                    <a:lnTo>
                      <a:pt x="661" y="1270"/>
                    </a:lnTo>
                    <a:lnTo>
                      <a:pt x="671" y="1280"/>
                    </a:lnTo>
                    <a:lnTo>
                      <a:pt x="688" y="1296"/>
                    </a:lnTo>
                    <a:lnTo>
                      <a:pt x="706" y="1312"/>
                    </a:lnTo>
                    <a:lnTo>
                      <a:pt x="711" y="1319"/>
                    </a:lnTo>
                    <a:lnTo>
                      <a:pt x="718" y="1325"/>
                    </a:lnTo>
                    <a:lnTo>
                      <a:pt x="743" y="1347"/>
                    </a:lnTo>
                    <a:lnTo>
                      <a:pt x="767" y="1368"/>
                    </a:lnTo>
                    <a:lnTo>
                      <a:pt x="776" y="1375"/>
                    </a:lnTo>
                    <a:lnTo>
                      <a:pt x="786" y="1383"/>
                    </a:lnTo>
                    <a:lnTo>
                      <a:pt x="802" y="1397"/>
                    </a:lnTo>
                    <a:lnTo>
                      <a:pt x="819" y="1410"/>
                    </a:lnTo>
                    <a:lnTo>
                      <a:pt x="829" y="1419"/>
                    </a:lnTo>
                    <a:lnTo>
                      <a:pt x="839" y="1426"/>
                    </a:lnTo>
                    <a:lnTo>
                      <a:pt x="857" y="1439"/>
                    </a:lnTo>
                    <a:lnTo>
                      <a:pt x="873" y="1452"/>
                    </a:lnTo>
                    <a:lnTo>
                      <a:pt x="883" y="1459"/>
                    </a:lnTo>
                    <a:lnTo>
                      <a:pt x="894" y="1468"/>
                    </a:lnTo>
                    <a:lnTo>
                      <a:pt x="910" y="1479"/>
                    </a:lnTo>
                    <a:lnTo>
                      <a:pt x="927" y="1492"/>
                    </a:lnTo>
                    <a:lnTo>
                      <a:pt x="937" y="1499"/>
                    </a:lnTo>
                    <a:lnTo>
                      <a:pt x="947" y="1506"/>
                    </a:lnTo>
                    <a:lnTo>
                      <a:pt x="966" y="1519"/>
                    </a:lnTo>
                    <a:lnTo>
                      <a:pt x="986" y="1532"/>
                    </a:lnTo>
                    <a:lnTo>
                      <a:pt x="995" y="1538"/>
                    </a:lnTo>
                    <a:lnTo>
                      <a:pt x="1004" y="1544"/>
                    </a:lnTo>
                    <a:lnTo>
                      <a:pt x="1032" y="1561"/>
                    </a:lnTo>
                    <a:lnTo>
                      <a:pt x="1060" y="1580"/>
                    </a:lnTo>
                    <a:lnTo>
                      <a:pt x="1119" y="1615"/>
                    </a:lnTo>
                    <a:lnTo>
                      <a:pt x="1240" y="1678"/>
                    </a:lnTo>
                    <a:lnTo>
                      <a:pt x="1363" y="1734"/>
                    </a:lnTo>
                    <a:lnTo>
                      <a:pt x="1493" y="1783"/>
                    </a:lnTo>
                    <a:lnTo>
                      <a:pt x="1559" y="1805"/>
                    </a:lnTo>
                    <a:lnTo>
                      <a:pt x="1663" y="1835"/>
                    </a:lnTo>
                    <a:lnTo>
                      <a:pt x="1876" y="1880"/>
                    </a:lnTo>
                    <a:lnTo>
                      <a:pt x="1985" y="1894"/>
                    </a:lnTo>
                    <a:lnTo>
                      <a:pt x="1985" y="1411"/>
                    </a:lnTo>
                    <a:lnTo>
                      <a:pt x="1918" y="1409"/>
                    </a:lnTo>
                    <a:lnTo>
                      <a:pt x="1850" y="140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498916">
              <a:off x="9971906" y="245914"/>
              <a:ext cx="638634" cy="1062835"/>
              <a:chOff x="9860692" y="724053"/>
              <a:chExt cx="603655" cy="1004623"/>
            </a:xfrm>
          </p:grpSpPr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10089816" y="1197123"/>
                <a:ext cx="145406" cy="531553"/>
              </a:xfrm>
              <a:custGeom>
                <a:avLst/>
                <a:gdLst>
                  <a:gd name="T0" fmla="*/ 1087 w 1087"/>
                  <a:gd name="T1" fmla="*/ 0 h 3982"/>
                  <a:gd name="T2" fmla="*/ 1087 w 1087"/>
                  <a:gd name="T3" fmla="*/ 3438 h 3982"/>
                  <a:gd name="T4" fmla="*/ 1085 w 1087"/>
                  <a:gd name="T5" fmla="*/ 3494 h 3982"/>
                  <a:gd name="T6" fmla="*/ 1064 w 1087"/>
                  <a:gd name="T7" fmla="*/ 3601 h 3982"/>
                  <a:gd name="T8" fmla="*/ 1022 w 1087"/>
                  <a:gd name="T9" fmla="*/ 3698 h 3982"/>
                  <a:gd name="T10" fmla="*/ 963 w 1087"/>
                  <a:gd name="T11" fmla="*/ 3785 h 3982"/>
                  <a:gd name="T12" fmla="*/ 890 w 1087"/>
                  <a:gd name="T13" fmla="*/ 3858 h 3982"/>
                  <a:gd name="T14" fmla="*/ 803 w 1087"/>
                  <a:gd name="T15" fmla="*/ 3917 h 3982"/>
                  <a:gd name="T16" fmla="*/ 705 w 1087"/>
                  <a:gd name="T17" fmla="*/ 3959 h 3982"/>
                  <a:gd name="T18" fmla="*/ 599 w 1087"/>
                  <a:gd name="T19" fmla="*/ 3981 h 3982"/>
                  <a:gd name="T20" fmla="*/ 544 w 1087"/>
                  <a:gd name="T21" fmla="*/ 3982 h 3982"/>
                  <a:gd name="T22" fmla="*/ 488 w 1087"/>
                  <a:gd name="T23" fmla="*/ 3981 h 3982"/>
                  <a:gd name="T24" fmla="*/ 381 w 1087"/>
                  <a:gd name="T25" fmla="*/ 3959 h 3982"/>
                  <a:gd name="T26" fmla="*/ 284 w 1087"/>
                  <a:gd name="T27" fmla="*/ 3917 h 3982"/>
                  <a:gd name="T28" fmla="*/ 197 w 1087"/>
                  <a:gd name="T29" fmla="*/ 3858 h 3982"/>
                  <a:gd name="T30" fmla="*/ 124 w 1087"/>
                  <a:gd name="T31" fmla="*/ 3785 h 3982"/>
                  <a:gd name="T32" fmla="*/ 65 w 1087"/>
                  <a:gd name="T33" fmla="*/ 3698 h 3982"/>
                  <a:gd name="T34" fmla="*/ 24 w 1087"/>
                  <a:gd name="T35" fmla="*/ 3601 h 3982"/>
                  <a:gd name="T36" fmla="*/ 1 w 1087"/>
                  <a:gd name="T37" fmla="*/ 3494 h 3982"/>
                  <a:gd name="T38" fmla="*/ 0 w 1087"/>
                  <a:gd name="T39" fmla="*/ 3438 h 3982"/>
                  <a:gd name="T40" fmla="*/ 0 w 1087"/>
                  <a:gd name="T41" fmla="*/ 0 h 3982"/>
                  <a:gd name="T42" fmla="*/ 1087 w 1087"/>
                  <a:gd name="T4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3982">
                    <a:moveTo>
                      <a:pt x="1087" y="0"/>
                    </a:moveTo>
                    <a:lnTo>
                      <a:pt x="1087" y="3438"/>
                    </a:lnTo>
                    <a:lnTo>
                      <a:pt x="1085" y="3494"/>
                    </a:lnTo>
                    <a:lnTo>
                      <a:pt x="1064" y="3601"/>
                    </a:lnTo>
                    <a:lnTo>
                      <a:pt x="1022" y="3698"/>
                    </a:lnTo>
                    <a:lnTo>
                      <a:pt x="963" y="3785"/>
                    </a:lnTo>
                    <a:lnTo>
                      <a:pt x="890" y="3858"/>
                    </a:lnTo>
                    <a:lnTo>
                      <a:pt x="803" y="3917"/>
                    </a:lnTo>
                    <a:lnTo>
                      <a:pt x="705" y="3959"/>
                    </a:lnTo>
                    <a:lnTo>
                      <a:pt x="599" y="3981"/>
                    </a:lnTo>
                    <a:lnTo>
                      <a:pt x="544" y="3982"/>
                    </a:lnTo>
                    <a:lnTo>
                      <a:pt x="488" y="3981"/>
                    </a:lnTo>
                    <a:lnTo>
                      <a:pt x="381" y="3959"/>
                    </a:lnTo>
                    <a:lnTo>
                      <a:pt x="284" y="3917"/>
                    </a:lnTo>
                    <a:lnTo>
                      <a:pt x="197" y="3858"/>
                    </a:lnTo>
                    <a:lnTo>
                      <a:pt x="124" y="3785"/>
                    </a:lnTo>
                    <a:lnTo>
                      <a:pt x="65" y="3698"/>
                    </a:lnTo>
                    <a:lnTo>
                      <a:pt x="24" y="3601"/>
                    </a:lnTo>
                    <a:lnTo>
                      <a:pt x="1" y="3494"/>
                    </a:lnTo>
                    <a:lnTo>
                      <a:pt x="0" y="3438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10118257" y="1197123"/>
                <a:ext cx="116966" cy="531553"/>
              </a:xfrm>
              <a:custGeom>
                <a:avLst/>
                <a:gdLst>
                  <a:gd name="T0" fmla="*/ 544 w 875"/>
                  <a:gd name="T1" fmla="*/ 0 h 3982"/>
                  <a:gd name="T2" fmla="*/ 544 w 875"/>
                  <a:gd name="T3" fmla="*/ 3325 h 3982"/>
                  <a:gd name="T4" fmla="*/ 542 w 875"/>
                  <a:gd name="T5" fmla="*/ 3380 h 3982"/>
                  <a:gd name="T6" fmla="*/ 519 w 875"/>
                  <a:gd name="T7" fmla="*/ 3487 h 3982"/>
                  <a:gd name="T8" fmla="*/ 479 w 875"/>
                  <a:gd name="T9" fmla="*/ 3585 h 3982"/>
                  <a:gd name="T10" fmla="*/ 420 w 875"/>
                  <a:gd name="T11" fmla="*/ 3671 h 3982"/>
                  <a:gd name="T12" fmla="*/ 346 w 875"/>
                  <a:gd name="T13" fmla="*/ 3745 h 3982"/>
                  <a:gd name="T14" fmla="*/ 260 w 875"/>
                  <a:gd name="T15" fmla="*/ 3804 h 3982"/>
                  <a:gd name="T16" fmla="*/ 162 w 875"/>
                  <a:gd name="T17" fmla="*/ 3845 h 3982"/>
                  <a:gd name="T18" fmla="*/ 56 w 875"/>
                  <a:gd name="T19" fmla="*/ 3867 h 3982"/>
                  <a:gd name="T20" fmla="*/ 0 w 875"/>
                  <a:gd name="T21" fmla="*/ 3868 h 3982"/>
                  <a:gd name="T22" fmla="*/ 36 w 875"/>
                  <a:gd name="T23" fmla="*/ 3894 h 3982"/>
                  <a:gd name="T24" fmla="*/ 112 w 875"/>
                  <a:gd name="T25" fmla="*/ 3936 h 3982"/>
                  <a:gd name="T26" fmla="*/ 195 w 875"/>
                  <a:gd name="T27" fmla="*/ 3965 h 3982"/>
                  <a:gd name="T28" fmla="*/ 285 w 875"/>
                  <a:gd name="T29" fmla="*/ 3981 h 3982"/>
                  <a:gd name="T30" fmla="*/ 332 w 875"/>
                  <a:gd name="T31" fmla="*/ 3982 h 3982"/>
                  <a:gd name="T32" fmla="*/ 387 w 875"/>
                  <a:gd name="T33" fmla="*/ 3981 h 3982"/>
                  <a:gd name="T34" fmla="*/ 493 w 875"/>
                  <a:gd name="T35" fmla="*/ 3959 h 3982"/>
                  <a:gd name="T36" fmla="*/ 591 w 875"/>
                  <a:gd name="T37" fmla="*/ 3917 h 3982"/>
                  <a:gd name="T38" fmla="*/ 678 w 875"/>
                  <a:gd name="T39" fmla="*/ 3858 h 3982"/>
                  <a:gd name="T40" fmla="*/ 751 w 875"/>
                  <a:gd name="T41" fmla="*/ 3785 h 3982"/>
                  <a:gd name="T42" fmla="*/ 810 w 875"/>
                  <a:gd name="T43" fmla="*/ 3698 h 3982"/>
                  <a:gd name="T44" fmla="*/ 852 w 875"/>
                  <a:gd name="T45" fmla="*/ 3601 h 3982"/>
                  <a:gd name="T46" fmla="*/ 873 w 875"/>
                  <a:gd name="T47" fmla="*/ 3494 h 3982"/>
                  <a:gd name="T48" fmla="*/ 875 w 875"/>
                  <a:gd name="T49" fmla="*/ 3438 h 3982"/>
                  <a:gd name="T50" fmla="*/ 875 w 875"/>
                  <a:gd name="T51" fmla="*/ 0 h 3982"/>
                  <a:gd name="T52" fmla="*/ 544 w 875"/>
                  <a:gd name="T5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5" h="3982">
                    <a:moveTo>
                      <a:pt x="544" y="0"/>
                    </a:moveTo>
                    <a:lnTo>
                      <a:pt x="544" y="3325"/>
                    </a:lnTo>
                    <a:lnTo>
                      <a:pt x="542" y="3380"/>
                    </a:lnTo>
                    <a:lnTo>
                      <a:pt x="519" y="3487"/>
                    </a:lnTo>
                    <a:lnTo>
                      <a:pt x="479" y="3585"/>
                    </a:lnTo>
                    <a:lnTo>
                      <a:pt x="420" y="3671"/>
                    </a:lnTo>
                    <a:lnTo>
                      <a:pt x="346" y="3745"/>
                    </a:lnTo>
                    <a:lnTo>
                      <a:pt x="260" y="3804"/>
                    </a:lnTo>
                    <a:lnTo>
                      <a:pt x="162" y="3845"/>
                    </a:lnTo>
                    <a:lnTo>
                      <a:pt x="56" y="3867"/>
                    </a:lnTo>
                    <a:lnTo>
                      <a:pt x="0" y="3868"/>
                    </a:lnTo>
                    <a:lnTo>
                      <a:pt x="36" y="3894"/>
                    </a:lnTo>
                    <a:lnTo>
                      <a:pt x="112" y="3936"/>
                    </a:lnTo>
                    <a:lnTo>
                      <a:pt x="195" y="3965"/>
                    </a:lnTo>
                    <a:lnTo>
                      <a:pt x="285" y="3981"/>
                    </a:lnTo>
                    <a:lnTo>
                      <a:pt x="332" y="3982"/>
                    </a:lnTo>
                    <a:lnTo>
                      <a:pt x="387" y="3981"/>
                    </a:lnTo>
                    <a:lnTo>
                      <a:pt x="493" y="3959"/>
                    </a:lnTo>
                    <a:lnTo>
                      <a:pt x="591" y="3917"/>
                    </a:lnTo>
                    <a:lnTo>
                      <a:pt x="678" y="3858"/>
                    </a:lnTo>
                    <a:lnTo>
                      <a:pt x="751" y="3785"/>
                    </a:lnTo>
                    <a:lnTo>
                      <a:pt x="810" y="3698"/>
                    </a:lnTo>
                    <a:lnTo>
                      <a:pt x="852" y="3601"/>
                    </a:lnTo>
                    <a:lnTo>
                      <a:pt x="873" y="3494"/>
                    </a:lnTo>
                    <a:lnTo>
                      <a:pt x="875" y="3438"/>
                    </a:lnTo>
                    <a:lnTo>
                      <a:pt x="875" y="0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9860692" y="724053"/>
                <a:ext cx="603655" cy="603655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9975254" y="760104"/>
                <a:ext cx="489092" cy="567604"/>
              </a:xfrm>
              <a:custGeom>
                <a:avLst/>
                <a:gdLst>
                  <a:gd name="T0" fmla="*/ 2519 w 3661"/>
                  <a:gd name="T1" fmla="*/ 39 h 4252"/>
                  <a:gd name="T2" fmla="*/ 2702 w 3661"/>
                  <a:gd name="T3" fmla="*/ 209 h 4252"/>
                  <a:gd name="T4" fmla="*/ 2865 w 3661"/>
                  <a:gd name="T5" fmla="*/ 399 h 4252"/>
                  <a:gd name="T6" fmla="*/ 3006 w 3661"/>
                  <a:gd name="T7" fmla="*/ 607 h 4252"/>
                  <a:gd name="T8" fmla="*/ 3124 w 3661"/>
                  <a:gd name="T9" fmla="*/ 828 h 4252"/>
                  <a:gd name="T10" fmla="*/ 3218 w 3661"/>
                  <a:gd name="T11" fmla="*/ 1065 h 4252"/>
                  <a:gd name="T12" fmla="*/ 3284 w 3661"/>
                  <a:gd name="T13" fmla="*/ 1314 h 4252"/>
                  <a:gd name="T14" fmla="*/ 3321 w 3661"/>
                  <a:gd name="T15" fmla="*/ 1573 h 4252"/>
                  <a:gd name="T16" fmla="*/ 3330 w 3661"/>
                  <a:gd name="T17" fmla="*/ 1773 h 4252"/>
                  <a:gd name="T18" fmla="*/ 3311 w 3661"/>
                  <a:gd name="T19" fmla="*/ 2067 h 4252"/>
                  <a:gd name="T20" fmla="*/ 3231 w 3661"/>
                  <a:gd name="T21" fmla="*/ 2440 h 4252"/>
                  <a:gd name="T22" fmla="*/ 3091 w 3661"/>
                  <a:gd name="T23" fmla="*/ 2787 h 4252"/>
                  <a:gd name="T24" fmla="*/ 2898 w 3661"/>
                  <a:gd name="T25" fmla="*/ 3104 h 4252"/>
                  <a:gd name="T26" fmla="*/ 2658 w 3661"/>
                  <a:gd name="T27" fmla="*/ 3383 h 4252"/>
                  <a:gd name="T28" fmla="*/ 2374 w 3661"/>
                  <a:gd name="T29" fmla="*/ 3620 h 4252"/>
                  <a:gd name="T30" fmla="*/ 2056 w 3661"/>
                  <a:gd name="T31" fmla="*/ 3808 h 4252"/>
                  <a:gd name="T32" fmla="*/ 1706 w 3661"/>
                  <a:gd name="T33" fmla="*/ 3944 h 4252"/>
                  <a:gd name="T34" fmla="*/ 1548 w 3661"/>
                  <a:gd name="T35" fmla="*/ 3983 h 4252"/>
                  <a:gd name="T36" fmla="*/ 1278 w 3661"/>
                  <a:gd name="T37" fmla="*/ 4024 h 4252"/>
                  <a:gd name="T38" fmla="*/ 1070 w 3661"/>
                  <a:gd name="T39" fmla="*/ 4033 h 4252"/>
                  <a:gd name="T40" fmla="*/ 861 w 3661"/>
                  <a:gd name="T41" fmla="*/ 4024 h 4252"/>
                  <a:gd name="T42" fmla="*/ 592 w 3661"/>
                  <a:gd name="T43" fmla="*/ 3983 h 4252"/>
                  <a:gd name="T44" fmla="*/ 458 w 3661"/>
                  <a:gd name="T45" fmla="*/ 3949 h 4252"/>
                  <a:gd name="T46" fmla="*/ 190 w 3661"/>
                  <a:gd name="T47" fmla="*/ 3856 h 4252"/>
                  <a:gd name="T48" fmla="*/ 0 w 3661"/>
                  <a:gd name="T49" fmla="*/ 3764 h 4252"/>
                  <a:gd name="T50" fmla="*/ 296 w 3661"/>
                  <a:gd name="T51" fmla="*/ 3965 h 4252"/>
                  <a:gd name="T52" fmla="*/ 740 w 3661"/>
                  <a:gd name="T53" fmla="*/ 4154 h 4252"/>
                  <a:gd name="T54" fmla="*/ 924 w 3661"/>
                  <a:gd name="T55" fmla="*/ 4201 h 4252"/>
                  <a:gd name="T56" fmla="*/ 1193 w 3661"/>
                  <a:gd name="T57" fmla="*/ 4243 h 4252"/>
                  <a:gd name="T58" fmla="*/ 1402 w 3661"/>
                  <a:gd name="T59" fmla="*/ 4252 h 4252"/>
                  <a:gd name="T60" fmla="*/ 1609 w 3661"/>
                  <a:gd name="T61" fmla="*/ 4243 h 4252"/>
                  <a:gd name="T62" fmla="*/ 1880 w 3661"/>
                  <a:gd name="T63" fmla="*/ 4201 h 4252"/>
                  <a:gd name="T64" fmla="*/ 2037 w 3661"/>
                  <a:gd name="T65" fmla="*/ 4163 h 4252"/>
                  <a:gd name="T66" fmla="*/ 2387 w 3661"/>
                  <a:gd name="T67" fmla="*/ 4027 h 4252"/>
                  <a:gd name="T68" fmla="*/ 2707 w 3661"/>
                  <a:gd name="T69" fmla="*/ 3839 h 4252"/>
                  <a:gd name="T70" fmla="*/ 2989 w 3661"/>
                  <a:gd name="T71" fmla="*/ 3602 h 4252"/>
                  <a:gd name="T72" fmla="*/ 3229 w 3661"/>
                  <a:gd name="T73" fmla="*/ 3323 h 4252"/>
                  <a:gd name="T74" fmla="*/ 3422 w 3661"/>
                  <a:gd name="T75" fmla="*/ 3006 h 4252"/>
                  <a:gd name="T76" fmla="*/ 3562 w 3661"/>
                  <a:gd name="T77" fmla="*/ 2659 h 4252"/>
                  <a:gd name="T78" fmla="*/ 3644 w 3661"/>
                  <a:gd name="T79" fmla="*/ 2286 h 4252"/>
                  <a:gd name="T80" fmla="*/ 3661 w 3661"/>
                  <a:gd name="T81" fmla="*/ 1992 h 4252"/>
                  <a:gd name="T82" fmla="*/ 3650 w 3661"/>
                  <a:gd name="T83" fmla="*/ 1753 h 4252"/>
                  <a:gd name="T84" fmla="*/ 3595 w 3661"/>
                  <a:gd name="T85" fmla="*/ 1445 h 4252"/>
                  <a:gd name="T86" fmla="*/ 3501 w 3661"/>
                  <a:gd name="T87" fmla="*/ 1154 h 4252"/>
                  <a:gd name="T88" fmla="*/ 3370 w 3661"/>
                  <a:gd name="T89" fmla="*/ 880 h 4252"/>
                  <a:gd name="T90" fmla="*/ 3206 w 3661"/>
                  <a:gd name="T91" fmla="*/ 630 h 4252"/>
                  <a:gd name="T92" fmla="*/ 3010 w 3661"/>
                  <a:gd name="T93" fmla="*/ 404 h 4252"/>
                  <a:gd name="T94" fmla="*/ 2786 w 3661"/>
                  <a:gd name="T95" fmla="*/ 205 h 4252"/>
                  <a:gd name="T96" fmla="*/ 2537 w 3661"/>
                  <a:gd name="T97" fmla="*/ 36 h 4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61" h="4252">
                    <a:moveTo>
                      <a:pt x="2470" y="0"/>
                    </a:moveTo>
                    <a:lnTo>
                      <a:pt x="2519" y="39"/>
                    </a:lnTo>
                    <a:lnTo>
                      <a:pt x="2613" y="121"/>
                    </a:lnTo>
                    <a:lnTo>
                      <a:pt x="2702" y="209"/>
                    </a:lnTo>
                    <a:lnTo>
                      <a:pt x="2786" y="303"/>
                    </a:lnTo>
                    <a:lnTo>
                      <a:pt x="2865" y="399"/>
                    </a:lnTo>
                    <a:lnTo>
                      <a:pt x="2938" y="502"/>
                    </a:lnTo>
                    <a:lnTo>
                      <a:pt x="3006" y="607"/>
                    </a:lnTo>
                    <a:lnTo>
                      <a:pt x="3068" y="716"/>
                    </a:lnTo>
                    <a:lnTo>
                      <a:pt x="3124" y="828"/>
                    </a:lnTo>
                    <a:lnTo>
                      <a:pt x="3174" y="945"/>
                    </a:lnTo>
                    <a:lnTo>
                      <a:pt x="3218" y="1065"/>
                    </a:lnTo>
                    <a:lnTo>
                      <a:pt x="3254" y="1189"/>
                    </a:lnTo>
                    <a:lnTo>
                      <a:pt x="3284" y="1314"/>
                    </a:lnTo>
                    <a:lnTo>
                      <a:pt x="3305" y="1442"/>
                    </a:lnTo>
                    <a:lnTo>
                      <a:pt x="3321" y="1573"/>
                    </a:lnTo>
                    <a:lnTo>
                      <a:pt x="3328" y="1706"/>
                    </a:lnTo>
                    <a:lnTo>
                      <a:pt x="3330" y="1773"/>
                    </a:lnTo>
                    <a:lnTo>
                      <a:pt x="3328" y="1873"/>
                    </a:lnTo>
                    <a:lnTo>
                      <a:pt x="3311" y="2067"/>
                    </a:lnTo>
                    <a:lnTo>
                      <a:pt x="3278" y="2256"/>
                    </a:lnTo>
                    <a:lnTo>
                      <a:pt x="3231" y="2440"/>
                    </a:lnTo>
                    <a:lnTo>
                      <a:pt x="3167" y="2617"/>
                    </a:lnTo>
                    <a:lnTo>
                      <a:pt x="3091" y="2787"/>
                    </a:lnTo>
                    <a:lnTo>
                      <a:pt x="3000" y="2950"/>
                    </a:lnTo>
                    <a:lnTo>
                      <a:pt x="2898" y="3104"/>
                    </a:lnTo>
                    <a:lnTo>
                      <a:pt x="2783" y="3248"/>
                    </a:lnTo>
                    <a:lnTo>
                      <a:pt x="2658" y="3383"/>
                    </a:lnTo>
                    <a:lnTo>
                      <a:pt x="2521" y="3507"/>
                    </a:lnTo>
                    <a:lnTo>
                      <a:pt x="2374" y="3620"/>
                    </a:lnTo>
                    <a:lnTo>
                      <a:pt x="2218" y="3720"/>
                    </a:lnTo>
                    <a:lnTo>
                      <a:pt x="2056" y="3808"/>
                    </a:lnTo>
                    <a:lnTo>
                      <a:pt x="1884" y="3883"/>
                    </a:lnTo>
                    <a:lnTo>
                      <a:pt x="1706" y="3944"/>
                    </a:lnTo>
                    <a:lnTo>
                      <a:pt x="1614" y="3967"/>
                    </a:lnTo>
                    <a:lnTo>
                      <a:pt x="1548" y="3983"/>
                    </a:lnTo>
                    <a:lnTo>
                      <a:pt x="1415" y="4007"/>
                    </a:lnTo>
                    <a:lnTo>
                      <a:pt x="1278" y="4024"/>
                    </a:lnTo>
                    <a:lnTo>
                      <a:pt x="1140" y="4033"/>
                    </a:lnTo>
                    <a:lnTo>
                      <a:pt x="1070" y="4033"/>
                    </a:lnTo>
                    <a:lnTo>
                      <a:pt x="999" y="4033"/>
                    </a:lnTo>
                    <a:lnTo>
                      <a:pt x="861" y="4024"/>
                    </a:lnTo>
                    <a:lnTo>
                      <a:pt x="725" y="4007"/>
                    </a:lnTo>
                    <a:lnTo>
                      <a:pt x="592" y="3983"/>
                    </a:lnTo>
                    <a:lnTo>
                      <a:pt x="527" y="3967"/>
                    </a:lnTo>
                    <a:lnTo>
                      <a:pt x="458" y="3949"/>
                    </a:lnTo>
                    <a:lnTo>
                      <a:pt x="321" y="3906"/>
                    </a:lnTo>
                    <a:lnTo>
                      <a:pt x="190" y="3856"/>
                    </a:lnTo>
                    <a:lnTo>
                      <a:pt x="62" y="3797"/>
                    </a:lnTo>
                    <a:lnTo>
                      <a:pt x="0" y="3764"/>
                    </a:lnTo>
                    <a:lnTo>
                      <a:pt x="95" y="3837"/>
                    </a:lnTo>
                    <a:lnTo>
                      <a:pt x="296" y="3965"/>
                    </a:lnTo>
                    <a:lnTo>
                      <a:pt x="512" y="4070"/>
                    </a:lnTo>
                    <a:lnTo>
                      <a:pt x="740" y="4154"/>
                    </a:lnTo>
                    <a:lnTo>
                      <a:pt x="858" y="4186"/>
                    </a:lnTo>
                    <a:lnTo>
                      <a:pt x="924" y="4201"/>
                    </a:lnTo>
                    <a:lnTo>
                      <a:pt x="1057" y="4226"/>
                    </a:lnTo>
                    <a:lnTo>
                      <a:pt x="1193" y="4243"/>
                    </a:lnTo>
                    <a:lnTo>
                      <a:pt x="1332" y="4252"/>
                    </a:lnTo>
                    <a:lnTo>
                      <a:pt x="1402" y="4252"/>
                    </a:lnTo>
                    <a:lnTo>
                      <a:pt x="1471" y="4252"/>
                    </a:lnTo>
                    <a:lnTo>
                      <a:pt x="1609" y="4243"/>
                    </a:lnTo>
                    <a:lnTo>
                      <a:pt x="1746" y="4226"/>
                    </a:lnTo>
                    <a:lnTo>
                      <a:pt x="1880" y="4201"/>
                    </a:lnTo>
                    <a:lnTo>
                      <a:pt x="1945" y="4186"/>
                    </a:lnTo>
                    <a:lnTo>
                      <a:pt x="2037" y="4163"/>
                    </a:lnTo>
                    <a:lnTo>
                      <a:pt x="2216" y="4102"/>
                    </a:lnTo>
                    <a:lnTo>
                      <a:pt x="2387" y="4027"/>
                    </a:lnTo>
                    <a:lnTo>
                      <a:pt x="2551" y="3939"/>
                    </a:lnTo>
                    <a:lnTo>
                      <a:pt x="2707" y="3839"/>
                    </a:lnTo>
                    <a:lnTo>
                      <a:pt x="2852" y="3726"/>
                    </a:lnTo>
                    <a:lnTo>
                      <a:pt x="2989" y="3602"/>
                    </a:lnTo>
                    <a:lnTo>
                      <a:pt x="3114" y="3467"/>
                    </a:lnTo>
                    <a:lnTo>
                      <a:pt x="3229" y="3323"/>
                    </a:lnTo>
                    <a:lnTo>
                      <a:pt x="3333" y="3169"/>
                    </a:lnTo>
                    <a:lnTo>
                      <a:pt x="3422" y="3006"/>
                    </a:lnTo>
                    <a:lnTo>
                      <a:pt x="3500" y="2836"/>
                    </a:lnTo>
                    <a:lnTo>
                      <a:pt x="3562" y="2659"/>
                    </a:lnTo>
                    <a:lnTo>
                      <a:pt x="3611" y="2475"/>
                    </a:lnTo>
                    <a:lnTo>
                      <a:pt x="3644" y="2286"/>
                    </a:lnTo>
                    <a:lnTo>
                      <a:pt x="3660" y="2092"/>
                    </a:lnTo>
                    <a:lnTo>
                      <a:pt x="3661" y="1992"/>
                    </a:lnTo>
                    <a:lnTo>
                      <a:pt x="3661" y="1912"/>
                    </a:lnTo>
                    <a:lnTo>
                      <a:pt x="3650" y="1753"/>
                    </a:lnTo>
                    <a:lnTo>
                      <a:pt x="3628" y="1598"/>
                    </a:lnTo>
                    <a:lnTo>
                      <a:pt x="3595" y="1445"/>
                    </a:lnTo>
                    <a:lnTo>
                      <a:pt x="3553" y="1297"/>
                    </a:lnTo>
                    <a:lnTo>
                      <a:pt x="3501" y="1154"/>
                    </a:lnTo>
                    <a:lnTo>
                      <a:pt x="3441" y="1014"/>
                    </a:lnTo>
                    <a:lnTo>
                      <a:pt x="3370" y="880"/>
                    </a:lnTo>
                    <a:lnTo>
                      <a:pt x="3293" y="752"/>
                    </a:lnTo>
                    <a:lnTo>
                      <a:pt x="3206" y="630"/>
                    </a:lnTo>
                    <a:lnTo>
                      <a:pt x="3111" y="513"/>
                    </a:lnTo>
                    <a:lnTo>
                      <a:pt x="3010" y="404"/>
                    </a:lnTo>
                    <a:lnTo>
                      <a:pt x="2901" y="300"/>
                    </a:lnTo>
                    <a:lnTo>
                      <a:pt x="2786" y="205"/>
                    </a:lnTo>
                    <a:lnTo>
                      <a:pt x="2665" y="117"/>
                    </a:lnTo>
                    <a:lnTo>
                      <a:pt x="2537" y="36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9922478" y="785639"/>
                <a:ext cx="480082" cy="480082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pattFill prst="trellis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양쪽 모서리가 둥근 사각형 4"/>
          <p:cNvSpPr/>
          <p:nvPr/>
        </p:nvSpPr>
        <p:spPr>
          <a:xfrm>
            <a:off x="487639" y="1308189"/>
            <a:ext cx="11161304" cy="5566589"/>
          </a:xfrm>
          <a:prstGeom prst="round2SameRect">
            <a:avLst>
              <a:gd name="adj1" fmla="val 1205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dist="215900" dir="16200000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699424" y="466911"/>
            <a:ext cx="295407" cy="788059"/>
            <a:chOff x="1699424" y="593911"/>
            <a:chExt cx="295407" cy="788059"/>
          </a:xfrm>
        </p:grpSpPr>
        <p:sp>
          <p:nvSpPr>
            <p:cNvPr id="12" name="타원 11"/>
            <p:cNvSpPr/>
            <p:nvPr/>
          </p:nvSpPr>
          <p:spPr>
            <a:xfrm rot="10800000" flipV="1">
              <a:off x="1699424" y="1231031"/>
              <a:ext cx="295407" cy="1509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flipV="1">
              <a:off x="1761567" y="593911"/>
              <a:ext cx="188909" cy="738741"/>
              <a:chOff x="4543830" y="5549345"/>
              <a:chExt cx="188909" cy="738741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4543830" y="5726071"/>
                <a:ext cx="188909" cy="5620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587337" y="5549345"/>
                <a:ext cx="101893" cy="17672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8" name="타원 47"/>
          <p:cNvSpPr/>
          <p:nvPr/>
        </p:nvSpPr>
        <p:spPr>
          <a:xfrm>
            <a:off x="1583002" y="1571509"/>
            <a:ext cx="542360" cy="5423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22069" y="1410336"/>
            <a:ext cx="441773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테마 및 제작 동기 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370690" y="1872648"/>
            <a:ext cx="4369113" cy="245749"/>
            <a:chOff x="2370690" y="1872648"/>
            <a:chExt cx="4369113" cy="245749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2370690" y="1873584"/>
              <a:ext cx="436911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370690" y="1872648"/>
              <a:ext cx="2448000" cy="0"/>
            </a:xfrm>
            <a:prstGeom prst="line">
              <a:avLst/>
            </a:prstGeom>
            <a:ln w="28575">
              <a:solidFill>
                <a:srgbClr val="02EA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2580745" y="1978942"/>
              <a:ext cx="97340" cy="111182"/>
            </a:xfrm>
            <a:prstGeom prst="roundRect">
              <a:avLst>
                <a:gd name="adj" fmla="val 1269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2364227" y="1990427"/>
              <a:ext cx="155517" cy="86688"/>
            </a:xfrm>
            <a:prstGeom prst="triangle">
              <a:avLst/>
            </a:prstGeom>
            <a:solidFill>
              <a:srgbClr val="02EAEF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5400000">
              <a:off x="2968714" y="1997295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090242" y="195936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6200000">
              <a:off x="2778745" y="1989247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772133" y="195843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1329528" y="2536303"/>
            <a:ext cx="911476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ko-KR" sz="2400" b="1" dirty="0">
                <a:solidFill>
                  <a:schemeClr val="accent4">
                    <a:lumMod val="50000"/>
                  </a:schemeClr>
                </a:solidFill>
              </a:rPr>
              <a:t>주변환경에 </a:t>
            </a:r>
            <a:r>
              <a:rPr lang="ko-KR" altLang="en-US" sz="2400" b="1" dirty="0">
                <a:solidFill>
                  <a:schemeClr val="accent4">
                    <a:lumMod val="50000"/>
                  </a:schemeClr>
                </a:solidFill>
              </a:rPr>
              <a:t>어울리는 곡을</a:t>
            </a:r>
            <a:r>
              <a:rPr lang="ko-KR" altLang="ko-KR" sz="2400" b="1" dirty="0">
                <a:solidFill>
                  <a:schemeClr val="accent4">
                    <a:lumMod val="50000"/>
                  </a:schemeClr>
                </a:solidFill>
              </a:rPr>
              <a:t> 선곡해주는 뮤직플레이어</a:t>
            </a:r>
            <a:endParaRPr lang="en-US" altLang="ko-KR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latinLnBrk="0"/>
            <a:endParaRPr lang="ko-KR" altLang="ko-KR" sz="2400" dirty="0">
              <a:solidFill>
                <a:schemeClr val="accent4">
                  <a:lumMod val="50000"/>
                </a:schemeClr>
              </a:solidFill>
            </a:endParaRPr>
          </a:p>
          <a:p>
            <a:pPr latinLnBrk="0"/>
            <a:endParaRPr lang="en-US" altLang="ko-KR" b="1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ko-KR" b="1" dirty="0"/>
              <a:t>화사한 날에는 밝고 활기찬 노래가 비</a:t>
            </a:r>
            <a:r>
              <a:rPr lang="en-US" altLang="ko-KR" b="1" dirty="0"/>
              <a:t> </a:t>
            </a:r>
            <a:r>
              <a:rPr lang="ko-KR" altLang="ko-KR" b="1" dirty="0"/>
              <a:t>오는 날에는 비와 어울리는 노래가</a:t>
            </a:r>
            <a:r>
              <a:rPr lang="en-US" altLang="ko-KR" b="1" dirty="0"/>
              <a:t> </a:t>
            </a:r>
            <a:r>
              <a:rPr lang="ko-KR" altLang="ko-KR" b="1" dirty="0"/>
              <a:t>자동으로 선곡이 되어서 나오</a:t>
            </a:r>
            <a:r>
              <a:rPr lang="ko-KR" altLang="en-US" b="1" dirty="0"/>
              <a:t>면 어떨까</a:t>
            </a:r>
            <a:r>
              <a:rPr lang="en-US" altLang="ko-KR" b="1" dirty="0"/>
              <a:t>?? </a:t>
            </a:r>
            <a:r>
              <a:rPr lang="ko-KR" altLang="en-US" b="1" dirty="0"/>
              <a:t>하고 </a:t>
            </a:r>
            <a:r>
              <a:rPr lang="ko-KR" altLang="ko-KR" b="1" dirty="0"/>
              <a:t>생각해 본적이</a:t>
            </a:r>
            <a:r>
              <a:rPr lang="en-US" altLang="ko-KR" b="1" dirty="0"/>
              <a:t> </a:t>
            </a:r>
            <a:r>
              <a:rPr lang="ko-KR" altLang="ko-KR" b="1" dirty="0"/>
              <a:t>있을</a:t>
            </a:r>
            <a:r>
              <a:rPr lang="en-US" altLang="ko-KR" b="1" dirty="0"/>
              <a:t> </a:t>
            </a:r>
            <a:r>
              <a:rPr lang="ko-KR" altLang="ko-KR" b="1" dirty="0"/>
              <a:t>것이다</a:t>
            </a:r>
            <a:r>
              <a:rPr lang="en-US" altLang="ko-KR" b="1" dirty="0"/>
              <a:t>.</a:t>
            </a:r>
          </a:p>
          <a:p>
            <a:pPr latinLnBrk="0"/>
            <a:endParaRPr lang="en-US" altLang="ko-KR" b="1" dirty="0"/>
          </a:p>
          <a:p>
            <a:pPr latinLnBrk="0"/>
            <a:endParaRPr lang="en-US" altLang="ko-KR" b="1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ko-KR" b="1" dirty="0"/>
              <a:t>광</a:t>
            </a:r>
            <a:r>
              <a:rPr lang="en-US" altLang="ko-KR" b="1" dirty="0"/>
              <a:t> </a:t>
            </a:r>
            <a:r>
              <a:rPr lang="ko-KR" altLang="ko-KR" b="1" dirty="0"/>
              <a:t>센서</a:t>
            </a:r>
            <a:r>
              <a:rPr lang="en-US" altLang="ko-KR" b="1" dirty="0"/>
              <a:t>, </a:t>
            </a:r>
            <a:r>
              <a:rPr lang="ko-KR" altLang="ko-KR" b="1" dirty="0"/>
              <a:t>온도</a:t>
            </a:r>
            <a:r>
              <a:rPr lang="en-US" altLang="ko-KR" b="1" dirty="0"/>
              <a:t> </a:t>
            </a:r>
            <a:r>
              <a:rPr lang="ko-KR" altLang="ko-KR" b="1" dirty="0"/>
              <a:t>센서</a:t>
            </a:r>
            <a:r>
              <a:rPr lang="en-US" altLang="ko-KR" b="1" dirty="0"/>
              <a:t>, </a:t>
            </a:r>
            <a:r>
              <a:rPr lang="ko-KR" altLang="ko-KR" b="1" dirty="0"/>
              <a:t>습도</a:t>
            </a:r>
            <a:r>
              <a:rPr lang="en-US" altLang="ko-KR" b="1" dirty="0"/>
              <a:t> </a:t>
            </a:r>
            <a:r>
              <a:rPr lang="ko-KR" altLang="ko-KR" b="1" dirty="0"/>
              <a:t>센서를 통해서 주변환경을 파악하고 </a:t>
            </a:r>
            <a:r>
              <a:rPr lang="ko-KR" altLang="en-US" b="1" dirty="0"/>
              <a:t>저장 되어있는 곡 중에서</a:t>
            </a:r>
            <a:r>
              <a:rPr lang="ko-KR" altLang="ko-KR" b="1" dirty="0"/>
              <a:t> 환경에 어울리는 곡을 선곡하여 재생하는 </a:t>
            </a:r>
            <a:r>
              <a:rPr lang="en-US" altLang="ko-KR" b="1" dirty="0"/>
              <a:t>MP3</a:t>
            </a:r>
            <a:r>
              <a:rPr lang="ko-KR" altLang="ko-KR" b="1" dirty="0"/>
              <a:t>를 만들고자 한다</a:t>
            </a:r>
            <a:r>
              <a:rPr lang="en-US" altLang="ko-KR" b="1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61409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841499" y="112496"/>
            <a:ext cx="9878927" cy="2865375"/>
            <a:chOff x="1841499" y="112496"/>
            <a:chExt cx="9878927" cy="2865375"/>
          </a:xfrm>
        </p:grpSpPr>
        <p:sp>
          <p:nvSpPr>
            <p:cNvPr id="32" name="자유형 31"/>
            <p:cNvSpPr/>
            <p:nvPr/>
          </p:nvSpPr>
          <p:spPr>
            <a:xfrm>
              <a:off x="1841499" y="146899"/>
              <a:ext cx="9878927" cy="2830972"/>
            </a:xfrm>
            <a:custGeom>
              <a:avLst/>
              <a:gdLst>
                <a:gd name="connsiteX0" fmla="*/ 0 w 10268587"/>
                <a:gd name="connsiteY0" fmla="*/ 452979 h 2708742"/>
                <a:gd name="connsiteX1" fmla="*/ 228600 w 10268587"/>
                <a:gd name="connsiteY1" fmla="*/ 59279 h 2708742"/>
                <a:gd name="connsiteX2" fmla="*/ 787400 w 10268587"/>
                <a:gd name="connsiteY2" fmla="*/ 287879 h 2708742"/>
                <a:gd name="connsiteX3" fmla="*/ 3175000 w 10268587"/>
                <a:gd name="connsiteY3" fmla="*/ 2662779 h 2708742"/>
                <a:gd name="connsiteX4" fmla="*/ 9537700 w 10268587"/>
                <a:gd name="connsiteY4" fmla="*/ 1786479 h 2708742"/>
                <a:gd name="connsiteX5" fmla="*/ 9867900 w 10268587"/>
                <a:gd name="connsiteY5" fmla="*/ 922879 h 2708742"/>
                <a:gd name="connsiteX0" fmla="*/ 0 w 9940833"/>
                <a:gd name="connsiteY0" fmla="*/ 452979 h 2848137"/>
                <a:gd name="connsiteX1" fmla="*/ 228600 w 9940833"/>
                <a:gd name="connsiteY1" fmla="*/ 59279 h 2848137"/>
                <a:gd name="connsiteX2" fmla="*/ 787400 w 9940833"/>
                <a:gd name="connsiteY2" fmla="*/ 287879 h 2848137"/>
                <a:gd name="connsiteX3" fmla="*/ 3175000 w 9940833"/>
                <a:gd name="connsiteY3" fmla="*/ 2662779 h 2848137"/>
                <a:gd name="connsiteX4" fmla="*/ 7876540 w 9940833"/>
                <a:gd name="connsiteY4" fmla="*/ 2495139 h 2848137"/>
                <a:gd name="connsiteX5" fmla="*/ 9867900 w 9940833"/>
                <a:gd name="connsiteY5" fmla="*/ 922879 h 2848137"/>
                <a:gd name="connsiteX0" fmla="*/ 0 w 9933498"/>
                <a:gd name="connsiteY0" fmla="*/ 452979 h 2846878"/>
                <a:gd name="connsiteX1" fmla="*/ 228600 w 9933498"/>
                <a:gd name="connsiteY1" fmla="*/ 59279 h 2846878"/>
                <a:gd name="connsiteX2" fmla="*/ 787400 w 9933498"/>
                <a:gd name="connsiteY2" fmla="*/ 287879 h 2846878"/>
                <a:gd name="connsiteX3" fmla="*/ 3175000 w 9933498"/>
                <a:gd name="connsiteY3" fmla="*/ 2662779 h 2846878"/>
                <a:gd name="connsiteX4" fmla="*/ 7876540 w 9933498"/>
                <a:gd name="connsiteY4" fmla="*/ 2495139 h 2846878"/>
                <a:gd name="connsiteX5" fmla="*/ 9860280 w 9933498"/>
                <a:gd name="connsiteY5" fmla="*/ 953359 h 2846878"/>
                <a:gd name="connsiteX0" fmla="*/ 0 w 9878927"/>
                <a:gd name="connsiteY0" fmla="*/ 452979 h 2846878"/>
                <a:gd name="connsiteX1" fmla="*/ 228600 w 9878927"/>
                <a:gd name="connsiteY1" fmla="*/ 59279 h 2846878"/>
                <a:gd name="connsiteX2" fmla="*/ 787400 w 9878927"/>
                <a:gd name="connsiteY2" fmla="*/ 287879 h 2846878"/>
                <a:gd name="connsiteX3" fmla="*/ 3175000 w 9878927"/>
                <a:gd name="connsiteY3" fmla="*/ 2662779 h 2846878"/>
                <a:gd name="connsiteX4" fmla="*/ 7876540 w 9878927"/>
                <a:gd name="connsiteY4" fmla="*/ 2495139 h 2846878"/>
                <a:gd name="connsiteX5" fmla="*/ 9860280 w 9878927"/>
                <a:gd name="connsiteY5" fmla="*/ 953359 h 2846878"/>
                <a:gd name="connsiteX0" fmla="*/ 0 w 9878927"/>
                <a:gd name="connsiteY0" fmla="*/ 472025 h 2865924"/>
                <a:gd name="connsiteX1" fmla="*/ 198120 w 9878927"/>
                <a:gd name="connsiteY1" fmla="*/ 47845 h 2865924"/>
                <a:gd name="connsiteX2" fmla="*/ 787400 w 9878927"/>
                <a:gd name="connsiteY2" fmla="*/ 306925 h 2865924"/>
                <a:gd name="connsiteX3" fmla="*/ 3175000 w 9878927"/>
                <a:gd name="connsiteY3" fmla="*/ 2681825 h 2865924"/>
                <a:gd name="connsiteX4" fmla="*/ 7876540 w 9878927"/>
                <a:gd name="connsiteY4" fmla="*/ 2514185 h 2865924"/>
                <a:gd name="connsiteX5" fmla="*/ 9860280 w 9878927"/>
                <a:gd name="connsiteY5" fmla="*/ 972405 h 2865924"/>
                <a:gd name="connsiteX0" fmla="*/ 0 w 9878927"/>
                <a:gd name="connsiteY0" fmla="*/ 507537 h 2901436"/>
                <a:gd name="connsiteX1" fmla="*/ 198120 w 9878927"/>
                <a:gd name="connsiteY1" fmla="*/ 83357 h 2901436"/>
                <a:gd name="connsiteX2" fmla="*/ 787400 w 9878927"/>
                <a:gd name="connsiteY2" fmla="*/ 342437 h 2901436"/>
                <a:gd name="connsiteX3" fmla="*/ 3175000 w 9878927"/>
                <a:gd name="connsiteY3" fmla="*/ 2717337 h 2901436"/>
                <a:gd name="connsiteX4" fmla="*/ 7876540 w 9878927"/>
                <a:gd name="connsiteY4" fmla="*/ 2549697 h 2901436"/>
                <a:gd name="connsiteX5" fmla="*/ 9860280 w 9878927"/>
                <a:gd name="connsiteY5" fmla="*/ 1007917 h 2901436"/>
                <a:gd name="connsiteX0" fmla="*/ 0 w 9878927"/>
                <a:gd name="connsiteY0" fmla="*/ 424189 h 2805161"/>
                <a:gd name="connsiteX1" fmla="*/ 198120 w 9878927"/>
                <a:gd name="connsiteY1" fmla="*/ 9 h 2805161"/>
                <a:gd name="connsiteX2" fmla="*/ 924560 w 9878927"/>
                <a:gd name="connsiteY2" fmla="*/ 434349 h 2805161"/>
                <a:gd name="connsiteX3" fmla="*/ 3175000 w 9878927"/>
                <a:gd name="connsiteY3" fmla="*/ 2633989 h 2805161"/>
                <a:gd name="connsiteX4" fmla="*/ 7876540 w 9878927"/>
                <a:gd name="connsiteY4" fmla="*/ 2466349 h 2805161"/>
                <a:gd name="connsiteX5" fmla="*/ 9860280 w 9878927"/>
                <a:gd name="connsiteY5" fmla="*/ 924569 h 2805161"/>
                <a:gd name="connsiteX0" fmla="*/ 0 w 9878927"/>
                <a:gd name="connsiteY0" fmla="*/ 450000 h 2830972"/>
                <a:gd name="connsiteX1" fmla="*/ 198120 w 9878927"/>
                <a:gd name="connsiteY1" fmla="*/ 25820 h 2830972"/>
                <a:gd name="connsiteX2" fmla="*/ 924560 w 9878927"/>
                <a:gd name="connsiteY2" fmla="*/ 460160 h 2830972"/>
                <a:gd name="connsiteX3" fmla="*/ 3175000 w 9878927"/>
                <a:gd name="connsiteY3" fmla="*/ 2659800 h 2830972"/>
                <a:gd name="connsiteX4" fmla="*/ 7876540 w 9878927"/>
                <a:gd name="connsiteY4" fmla="*/ 2492160 h 2830972"/>
                <a:gd name="connsiteX5" fmla="*/ 9860280 w 9878927"/>
                <a:gd name="connsiteY5" fmla="*/ 950380 h 283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78927" h="2830972">
                  <a:moveTo>
                    <a:pt x="0" y="450000"/>
                  </a:moveTo>
                  <a:cubicBezTo>
                    <a:pt x="48683" y="266908"/>
                    <a:pt x="21167" y="100327"/>
                    <a:pt x="198120" y="25820"/>
                  </a:cubicBezTo>
                  <a:cubicBezTo>
                    <a:pt x="375073" y="-48687"/>
                    <a:pt x="428413" y="21163"/>
                    <a:pt x="924560" y="460160"/>
                  </a:cubicBezTo>
                  <a:cubicBezTo>
                    <a:pt x="1420707" y="899157"/>
                    <a:pt x="2016337" y="2321133"/>
                    <a:pt x="3175000" y="2659800"/>
                  </a:cubicBezTo>
                  <a:cubicBezTo>
                    <a:pt x="4333663" y="2998467"/>
                    <a:pt x="6762327" y="2777063"/>
                    <a:pt x="7876540" y="2492160"/>
                  </a:cubicBezTo>
                  <a:cubicBezTo>
                    <a:pt x="8990753" y="2207257"/>
                    <a:pt x="10031941" y="1473408"/>
                    <a:pt x="9860280" y="95038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20688005" flipH="1">
              <a:off x="11212037" y="112496"/>
              <a:ext cx="426456" cy="1047553"/>
              <a:chOff x="10695474" y="724053"/>
              <a:chExt cx="408979" cy="1004623"/>
            </a:xfrm>
          </p:grpSpPr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0695474" y="1026081"/>
                <a:ext cx="145005" cy="702595"/>
              </a:xfrm>
              <a:custGeom>
                <a:avLst/>
                <a:gdLst>
                  <a:gd name="T0" fmla="*/ 1087 w 1087"/>
                  <a:gd name="T1" fmla="*/ 0 h 5264"/>
                  <a:gd name="T2" fmla="*/ 1087 w 1087"/>
                  <a:gd name="T3" fmla="*/ 4720 h 5264"/>
                  <a:gd name="T4" fmla="*/ 1085 w 1087"/>
                  <a:gd name="T5" fmla="*/ 4776 h 5264"/>
                  <a:gd name="T6" fmla="*/ 1064 w 1087"/>
                  <a:gd name="T7" fmla="*/ 4883 h 5264"/>
                  <a:gd name="T8" fmla="*/ 1022 w 1087"/>
                  <a:gd name="T9" fmla="*/ 4980 h 5264"/>
                  <a:gd name="T10" fmla="*/ 963 w 1087"/>
                  <a:gd name="T11" fmla="*/ 5067 h 5264"/>
                  <a:gd name="T12" fmla="*/ 889 w 1087"/>
                  <a:gd name="T13" fmla="*/ 5140 h 5264"/>
                  <a:gd name="T14" fmla="*/ 803 w 1087"/>
                  <a:gd name="T15" fmla="*/ 5199 h 5264"/>
                  <a:gd name="T16" fmla="*/ 705 w 1087"/>
                  <a:gd name="T17" fmla="*/ 5241 h 5264"/>
                  <a:gd name="T18" fmla="*/ 599 w 1087"/>
                  <a:gd name="T19" fmla="*/ 5263 h 5264"/>
                  <a:gd name="T20" fmla="*/ 544 w 1087"/>
                  <a:gd name="T21" fmla="*/ 5264 h 5264"/>
                  <a:gd name="T22" fmla="*/ 488 w 1087"/>
                  <a:gd name="T23" fmla="*/ 5263 h 5264"/>
                  <a:gd name="T24" fmla="*/ 381 w 1087"/>
                  <a:gd name="T25" fmla="*/ 5241 h 5264"/>
                  <a:gd name="T26" fmla="*/ 283 w 1087"/>
                  <a:gd name="T27" fmla="*/ 5199 h 5264"/>
                  <a:gd name="T28" fmla="*/ 197 w 1087"/>
                  <a:gd name="T29" fmla="*/ 5140 h 5264"/>
                  <a:gd name="T30" fmla="*/ 123 w 1087"/>
                  <a:gd name="T31" fmla="*/ 5067 h 5264"/>
                  <a:gd name="T32" fmla="*/ 64 w 1087"/>
                  <a:gd name="T33" fmla="*/ 4980 h 5264"/>
                  <a:gd name="T34" fmla="*/ 24 w 1087"/>
                  <a:gd name="T35" fmla="*/ 4883 h 5264"/>
                  <a:gd name="T36" fmla="*/ 1 w 1087"/>
                  <a:gd name="T37" fmla="*/ 4776 h 5264"/>
                  <a:gd name="T38" fmla="*/ 0 w 1087"/>
                  <a:gd name="T39" fmla="*/ 4720 h 5264"/>
                  <a:gd name="T40" fmla="*/ 0 w 1087"/>
                  <a:gd name="T41" fmla="*/ 0 h 5264"/>
                  <a:gd name="T42" fmla="*/ 1087 w 1087"/>
                  <a:gd name="T43" fmla="*/ 0 h 5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5264">
                    <a:moveTo>
                      <a:pt x="1087" y="0"/>
                    </a:moveTo>
                    <a:lnTo>
                      <a:pt x="1087" y="4720"/>
                    </a:lnTo>
                    <a:lnTo>
                      <a:pt x="1085" y="4776"/>
                    </a:lnTo>
                    <a:lnTo>
                      <a:pt x="1064" y="4883"/>
                    </a:lnTo>
                    <a:lnTo>
                      <a:pt x="1022" y="4980"/>
                    </a:lnTo>
                    <a:lnTo>
                      <a:pt x="963" y="5067"/>
                    </a:lnTo>
                    <a:lnTo>
                      <a:pt x="889" y="5140"/>
                    </a:lnTo>
                    <a:lnTo>
                      <a:pt x="803" y="5199"/>
                    </a:lnTo>
                    <a:lnTo>
                      <a:pt x="705" y="5241"/>
                    </a:lnTo>
                    <a:lnTo>
                      <a:pt x="599" y="5263"/>
                    </a:lnTo>
                    <a:lnTo>
                      <a:pt x="544" y="5264"/>
                    </a:lnTo>
                    <a:lnTo>
                      <a:pt x="488" y="5263"/>
                    </a:lnTo>
                    <a:lnTo>
                      <a:pt x="381" y="5241"/>
                    </a:lnTo>
                    <a:lnTo>
                      <a:pt x="283" y="5199"/>
                    </a:lnTo>
                    <a:lnTo>
                      <a:pt x="197" y="5140"/>
                    </a:lnTo>
                    <a:lnTo>
                      <a:pt x="123" y="5067"/>
                    </a:lnTo>
                    <a:lnTo>
                      <a:pt x="64" y="4980"/>
                    </a:lnTo>
                    <a:lnTo>
                      <a:pt x="24" y="4883"/>
                    </a:lnTo>
                    <a:lnTo>
                      <a:pt x="1" y="4776"/>
                    </a:lnTo>
                    <a:lnTo>
                      <a:pt x="0" y="4720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10724315" y="1025680"/>
                <a:ext cx="116164" cy="702996"/>
              </a:xfrm>
              <a:custGeom>
                <a:avLst/>
                <a:gdLst>
                  <a:gd name="T0" fmla="*/ 518 w 871"/>
                  <a:gd name="T1" fmla="*/ 0 h 5267"/>
                  <a:gd name="T2" fmla="*/ 518 w 871"/>
                  <a:gd name="T3" fmla="*/ 4613 h 5267"/>
                  <a:gd name="T4" fmla="*/ 517 w 871"/>
                  <a:gd name="T5" fmla="*/ 4668 h 5267"/>
                  <a:gd name="T6" fmla="*/ 495 w 871"/>
                  <a:gd name="T7" fmla="*/ 4772 h 5267"/>
                  <a:gd name="T8" fmla="*/ 456 w 871"/>
                  <a:gd name="T9" fmla="*/ 4867 h 5267"/>
                  <a:gd name="T10" fmla="*/ 401 w 871"/>
                  <a:gd name="T11" fmla="*/ 4952 h 5267"/>
                  <a:gd name="T12" fmla="*/ 331 w 871"/>
                  <a:gd name="T13" fmla="*/ 5025 h 5267"/>
                  <a:gd name="T14" fmla="*/ 247 w 871"/>
                  <a:gd name="T15" fmla="*/ 5084 h 5267"/>
                  <a:gd name="T16" fmla="*/ 155 w 871"/>
                  <a:gd name="T17" fmla="*/ 5127 h 5267"/>
                  <a:gd name="T18" fmla="*/ 53 w 871"/>
                  <a:gd name="T19" fmla="*/ 5152 h 5267"/>
                  <a:gd name="T20" fmla="*/ 0 w 871"/>
                  <a:gd name="T21" fmla="*/ 5156 h 5267"/>
                  <a:gd name="T22" fmla="*/ 34 w 871"/>
                  <a:gd name="T23" fmla="*/ 5181 h 5267"/>
                  <a:gd name="T24" fmla="*/ 110 w 871"/>
                  <a:gd name="T25" fmla="*/ 5223 h 5267"/>
                  <a:gd name="T26" fmla="*/ 194 w 871"/>
                  <a:gd name="T27" fmla="*/ 5251 h 5267"/>
                  <a:gd name="T28" fmla="*/ 282 w 871"/>
                  <a:gd name="T29" fmla="*/ 5266 h 5267"/>
                  <a:gd name="T30" fmla="*/ 328 w 871"/>
                  <a:gd name="T31" fmla="*/ 5267 h 5267"/>
                  <a:gd name="T32" fmla="*/ 383 w 871"/>
                  <a:gd name="T33" fmla="*/ 5266 h 5267"/>
                  <a:gd name="T34" fmla="*/ 489 w 871"/>
                  <a:gd name="T35" fmla="*/ 5244 h 5267"/>
                  <a:gd name="T36" fmla="*/ 587 w 871"/>
                  <a:gd name="T37" fmla="*/ 5202 h 5267"/>
                  <a:gd name="T38" fmla="*/ 673 w 871"/>
                  <a:gd name="T39" fmla="*/ 5143 h 5267"/>
                  <a:gd name="T40" fmla="*/ 747 w 871"/>
                  <a:gd name="T41" fmla="*/ 5070 h 5267"/>
                  <a:gd name="T42" fmla="*/ 806 w 871"/>
                  <a:gd name="T43" fmla="*/ 4983 h 5267"/>
                  <a:gd name="T44" fmla="*/ 848 w 871"/>
                  <a:gd name="T45" fmla="*/ 4886 h 5267"/>
                  <a:gd name="T46" fmla="*/ 869 w 871"/>
                  <a:gd name="T47" fmla="*/ 4779 h 5267"/>
                  <a:gd name="T48" fmla="*/ 871 w 871"/>
                  <a:gd name="T49" fmla="*/ 4723 h 5267"/>
                  <a:gd name="T50" fmla="*/ 871 w 871"/>
                  <a:gd name="T51" fmla="*/ 3 h 5267"/>
                  <a:gd name="T52" fmla="*/ 518 w 871"/>
                  <a:gd name="T53" fmla="*/ 0 h 5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1" h="5267">
                    <a:moveTo>
                      <a:pt x="518" y="0"/>
                    </a:moveTo>
                    <a:lnTo>
                      <a:pt x="518" y="4613"/>
                    </a:lnTo>
                    <a:lnTo>
                      <a:pt x="517" y="4668"/>
                    </a:lnTo>
                    <a:lnTo>
                      <a:pt x="495" y="4772"/>
                    </a:lnTo>
                    <a:lnTo>
                      <a:pt x="456" y="4867"/>
                    </a:lnTo>
                    <a:lnTo>
                      <a:pt x="401" y="4952"/>
                    </a:lnTo>
                    <a:lnTo>
                      <a:pt x="331" y="5025"/>
                    </a:lnTo>
                    <a:lnTo>
                      <a:pt x="247" y="5084"/>
                    </a:lnTo>
                    <a:lnTo>
                      <a:pt x="155" y="5127"/>
                    </a:lnTo>
                    <a:lnTo>
                      <a:pt x="53" y="5152"/>
                    </a:lnTo>
                    <a:lnTo>
                      <a:pt x="0" y="5156"/>
                    </a:lnTo>
                    <a:lnTo>
                      <a:pt x="34" y="5181"/>
                    </a:lnTo>
                    <a:lnTo>
                      <a:pt x="110" y="5223"/>
                    </a:lnTo>
                    <a:lnTo>
                      <a:pt x="194" y="5251"/>
                    </a:lnTo>
                    <a:lnTo>
                      <a:pt x="282" y="5266"/>
                    </a:lnTo>
                    <a:lnTo>
                      <a:pt x="328" y="5267"/>
                    </a:lnTo>
                    <a:lnTo>
                      <a:pt x="383" y="5266"/>
                    </a:lnTo>
                    <a:lnTo>
                      <a:pt x="489" y="5244"/>
                    </a:lnTo>
                    <a:lnTo>
                      <a:pt x="587" y="5202"/>
                    </a:lnTo>
                    <a:lnTo>
                      <a:pt x="673" y="5143"/>
                    </a:lnTo>
                    <a:lnTo>
                      <a:pt x="747" y="5070"/>
                    </a:lnTo>
                    <a:lnTo>
                      <a:pt x="806" y="4983"/>
                    </a:lnTo>
                    <a:lnTo>
                      <a:pt x="848" y="4886"/>
                    </a:lnTo>
                    <a:lnTo>
                      <a:pt x="869" y="4779"/>
                    </a:lnTo>
                    <a:lnTo>
                      <a:pt x="871" y="4723"/>
                    </a:lnTo>
                    <a:lnTo>
                      <a:pt x="871" y="3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10695474" y="724053"/>
                <a:ext cx="408979" cy="603655"/>
              </a:xfrm>
              <a:custGeom>
                <a:avLst/>
                <a:gdLst>
                  <a:gd name="T0" fmla="*/ 2218 w 3063"/>
                  <a:gd name="T1" fmla="*/ 0 h 4521"/>
                  <a:gd name="T2" fmla="*/ 2012 w 3063"/>
                  <a:gd name="T3" fmla="*/ 16 h 4521"/>
                  <a:gd name="T4" fmla="*/ 1704 w 3063"/>
                  <a:gd name="T5" fmla="*/ 73 h 4521"/>
                  <a:gd name="T6" fmla="*/ 1318 w 3063"/>
                  <a:gd name="T7" fmla="*/ 213 h 4521"/>
                  <a:gd name="T8" fmla="*/ 967 w 3063"/>
                  <a:gd name="T9" fmla="*/ 415 h 4521"/>
                  <a:gd name="T10" fmla="*/ 659 w 3063"/>
                  <a:gd name="T11" fmla="*/ 674 h 4521"/>
                  <a:gd name="T12" fmla="*/ 400 w 3063"/>
                  <a:gd name="T13" fmla="*/ 982 h 4521"/>
                  <a:gd name="T14" fmla="*/ 200 w 3063"/>
                  <a:gd name="T15" fmla="*/ 1334 h 4521"/>
                  <a:gd name="T16" fmla="*/ 64 w 3063"/>
                  <a:gd name="T17" fmla="*/ 1721 h 4521"/>
                  <a:gd name="T18" fmla="*/ 3 w 3063"/>
                  <a:gd name="T19" fmla="*/ 2136 h 4521"/>
                  <a:gd name="T20" fmla="*/ 0 w 3063"/>
                  <a:gd name="T21" fmla="*/ 2260 h 4521"/>
                  <a:gd name="T22" fmla="*/ 1 w 3063"/>
                  <a:gd name="T23" fmla="*/ 2337 h 4521"/>
                  <a:gd name="T24" fmla="*/ 30 w 3063"/>
                  <a:gd name="T25" fmla="*/ 2637 h 4521"/>
                  <a:gd name="T26" fmla="*/ 98 w 3063"/>
                  <a:gd name="T27" fmla="*/ 2922 h 4521"/>
                  <a:gd name="T28" fmla="*/ 200 w 3063"/>
                  <a:gd name="T29" fmla="*/ 3194 h 4521"/>
                  <a:gd name="T30" fmla="*/ 335 w 3063"/>
                  <a:gd name="T31" fmla="*/ 3446 h 4521"/>
                  <a:gd name="T32" fmla="*/ 501 w 3063"/>
                  <a:gd name="T33" fmla="*/ 3680 h 4521"/>
                  <a:gd name="T34" fmla="*/ 692 w 3063"/>
                  <a:gd name="T35" fmla="*/ 3890 h 4521"/>
                  <a:gd name="T36" fmla="*/ 910 w 3063"/>
                  <a:gd name="T37" fmla="*/ 4074 h 4521"/>
                  <a:gd name="T38" fmla="*/ 1087 w 3063"/>
                  <a:gd name="T39" fmla="*/ 4194 h 4521"/>
                  <a:gd name="T40" fmla="*/ 1412 w 3063"/>
                  <a:gd name="T41" fmla="*/ 4358 h 4521"/>
                  <a:gd name="T42" fmla="*/ 1704 w 3063"/>
                  <a:gd name="T43" fmla="*/ 4453 h 4521"/>
                  <a:gd name="T44" fmla="*/ 1951 w 3063"/>
                  <a:gd name="T45" fmla="*/ 4501 h 4521"/>
                  <a:gd name="T46" fmla="*/ 2135 w 3063"/>
                  <a:gd name="T47" fmla="*/ 4519 h 4521"/>
                  <a:gd name="T48" fmla="*/ 2287 w 3063"/>
                  <a:gd name="T49" fmla="*/ 4521 h 4521"/>
                  <a:gd name="T50" fmla="*/ 2406 w 3063"/>
                  <a:gd name="T51" fmla="*/ 4512 h 4521"/>
                  <a:gd name="T52" fmla="*/ 2555 w 3063"/>
                  <a:gd name="T53" fmla="*/ 4475 h 4521"/>
                  <a:gd name="T54" fmla="*/ 2691 w 3063"/>
                  <a:gd name="T55" fmla="*/ 4409 h 4521"/>
                  <a:gd name="T56" fmla="*/ 2809 w 3063"/>
                  <a:gd name="T57" fmla="*/ 4319 h 4521"/>
                  <a:gd name="T58" fmla="*/ 2909 w 3063"/>
                  <a:gd name="T59" fmla="*/ 4210 h 4521"/>
                  <a:gd name="T60" fmla="*/ 2987 w 3063"/>
                  <a:gd name="T61" fmla="*/ 4082 h 4521"/>
                  <a:gd name="T62" fmla="*/ 3039 w 3063"/>
                  <a:gd name="T63" fmla="*/ 3939 h 4521"/>
                  <a:gd name="T64" fmla="*/ 3062 w 3063"/>
                  <a:gd name="T65" fmla="*/ 3786 h 4521"/>
                  <a:gd name="T66" fmla="*/ 3063 w 3063"/>
                  <a:gd name="T67" fmla="*/ 775 h 4521"/>
                  <a:gd name="T68" fmla="*/ 3055 w 3063"/>
                  <a:gd name="T69" fmla="*/ 657 h 4521"/>
                  <a:gd name="T70" fmla="*/ 3016 w 3063"/>
                  <a:gd name="T71" fmla="*/ 508 h 4521"/>
                  <a:gd name="T72" fmla="*/ 2951 w 3063"/>
                  <a:gd name="T73" fmla="*/ 373 h 4521"/>
                  <a:gd name="T74" fmla="*/ 2862 w 3063"/>
                  <a:gd name="T75" fmla="*/ 253 h 4521"/>
                  <a:gd name="T76" fmla="*/ 2752 w 3063"/>
                  <a:gd name="T77" fmla="*/ 154 h 4521"/>
                  <a:gd name="T78" fmla="*/ 2624 w 3063"/>
                  <a:gd name="T79" fmla="*/ 76 h 4521"/>
                  <a:gd name="T80" fmla="*/ 2482 w 3063"/>
                  <a:gd name="T81" fmla="*/ 24 h 4521"/>
                  <a:gd name="T82" fmla="*/ 2328 w 3063"/>
                  <a:gd name="T83" fmla="*/ 0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63" h="4521">
                    <a:moveTo>
                      <a:pt x="2287" y="0"/>
                    </a:moveTo>
                    <a:lnTo>
                      <a:pt x="2218" y="0"/>
                    </a:lnTo>
                    <a:lnTo>
                      <a:pt x="2080" y="9"/>
                    </a:lnTo>
                    <a:lnTo>
                      <a:pt x="2012" y="16"/>
                    </a:lnTo>
                    <a:lnTo>
                      <a:pt x="1909" y="30"/>
                    </a:lnTo>
                    <a:lnTo>
                      <a:pt x="1704" y="73"/>
                    </a:lnTo>
                    <a:lnTo>
                      <a:pt x="1507" y="135"/>
                    </a:lnTo>
                    <a:lnTo>
                      <a:pt x="1318" y="213"/>
                    </a:lnTo>
                    <a:lnTo>
                      <a:pt x="1139" y="307"/>
                    </a:lnTo>
                    <a:lnTo>
                      <a:pt x="967" y="415"/>
                    </a:lnTo>
                    <a:lnTo>
                      <a:pt x="807" y="539"/>
                    </a:lnTo>
                    <a:lnTo>
                      <a:pt x="659" y="674"/>
                    </a:lnTo>
                    <a:lnTo>
                      <a:pt x="522" y="822"/>
                    </a:lnTo>
                    <a:lnTo>
                      <a:pt x="400" y="982"/>
                    </a:lnTo>
                    <a:lnTo>
                      <a:pt x="292" y="1154"/>
                    </a:lnTo>
                    <a:lnTo>
                      <a:pt x="200" y="1334"/>
                    </a:lnTo>
                    <a:lnTo>
                      <a:pt x="123" y="1522"/>
                    </a:lnTo>
                    <a:lnTo>
                      <a:pt x="64" y="1721"/>
                    </a:lnTo>
                    <a:lnTo>
                      <a:pt x="24" y="1926"/>
                    </a:lnTo>
                    <a:lnTo>
                      <a:pt x="3" y="2136"/>
                    </a:lnTo>
                    <a:lnTo>
                      <a:pt x="0" y="2244"/>
                    </a:lnTo>
                    <a:lnTo>
                      <a:pt x="0" y="2260"/>
                    </a:lnTo>
                    <a:lnTo>
                      <a:pt x="0" y="2261"/>
                    </a:lnTo>
                    <a:lnTo>
                      <a:pt x="1" y="2337"/>
                    </a:lnTo>
                    <a:lnTo>
                      <a:pt x="11" y="2489"/>
                    </a:lnTo>
                    <a:lnTo>
                      <a:pt x="30" y="2637"/>
                    </a:lnTo>
                    <a:lnTo>
                      <a:pt x="60" y="2781"/>
                    </a:lnTo>
                    <a:lnTo>
                      <a:pt x="98" y="2922"/>
                    </a:lnTo>
                    <a:lnTo>
                      <a:pt x="145" y="3060"/>
                    </a:lnTo>
                    <a:lnTo>
                      <a:pt x="200" y="3194"/>
                    </a:lnTo>
                    <a:lnTo>
                      <a:pt x="265" y="3323"/>
                    </a:lnTo>
                    <a:lnTo>
                      <a:pt x="335" y="3446"/>
                    </a:lnTo>
                    <a:lnTo>
                      <a:pt x="414" y="3566"/>
                    </a:lnTo>
                    <a:lnTo>
                      <a:pt x="501" y="3680"/>
                    </a:lnTo>
                    <a:lnTo>
                      <a:pt x="593" y="3788"/>
                    </a:lnTo>
                    <a:lnTo>
                      <a:pt x="692" y="3890"/>
                    </a:lnTo>
                    <a:lnTo>
                      <a:pt x="797" y="3985"/>
                    </a:lnTo>
                    <a:lnTo>
                      <a:pt x="910" y="4074"/>
                    </a:lnTo>
                    <a:lnTo>
                      <a:pt x="1026" y="4155"/>
                    </a:lnTo>
                    <a:lnTo>
                      <a:pt x="1087" y="4194"/>
                    </a:lnTo>
                    <a:lnTo>
                      <a:pt x="1192" y="4254"/>
                    </a:lnTo>
                    <a:lnTo>
                      <a:pt x="1412" y="4358"/>
                    </a:lnTo>
                    <a:lnTo>
                      <a:pt x="1585" y="4419"/>
                    </a:lnTo>
                    <a:lnTo>
                      <a:pt x="1704" y="4453"/>
                    </a:lnTo>
                    <a:lnTo>
                      <a:pt x="1827" y="4479"/>
                    </a:lnTo>
                    <a:lnTo>
                      <a:pt x="1951" y="4501"/>
                    </a:lnTo>
                    <a:lnTo>
                      <a:pt x="2012" y="4508"/>
                    </a:lnTo>
                    <a:lnTo>
                      <a:pt x="2135" y="4519"/>
                    </a:lnTo>
                    <a:lnTo>
                      <a:pt x="2260" y="4521"/>
                    </a:lnTo>
                    <a:lnTo>
                      <a:pt x="2287" y="4521"/>
                    </a:lnTo>
                    <a:lnTo>
                      <a:pt x="2328" y="4521"/>
                    </a:lnTo>
                    <a:lnTo>
                      <a:pt x="2406" y="4512"/>
                    </a:lnTo>
                    <a:lnTo>
                      <a:pt x="2482" y="4496"/>
                    </a:lnTo>
                    <a:lnTo>
                      <a:pt x="2555" y="4475"/>
                    </a:lnTo>
                    <a:lnTo>
                      <a:pt x="2624" y="4445"/>
                    </a:lnTo>
                    <a:lnTo>
                      <a:pt x="2691" y="4409"/>
                    </a:lnTo>
                    <a:lnTo>
                      <a:pt x="2752" y="4367"/>
                    </a:lnTo>
                    <a:lnTo>
                      <a:pt x="2809" y="4319"/>
                    </a:lnTo>
                    <a:lnTo>
                      <a:pt x="2862" y="4267"/>
                    </a:lnTo>
                    <a:lnTo>
                      <a:pt x="2909" y="4210"/>
                    </a:lnTo>
                    <a:lnTo>
                      <a:pt x="2951" y="4148"/>
                    </a:lnTo>
                    <a:lnTo>
                      <a:pt x="2987" y="4082"/>
                    </a:lnTo>
                    <a:lnTo>
                      <a:pt x="3016" y="4012"/>
                    </a:lnTo>
                    <a:lnTo>
                      <a:pt x="3039" y="3939"/>
                    </a:lnTo>
                    <a:lnTo>
                      <a:pt x="3055" y="3864"/>
                    </a:lnTo>
                    <a:lnTo>
                      <a:pt x="3062" y="3786"/>
                    </a:lnTo>
                    <a:lnTo>
                      <a:pt x="3063" y="3746"/>
                    </a:lnTo>
                    <a:lnTo>
                      <a:pt x="3063" y="775"/>
                    </a:lnTo>
                    <a:lnTo>
                      <a:pt x="3062" y="735"/>
                    </a:lnTo>
                    <a:lnTo>
                      <a:pt x="3055" y="657"/>
                    </a:lnTo>
                    <a:lnTo>
                      <a:pt x="3039" y="582"/>
                    </a:lnTo>
                    <a:lnTo>
                      <a:pt x="3016" y="508"/>
                    </a:lnTo>
                    <a:lnTo>
                      <a:pt x="2987" y="439"/>
                    </a:lnTo>
                    <a:lnTo>
                      <a:pt x="2951" y="373"/>
                    </a:lnTo>
                    <a:lnTo>
                      <a:pt x="2909" y="311"/>
                    </a:lnTo>
                    <a:lnTo>
                      <a:pt x="2862" y="253"/>
                    </a:lnTo>
                    <a:lnTo>
                      <a:pt x="2809" y="202"/>
                    </a:lnTo>
                    <a:lnTo>
                      <a:pt x="2752" y="154"/>
                    </a:lnTo>
                    <a:lnTo>
                      <a:pt x="2691" y="112"/>
                    </a:lnTo>
                    <a:lnTo>
                      <a:pt x="2624" y="76"/>
                    </a:lnTo>
                    <a:lnTo>
                      <a:pt x="2555" y="46"/>
                    </a:lnTo>
                    <a:lnTo>
                      <a:pt x="2482" y="24"/>
                    </a:lnTo>
                    <a:lnTo>
                      <a:pt x="2406" y="9"/>
                    </a:lnTo>
                    <a:lnTo>
                      <a:pt x="2328" y="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10699079" y="768917"/>
                <a:ext cx="405374" cy="558792"/>
              </a:xfrm>
              <a:custGeom>
                <a:avLst/>
                <a:gdLst>
                  <a:gd name="T0" fmla="*/ 2900 w 3036"/>
                  <a:gd name="T1" fmla="*/ 2916 h 4184"/>
                  <a:gd name="T2" fmla="*/ 2891 w 3036"/>
                  <a:gd name="T3" fmla="*/ 3035 h 4184"/>
                  <a:gd name="T4" fmla="*/ 2854 w 3036"/>
                  <a:gd name="T5" fmla="*/ 3183 h 4184"/>
                  <a:gd name="T6" fmla="*/ 2787 w 3036"/>
                  <a:gd name="T7" fmla="*/ 3318 h 4184"/>
                  <a:gd name="T8" fmla="*/ 2698 w 3036"/>
                  <a:gd name="T9" fmla="*/ 3438 h 4184"/>
                  <a:gd name="T10" fmla="*/ 2589 w 3036"/>
                  <a:gd name="T11" fmla="*/ 3539 h 4184"/>
                  <a:gd name="T12" fmla="*/ 2461 w 3036"/>
                  <a:gd name="T13" fmla="*/ 3615 h 4184"/>
                  <a:gd name="T14" fmla="*/ 2318 w 3036"/>
                  <a:gd name="T15" fmla="*/ 3668 h 4184"/>
                  <a:gd name="T16" fmla="*/ 2165 w 3036"/>
                  <a:gd name="T17" fmla="*/ 3691 h 4184"/>
                  <a:gd name="T18" fmla="*/ 2096 w 3036"/>
                  <a:gd name="T19" fmla="*/ 3691 h 4184"/>
                  <a:gd name="T20" fmla="*/ 1850 w 3036"/>
                  <a:gd name="T21" fmla="*/ 3678 h 4184"/>
                  <a:gd name="T22" fmla="*/ 1663 w 3036"/>
                  <a:gd name="T23" fmla="*/ 3651 h 4184"/>
                  <a:gd name="T24" fmla="*/ 1423 w 3036"/>
                  <a:gd name="T25" fmla="*/ 3589 h 4184"/>
                  <a:gd name="T26" fmla="*/ 1306 w 3036"/>
                  <a:gd name="T27" fmla="*/ 3550 h 4184"/>
                  <a:gd name="T28" fmla="*/ 1221 w 3036"/>
                  <a:gd name="T29" fmla="*/ 3516 h 4184"/>
                  <a:gd name="T30" fmla="*/ 1123 w 3036"/>
                  <a:gd name="T31" fmla="*/ 3472 h 4184"/>
                  <a:gd name="T32" fmla="*/ 924 w 3036"/>
                  <a:gd name="T33" fmla="*/ 3364 h 4184"/>
                  <a:gd name="T34" fmla="*/ 700 w 3036"/>
                  <a:gd name="T35" fmla="*/ 3210 h 4184"/>
                  <a:gd name="T36" fmla="*/ 435 w 3036"/>
                  <a:gd name="T37" fmla="*/ 2964 h 4184"/>
                  <a:gd name="T38" fmla="*/ 212 w 3036"/>
                  <a:gd name="T39" fmla="*/ 2680 h 4184"/>
                  <a:gd name="T40" fmla="*/ 36 w 3036"/>
                  <a:gd name="T41" fmla="*/ 2362 h 4184"/>
                  <a:gd name="T42" fmla="*/ 12 w 3036"/>
                  <a:gd name="T43" fmla="*/ 2340 h 4184"/>
                  <a:gd name="T44" fmla="*/ 71 w 3036"/>
                  <a:gd name="T45" fmla="*/ 2584 h 4184"/>
                  <a:gd name="T46" fmla="*/ 180 w 3036"/>
                  <a:gd name="T47" fmla="*/ 2873 h 4184"/>
                  <a:gd name="T48" fmla="*/ 432 w 3036"/>
                  <a:gd name="T49" fmla="*/ 3291 h 4184"/>
                  <a:gd name="T50" fmla="*/ 765 w 3036"/>
                  <a:gd name="T51" fmla="*/ 3644 h 4184"/>
                  <a:gd name="T52" fmla="*/ 1060 w 3036"/>
                  <a:gd name="T53" fmla="*/ 3857 h 4184"/>
                  <a:gd name="T54" fmla="*/ 1385 w 3036"/>
                  <a:gd name="T55" fmla="*/ 4021 h 4184"/>
                  <a:gd name="T56" fmla="*/ 1677 w 3036"/>
                  <a:gd name="T57" fmla="*/ 4116 h 4184"/>
                  <a:gd name="T58" fmla="*/ 1924 w 3036"/>
                  <a:gd name="T59" fmla="*/ 4164 h 4184"/>
                  <a:gd name="T60" fmla="*/ 2108 w 3036"/>
                  <a:gd name="T61" fmla="*/ 4182 h 4184"/>
                  <a:gd name="T62" fmla="*/ 2260 w 3036"/>
                  <a:gd name="T63" fmla="*/ 4184 h 4184"/>
                  <a:gd name="T64" fmla="*/ 2379 w 3036"/>
                  <a:gd name="T65" fmla="*/ 4175 h 4184"/>
                  <a:gd name="T66" fmla="*/ 2528 w 3036"/>
                  <a:gd name="T67" fmla="*/ 4138 h 4184"/>
                  <a:gd name="T68" fmla="*/ 2664 w 3036"/>
                  <a:gd name="T69" fmla="*/ 4072 h 4184"/>
                  <a:gd name="T70" fmla="*/ 2782 w 3036"/>
                  <a:gd name="T71" fmla="*/ 3982 h 4184"/>
                  <a:gd name="T72" fmla="*/ 2882 w 3036"/>
                  <a:gd name="T73" fmla="*/ 3873 h 4184"/>
                  <a:gd name="T74" fmla="*/ 2960 w 3036"/>
                  <a:gd name="T75" fmla="*/ 3745 h 4184"/>
                  <a:gd name="T76" fmla="*/ 3012 w 3036"/>
                  <a:gd name="T77" fmla="*/ 3602 h 4184"/>
                  <a:gd name="T78" fmla="*/ 3035 w 3036"/>
                  <a:gd name="T79" fmla="*/ 3449 h 4184"/>
                  <a:gd name="T80" fmla="*/ 3036 w 3036"/>
                  <a:gd name="T81" fmla="*/ 438 h 4184"/>
                  <a:gd name="T82" fmla="*/ 3016 w 3036"/>
                  <a:gd name="T83" fmla="*/ 261 h 4184"/>
                  <a:gd name="T84" fmla="*/ 2931 w 3036"/>
                  <a:gd name="T85" fmla="*/ 48 h 4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36" h="4184">
                    <a:moveTo>
                      <a:pt x="2900" y="0"/>
                    </a:moveTo>
                    <a:lnTo>
                      <a:pt x="2900" y="2916"/>
                    </a:lnTo>
                    <a:lnTo>
                      <a:pt x="2900" y="2957"/>
                    </a:lnTo>
                    <a:lnTo>
                      <a:pt x="2891" y="3035"/>
                    </a:lnTo>
                    <a:lnTo>
                      <a:pt x="2875" y="3111"/>
                    </a:lnTo>
                    <a:lnTo>
                      <a:pt x="2854" y="3183"/>
                    </a:lnTo>
                    <a:lnTo>
                      <a:pt x="2823" y="3253"/>
                    </a:lnTo>
                    <a:lnTo>
                      <a:pt x="2787" y="3318"/>
                    </a:lnTo>
                    <a:lnTo>
                      <a:pt x="2746" y="3380"/>
                    </a:lnTo>
                    <a:lnTo>
                      <a:pt x="2698" y="3438"/>
                    </a:lnTo>
                    <a:lnTo>
                      <a:pt x="2646" y="3491"/>
                    </a:lnTo>
                    <a:lnTo>
                      <a:pt x="2589" y="3539"/>
                    </a:lnTo>
                    <a:lnTo>
                      <a:pt x="2527" y="3580"/>
                    </a:lnTo>
                    <a:lnTo>
                      <a:pt x="2461" y="3615"/>
                    </a:lnTo>
                    <a:lnTo>
                      <a:pt x="2391" y="3645"/>
                    </a:lnTo>
                    <a:lnTo>
                      <a:pt x="2318" y="3668"/>
                    </a:lnTo>
                    <a:lnTo>
                      <a:pt x="2243" y="3683"/>
                    </a:lnTo>
                    <a:lnTo>
                      <a:pt x="2165" y="3691"/>
                    </a:lnTo>
                    <a:lnTo>
                      <a:pt x="2125" y="3691"/>
                    </a:lnTo>
                    <a:lnTo>
                      <a:pt x="2096" y="3691"/>
                    </a:lnTo>
                    <a:lnTo>
                      <a:pt x="1972" y="3690"/>
                    </a:lnTo>
                    <a:lnTo>
                      <a:pt x="1850" y="3678"/>
                    </a:lnTo>
                    <a:lnTo>
                      <a:pt x="1787" y="3671"/>
                    </a:lnTo>
                    <a:lnTo>
                      <a:pt x="1663" y="3651"/>
                    </a:lnTo>
                    <a:lnTo>
                      <a:pt x="1541" y="3624"/>
                    </a:lnTo>
                    <a:lnTo>
                      <a:pt x="1423" y="3589"/>
                    </a:lnTo>
                    <a:lnTo>
                      <a:pt x="1363" y="3570"/>
                    </a:lnTo>
                    <a:lnTo>
                      <a:pt x="1306" y="3550"/>
                    </a:lnTo>
                    <a:lnTo>
                      <a:pt x="1250" y="3527"/>
                    </a:lnTo>
                    <a:lnTo>
                      <a:pt x="1221" y="3516"/>
                    </a:lnTo>
                    <a:lnTo>
                      <a:pt x="1192" y="3504"/>
                    </a:lnTo>
                    <a:lnTo>
                      <a:pt x="1123" y="3472"/>
                    </a:lnTo>
                    <a:lnTo>
                      <a:pt x="989" y="3403"/>
                    </a:lnTo>
                    <a:lnTo>
                      <a:pt x="924" y="3364"/>
                    </a:lnTo>
                    <a:lnTo>
                      <a:pt x="847" y="3315"/>
                    </a:lnTo>
                    <a:lnTo>
                      <a:pt x="700" y="3210"/>
                    </a:lnTo>
                    <a:lnTo>
                      <a:pt x="563" y="3092"/>
                    </a:lnTo>
                    <a:lnTo>
                      <a:pt x="435" y="2964"/>
                    </a:lnTo>
                    <a:lnTo>
                      <a:pt x="318" y="2827"/>
                    </a:lnTo>
                    <a:lnTo>
                      <a:pt x="212" y="2680"/>
                    </a:lnTo>
                    <a:lnTo>
                      <a:pt x="118" y="2525"/>
                    </a:lnTo>
                    <a:lnTo>
                      <a:pt x="36" y="2362"/>
                    </a:lnTo>
                    <a:lnTo>
                      <a:pt x="0" y="2277"/>
                    </a:lnTo>
                    <a:lnTo>
                      <a:pt x="12" y="2340"/>
                    </a:lnTo>
                    <a:lnTo>
                      <a:pt x="37" y="2463"/>
                    </a:lnTo>
                    <a:lnTo>
                      <a:pt x="71" y="2584"/>
                    </a:lnTo>
                    <a:lnTo>
                      <a:pt x="109" y="2702"/>
                    </a:lnTo>
                    <a:lnTo>
                      <a:pt x="180" y="2873"/>
                    </a:lnTo>
                    <a:lnTo>
                      <a:pt x="295" y="3089"/>
                    </a:lnTo>
                    <a:lnTo>
                      <a:pt x="432" y="3291"/>
                    </a:lnTo>
                    <a:lnTo>
                      <a:pt x="589" y="3475"/>
                    </a:lnTo>
                    <a:lnTo>
                      <a:pt x="765" y="3644"/>
                    </a:lnTo>
                    <a:lnTo>
                      <a:pt x="957" y="3791"/>
                    </a:lnTo>
                    <a:lnTo>
                      <a:pt x="1060" y="3857"/>
                    </a:lnTo>
                    <a:lnTo>
                      <a:pt x="1165" y="3917"/>
                    </a:lnTo>
                    <a:lnTo>
                      <a:pt x="1385" y="4021"/>
                    </a:lnTo>
                    <a:lnTo>
                      <a:pt x="1558" y="4082"/>
                    </a:lnTo>
                    <a:lnTo>
                      <a:pt x="1677" y="4116"/>
                    </a:lnTo>
                    <a:lnTo>
                      <a:pt x="1798" y="4142"/>
                    </a:lnTo>
                    <a:lnTo>
                      <a:pt x="1924" y="4164"/>
                    </a:lnTo>
                    <a:lnTo>
                      <a:pt x="1985" y="4171"/>
                    </a:lnTo>
                    <a:lnTo>
                      <a:pt x="2108" y="4182"/>
                    </a:lnTo>
                    <a:lnTo>
                      <a:pt x="2233" y="4184"/>
                    </a:lnTo>
                    <a:lnTo>
                      <a:pt x="2260" y="4184"/>
                    </a:lnTo>
                    <a:lnTo>
                      <a:pt x="2301" y="4184"/>
                    </a:lnTo>
                    <a:lnTo>
                      <a:pt x="2379" y="4175"/>
                    </a:lnTo>
                    <a:lnTo>
                      <a:pt x="2455" y="4159"/>
                    </a:lnTo>
                    <a:lnTo>
                      <a:pt x="2528" y="4138"/>
                    </a:lnTo>
                    <a:lnTo>
                      <a:pt x="2597" y="4108"/>
                    </a:lnTo>
                    <a:lnTo>
                      <a:pt x="2664" y="4072"/>
                    </a:lnTo>
                    <a:lnTo>
                      <a:pt x="2725" y="4030"/>
                    </a:lnTo>
                    <a:lnTo>
                      <a:pt x="2782" y="3982"/>
                    </a:lnTo>
                    <a:lnTo>
                      <a:pt x="2835" y="3930"/>
                    </a:lnTo>
                    <a:lnTo>
                      <a:pt x="2882" y="3873"/>
                    </a:lnTo>
                    <a:lnTo>
                      <a:pt x="2924" y="3811"/>
                    </a:lnTo>
                    <a:lnTo>
                      <a:pt x="2960" y="3745"/>
                    </a:lnTo>
                    <a:lnTo>
                      <a:pt x="2989" y="3675"/>
                    </a:lnTo>
                    <a:lnTo>
                      <a:pt x="3012" y="3602"/>
                    </a:lnTo>
                    <a:lnTo>
                      <a:pt x="3028" y="3527"/>
                    </a:lnTo>
                    <a:lnTo>
                      <a:pt x="3035" y="3449"/>
                    </a:lnTo>
                    <a:lnTo>
                      <a:pt x="3036" y="3409"/>
                    </a:lnTo>
                    <a:lnTo>
                      <a:pt x="3036" y="438"/>
                    </a:lnTo>
                    <a:lnTo>
                      <a:pt x="3034" y="377"/>
                    </a:lnTo>
                    <a:lnTo>
                      <a:pt x="3016" y="261"/>
                    </a:lnTo>
                    <a:lnTo>
                      <a:pt x="2982" y="150"/>
                    </a:lnTo>
                    <a:lnTo>
                      <a:pt x="2931" y="48"/>
                    </a:lnTo>
                    <a:lnTo>
                      <a:pt x="29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0695474" y="726056"/>
                <a:ext cx="268380" cy="600050"/>
              </a:xfrm>
              <a:custGeom>
                <a:avLst/>
                <a:gdLst>
                  <a:gd name="T0" fmla="*/ 1087 w 2012"/>
                  <a:gd name="T1" fmla="*/ 4178 h 4492"/>
                  <a:gd name="T2" fmla="*/ 1026 w 2012"/>
                  <a:gd name="T3" fmla="*/ 4139 h 4492"/>
                  <a:gd name="T4" fmla="*/ 910 w 2012"/>
                  <a:gd name="T5" fmla="*/ 4058 h 4492"/>
                  <a:gd name="T6" fmla="*/ 797 w 2012"/>
                  <a:gd name="T7" fmla="*/ 3969 h 4492"/>
                  <a:gd name="T8" fmla="*/ 692 w 2012"/>
                  <a:gd name="T9" fmla="*/ 3874 h 4492"/>
                  <a:gd name="T10" fmla="*/ 593 w 2012"/>
                  <a:gd name="T11" fmla="*/ 3772 h 4492"/>
                  <a:gd name="T12" fmla="*/ 501 w 2012"/>
                  <a:gd name="T13" fmla="*/ 3664 h 4492"/>
                  <a:gd name="T14" fmla="*/ 414 w 2012"/>
                  <a:gd name="T15" fmla="*/ 3550 h 4492"/>
                  <a:gd name="T16" fmla="*/ 335 w 2012"/>
                  <a:gd name="T17" fmla="*/ 3430 h 4492"/>
                  <a:gd name="T18" fmla="*/ 265 w 2012"/>
                  <a:gd name="T19" fmla="*/ 3307 h 4492"/>
                  <a:gd name="T20" fmla="*/ 200 w 2012"/>
                  <a:gd name="T21" fmla="*/ 3178 h 4492"/>
                  <a:gd name="T22" fmla="*/ 145 w 2012"/>
                  <a:gd name="T23" fmla="*/ 3044 h 4492"/>
                  <a:gd name="T24" fmla="*/ 98 w 2012"/>
                  <a:gd name="T25" fmla="*/ 2906 h 4492"/>
                  <a:gd name="T26" fmla="*/ 60 w 2012"/>
                  <a:gd name="T27" fmla="*/ 2765 h 4492"/>
                  <a:gd name="T28" fmla="*/ 30 w 2012"/>
                  <a:gd name="T29" fmla="*/ 2621 h 4492"/>
                  <a:gd name="T30" fmla="*/ 11 w 2012"/>
                  <a:gd name="T31" fmla="*/ 2473 h 4492"/>
                  <a:gd name="T32" fmla="*/ 1 w 2012"/>
                  <a:gd name="T33" fmla="*/ 2321 h 4492"/>
                  <a:gd name="T34" fmla="*/ 0 w 2012"/>
                  <a:gd name="T35" fmla="*/ 2245 h 4492"/>
                  <a:gd name="T36" fmla="*/ 0 w 2012"/>
                  <a:gd name="T37" fmla="*/ 2245 h 4492"/>
                  <a:gd name="T38" fmla="*/ 0 w 2012"/>
                  <a:gd name="T39" fmla="*/ 2228 h 4492"/>
                  <a:gd name="T40" fmla="*/ 3 w 2012"/>
                  <a:gd name="T41" fmla="*/ 2120 h 4492"/>
                  <a:gd name="T42" fmla="*/ 24 w 2012"/>
                  <a:gd name="T43" fmla="*/ 1910 h 4492"/>
                  <a:gd name="T44" fmla="*/ 64 w 2012"/>
                  <a:gd name="T45" fmla="*/ 1705 h 4492"/>
                  <a:gd name="T46" fmla="*/ 123 w 2012"/>
                  <a:gd name="T47" fmla="*/ 1508 h 4492"/>
                  <a:gd name="T48" fmla="*/ 200 w 2012"/>
                  <a:gd name="T49" fmla="*/ 1318 h 4492"/>
                  <a:gd name="T50" fmla="*/ 292 w 2012"/>
                  <a:gd name="T51" fmla="*/ 1138 h 4492"/>
                  <a:gd name="T52" fmla="*/ 400 w 2012"/>
                  <a:gd name="T53" fmla="*/ 966 h 4492"/>
                  <a:gd name="T54" fmla="*/ 522 w 2012"/>
                  <a:gd name="T55" fmla="*/ 806 h 4492"/>
                  <a:gd name="T56" fmla="*/ 659 w 2012"/>
                  <a:gd name="T57" fmla="*/ 658 h 4492"/>
                  <a:gd name="T58" fmla="*/ 807 w 2012"/>
                  <a:gd name="T59" fmla="*/ 523 h 4492"/>
                  <a:gd name="T60" fmla="*/ 967 w 2012"/>
                  <a:gd name="T61" fmla="*/ 399 h 4492"/>
                  <a:gd name="T62" fmla="*/ 1139 w 2012"/>
                  <a:gd name="T63" fmla="*/ 291 h 4492"/>
                  <a:gd name="T64" fmla="*/ 1318 w 2012"/>
                  <a:gd name="T65" fmla="*/ 197 h 4492"/>
                  <a:gd name="T66" fmla="*/ 1507 w 2012"/>
                  <a:gd name="T67" fmla="*/ 119 h 4492"/>
                  <a:gd name="T68" fmla="*/ 1704 w 2012"/>
                  <a:gd name="T69" fmla="*/ 57 h 4492"/>
                  <a:gd name="T70" fmla="*/ 1909 w 2012"/>
                  <a:gd name="T71" fmla="*/ 14 h 4492"/>
                  <a:gd name="T72" fmla="*/ 2012 w 2012"/>
                  <a:gd name="T73" fmla="*/ 0 h 4492"/>
                  <a:gd name="T74" fmla="*/ 2012 w 2012"/>
                  <a:gd name="T75" fmla="*/ 1 h 4492"/>
                  <a:gd name="T76" fmla="*/ 2012 w 2012"/>
                  <a:gd name="T77" fmla="*/ 4492 h 4492"/>
                  <a:gd name="T78" fmla="*/ 1951 w 2012"/>
                  <a:gd name="T79" fmla="*/ 4485 h 4492"/>
                  <a:gd name="T80" fmla="*/ 1827 w 2012"/>
                  <a:gd name="T81" fmla="*/ 4463 h 4492"/>
                  <a:gd name="T82" fmla="*/ 1704 w 2012"/>
                  <a:gd name="T83" fmla="*/ 4437 h 4492"/>
                  <a:gd name="T84" fmla="*/ 1585 w 2012"/>
                  <a:gd name="T85" fmla="*/ 4403 h 4492"/>
                  <a:gd name="T86" fmla="*/ 1412 w 2012"/>
                  <a:gd name="T87" fmla="*/ 4342 h 4492"/>
                  <a:gd name="T88" fmla="*/ 1192 w 2012"/>
                  <a:gd name="T89" fmla="*/ 4238 h 4492"/>
                  <a:gd name="T90" fmla="*/ 1087 w 2012"/>
                  <a:gd name="T91" fmla="*/ 4178 h 4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12" h="4492">
                    <a:moveTo>
                      <a:pt x="1087" y="4178"/>
                    </a:moveTo>
                    <a:lnTo>
                      <a:pt x="1026" y="4139"/>
                    </a:lnTo>
                    <a:lnTo>
                      <a:pt x="910" y="4058"/>
                    </a:lnTo>
                    <a:lnTo>
                      <a:pt x="797" y="3969"/>
                    </a:lnTo>
                    <a:lnTo>
                      <a:pt x="692" y="3874"/>
                    </a:lnTo>
                    <a:lnTo>
                      <a:pt x="593" y="3772"/>
                    </a:lnTo>
                    <a:lnTo>
                      <a:pt x="501" y="3664"/>
                    </a:lnTo>
                    <a:lnTo>
                      <a:pt x="414" y="3550"/>
                    </a:lnTo>
                    <a:lnTo>
                      <a:pt x="335" y="3430"/>
                    </a:lnTo>
                    <a:lnTo>
                      <a:pt x="265" y="3307"/>
                    </a:lnTo>
                    <a:lnTo>
                      <a:pt x="200" y="3178"/>
                    </a:lnTo>
                    <a:lnTo>
                      <a:pt x="145" y="3044"/>
                    </a:lnTo>
                    <a:lnTo>
                      <a:pt x="98" y="2906"/>
                    </a:lnTo>
                    <a:lnTo>
                      <a:pt x="60" y="2765"/>
                    </a:lnTo>
                    <a:lnTo>
                      <a:pt x="30" y="2621"/>
                    </a:lnTo>
                    <a:lnTo>
                      <a:pt x="11" y="2473"/>
                    </a:lnTo>
                    <a:lnTo>
                      <a:pt x="1" y="2321"/>
                    </a:lnTo>
                    <a:lnTo>
                      <a:pt x="0" y="2245"/>
                    </a:lnTo>
                    <a:lnTo>
                      <a:pt x="0" y="2245"/>
                    </a:lnTo>
                    <a:lnTo>
                      <a:pt x="0" y="2228"/>
                    </a:lnTo>
                    <a:lnTo>
                      <a:pt x="3" y="2120"/>
                    </a:lnTo>
                    <a:lnTo>
                      <a:pt x="24" y="1910"/>
                    </a:lnTo>
                    <a:lnTo>
                      <a:pt x="64" y="1705"/>
                    </a:lnTo>
                    <a:lnTo>
                      <a:pt x="123" y="1508"/>
                    </a:lnTo>
                    <a:lnTo>
                      <a:pt x="200" y="1318"/>
                    </a:lnTo>
                    <a:lnTo>
                      <a:pt x="292" y="1138"/>
                    </a:lnTo>
                    <a:lnTo>
                      <a:pt x="400" y="966"/>
                    </a:lnTo>
                    <a:lnTo>
                      <a:pt x="522" y="806"/>
                    </a:lnTo>
                    <a:lnTo>
                      <a:pt x="659" y="658"/>
                    </a:lnTo>
                    <a:lnTo>
                      <a:pt x="807" y="523"/>
                    </a:lnTo>
                    <a:lnTo>
                      <a:pt x="967" y="399"/>
                    </a:lnTo>
                    <a:lnTo>
                      <a:pt x="1139" y="291"/>
                    </a:lnTo>
                    <a:lnTo>
                      <a:pt x="1318" y="197"/>
                    </a:lnTo>
                    <a:lnTo>
                      <a:pt x="1507" y="119"/>
                    </a:lnTo>
                    <a:lnTo>
                      <a:pt x="1704" y="57"/>
                    </a:lnTo>
                    <a:lnTo>
                      <a:pt x="1909" y="14"/>
                    </a:lnTo>
                    <a:lnTo>
                      <a:pt x="2012" y="0"/>
                    </a:lnTo>
                    <a:lnTo>
                      <a:pt x="2012" y="1"/>
                    </a:lnTo>
                    <a:lnTo>
                      <a:pt x="2012" y="4492"/>
                    </a:lnTo>
                    <a:lnTo>
                      <a:pt x="1951" y="4485"/>
                    </a:lnTo>
                    <a:lnTo>
                      <a:pt x="1827" y="4463"/>
                    </a:lnTo>
                    <a:lnTo>
                      <a:pt x="1704" y="4437"/>
                    </a:lnTo>
                    <a:lnTo>
                      <a:pt x="1585" y="4403"/>
                    </a:lnTo>
                    <a:lnTo>
                      <a:pt x="1412" y="4342"/>
                    </a:lnTo>
                    <a:lnTo>
                      <a:pt x="1192" y="4238"/>
                    </a:lnTo>
                    <a:lnTo>
                      <a:pt x="1087" y="41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0699079" y="1072947"/>
                <a:ext cx="264775" cy="253159"/>
              </a:xfrm>
              <a:custGeom>
                <a:avLst/>
                <a:gdLst>
                  <a:gd name="T0" fmla="*/ 1787 w 1985"/>
                  <a:gd name="T1" fmla="*/ 1394 h 1894"/>
                  <a:gd name="T2" fmla="*/ 1542 w 1985"/>
                  <a:gd name="T3" fmla="*/ 1347 h 1894"/>
                  <a:gd name="T4" fmla="*/ 1363 w 1985"/>
                  <a:gd name="T5" fmla="*/ 1293 h 1894"/>
                  <a:gd name="T6" fmla="*/ 1250 w 1985"/>
                  <a:gd name="T7" fmla="*/ 1250 h 1894"/>
                  <a:gd name="T8" fmla="*/ 1192 w 1985"/>
                  <a:gd name="T9" fmla="*/ 1227 h 1894"/>
                  <a:gd name="T10" fmla="*/ 989 w 1985"/>
                  <a:gd name="T11" fmla="*/ 1126 h 1894"/>
                  <a:gd name="T12" fmla="*/ 847 w 1985"/>
                  <a:gd name="T13" fmla="*/ 1038 h 1894"/>
                  <a:gd name="T14" fmla="*/ 563 w 1985"/>
                  <a:gd name="T15" fmla="*/ 815 h 1894"/>
                  <a:gd name="T16" fmla="*/ 318 w 1985"/>
                  <a:gd name="T17" fmla="*/ 550 h 1894"/>
                  <a:gd name="T18" fmla="*/ 118 w 1985"/>
                  <a:gd name="T19" fmla="*/ 248 h 1894"/>
                  <a:gd name="T20" fmla="*/ 0 w 1985"/>
                  <a:gd name="T21" fmla="*/ 0 h 1894"/>
                  <a:gd name="T22" fmla="*/ 0 w 1985"/>
                  <a:gd name="T23" fmla="*/ 1 h 1894"/>
                  <a:gd name="T24" fmla="*/ 10 w 1985"/>
                  <a:gd name="T25" fmla="*/ 59 h 1894"/>
                  <a:gd name="T26" fmla="*/ 12 w 1985"/>
                  <a:gd name="T27" fmla="*/ 66 h 1894"/>
                  <a:gd name="T28" fmla="*/ 23 w 1985"/>
                  <a:gd name="T29" fmla="*/ 122 h 1894"/>
                  <a:gd name="T30" fmla="*/ 24 w 1985"/>
                  <a:gd name="T31" fmla="*/ 128 h 1894"/>
                  <a:gd name="T32" fmla="*/ 84 w 1985"/>
                  <a:gd name="T33" fmla="*/ 349 h 1894"/>
                  <a:gd name="T34" fmla="*/ 109 w 1985"/>
                  <a:gd name="T35" fmla="*/ 423 h 1894"/>
                  <a:gd name="T36" fmla="*/ 121 w 1985"/>
                  <a:gd name="T37" fmla="*/ 451 h 1894"/>
                  <a:gd name="T38" fmla="*/ 132 w 1985"/>
                  <a:gd name="T39" fmla="*/ 481 h 1894"/>
                  <a:gd name="T40" fmla="*/ 144 w 1985"/>
                  <a:gd name="T41" fmla="*/ 511 h 1894"/>
                  <a:gd name="T42" fmla="*/ 157 w 1985"/>
                  <a:gd name="T43" fmla="*/ 540 h 1894"/>
                  <a:gd name="T44" fmla="*/ 170 w 1985"/>
                  <a:gd name="T45" fmla="*/ 570 h 1894"/>
                  <a:gd name="T46" fmla="*/ 181 w 1985"/>
                  <a:gd name="T47" fmla="*/ 598 h 1894"/>
                  <a:gd name="T48" fmla="*/ 262 w 1985"/>
                  <a:gd name="T49" fmla="*/ 753 h 1894"/>
                  <a:gd name="T50" fmla="*/ 265 w 1985"/>
                  <a:gd name="T51" fmla="*/ 759 h 1894"/>
                  <a:gd name="T52" fmla="*/ 289 w 1985"/>
                  <a:gd name="T53" fmla="*/ 801 h 1894"/>
                  <a:gd name="T54" fmla="*/ 299 w 1985"/>
                  <a:gd name="T55" fmla="*/ 817 h 1894"/>
                  <a:gd name="T56" fmla="*/ 323 w 1985"/>
                  <a:gd name="T57" fmla="*/ 854 h 1894"/>
                  <a:gd name="T58" fmla="*/ 334 w 1985"/>
                  <a:gd name="T59" fmla="*/ 873 h 1894"/>
                  <a:gd name="T60" fmla="*/ 357 w 1985"/>
                  <a:gd name="T61" fmla="*/ 907 h 1894"/>
                  <a:gd name="T62" fmla="*/ 370 w 1985"/>
                  <a:gd name="T63" fmla="*/ 926 h 1894"/>
                  <a:gd name="T64" fmla="*/ 395 w 1985"/>
                  <a:gd name="T65" fmla="*/ 961 h 1894"/>
                  <a:gd name="T66" fmla="*/ 407 w 1985"/>
                  <a:gd name="T67" fmla="*/ 978 h 1894"/>
                  <a:gd name="T68" fmla="*/ 468 w 1985"/>
                  <a:gd name="T69" fmla="*/ 1057 h 1894"/>
                  <a:gd name="T70" fmla="*/ 469 w 1985"/>
                  <a:gd name="T71" fmla="*/ 1060 h 1894"/>
                  <a:gd name="T72" fmla="*/ 492 w 1985"/>
                  <a:gd name="T73" fmla="*/ 1089 h 1894"/>
                  <a:gd name="T74" fmla="*/ 513 w 1985"/>
                  <a:gd name="T75" fmla="*/ 1112 h 1894"/>
                  <a:gd name="T76" fmla="*/ 534 w 1985"/>
                  <a:gd name="T77" fmla="*/ 1138 h 1894"/>
                  <a:gd name="T78" fmla="*/ 556 w 1985"/>
                  <a:gd name="T79" fmla="*/ 1162 h 1894"/>
                  <a:gd name="T80" fmla="*/ 579 w 1985"/>
                  <a:gd name="T81" fmla="*/ 1187 h 1894"/>
                  <a:gd name="T82" fmla="*/ 602 w 1985"/>
                  <a:gd name="T83" fmla="*/ 1211 h 1894"/>
                  <a:gd name="T84" fmla="*/ 623 w 1985"/>
                  <a:gd name="T85" fmla="*/ 1234 h 1894"/>
                  <a:gd name="T86" fmla="*/ 649 w 1985"/>
                  <a:gd name="T87" fmla="*/ 1260 h 1894"/>
                  <a:gd name="T88" fmla="*/ 671 w 1985"/>
                  <a:gd name="T89" fmla="*/ 1280 h 1894"/>
                  <a:gd name="T90" fmla="*/ 706 w 1985"/>
                  <a:gd name="T91" fmla="*/ 1312 h 1894"/>
                  <a:gd name="T92" fmla="*/ 718 w 1985"/>
                  <a:gd name="T93" fmla="*/ 1325 h 1894"/>
                  <a:gd name="T94" fmla="*/ 767 w 1985"/>
                  <a:gd name="T95" fmla="*/ 1368 h 1894"/>
                  <a:gd name="T96" fmla="*/ 786 w 1985"/>
                  <a:gd name="T97" fmla="*/ 1383 h 1894"/>
                  <a:gd name="T98" fmla="*/ 819 w 1985"/>
                  <a:gd name="T99" fmla="*/ 1410 h 1894"/>
                  <a:gd name="T100" fmla="*/ 839 w 1985"/>
                  <a:gd name="T101" fmla="*/ 1426 h 1894"/>
                  <a:gd name="T102" fmla="*/ 873 w 1985"/>
                  <a:gd name="T103" fmla="*/ 1452 h 1894"/>
                  <a:gd name="T104" fmla="*/ 894 w 1985"/>
                  <a:gd name="T105" fmla="*/ 1468 h 1894"/>
                  <a:gd name="T106" fmla="*/ 927 w 1985"/>
                  <a:gd name="T107" fmla="*/ 1492 h 1894"/>
                  <a:gd name="T108" fmla="*/ 947 w 1985"/>
                  <a:gd name="T109" fmla="*/ 1506 h 1894"/>
                  <a:gd name="T110" fmla="*/ 986 w 1985"/>
                  <a:gd name="T111" fmla="*/ 1532 h 1894"/>
                  <a:gd name="T112" fmla="*/ 1004 w 1985"/>
                  <a:gd name="T113" fmla="*/ 1544 h 1894"/>
                  <a:gd name="T114" fmla="*/ 1060 w 1985"/>
                  <a:gd name="T115" fmla="*/ 1580 h 1894"/>
                  <a:gd name="T116" fmla="*/ 1240 w 1985"/>
                  <a:gd name="T117" fmla="*/ 1678 h 1894"/>
                  <a:gd name="T118" fmla="*/ 1493 w 1985"/>
                  <a:gd name="T119" fmla="*/ 1783 h 1894"/>
                  <a:gd name="T120" fmla="*/ 1663 w 1985"/>
                  <a:gd name="T121" fmla="*/ 1835 h 1894"/>
                  <a:gd name="T122" fmla="*/ 1985 w 1985"/>
                  <a:gd name="T123" fmla="*/ 1894 h 1894"/>
                  <a:gd name="T124" fmla="*/ 1918 w 1985"/>
                  <a:gd name="T125" fmla="*/ 1409 h 1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85" h="1894">
                    <a:moveTo>
                      <a:pt x="1850" y="1401"/>
                    </a:moveTo>
                    <a:lnTo>
                      <a:pt x="1787" y="1394"/>
                    </a:lnTo>
                    <a:lnTo>
                      <a:pt x="1663" y="1374"/>
                    </a:lnTo>
                    <a:lnTo>
                      <a:pt x="1542" y="1347"/>
                    </a:lnTo>
                    <a:lnTo>
                      <a:pt x="1423" y="1312"/>
                    </a:lnTo>
                    <a:lnTo>
                      <a:pt x="1363" y="1293"/>
                    </a:lnTo>
                    <a:lnTo>
                      <a:pt x="1306" y="1273"/>
                    </a:lnTo>
                    <a:lnTo>
                      <a:pt x="1250" y="1250"/>
                    </a:lnTo>
                    <a:lnTo>
                      <a:pt x="1221" y="1239"/>
                    </a:lnTo>
                    <a:lnTo>
                      <a:pt x="1192" y="1227"/>
                    </a:lnTo>
                    <a:lnTo>
                      <a:pt x="1123" y="1195"/>
                    </a:lnTo>
                    <a:lnTo>
                      <a:pt x="989" y="1126"/>
                    </a:lnTo>
                    <a:lnTo>
                      <a:pt x="924" y="1087"/>
                    </a:lnTo>
                    <a:lnTo>
                      <a:pt x="847" y="1038"/>
                    </a:lnTo>
                    <a:lnTo>
                      <a:pt x="700" y="933"/>
                    </a:lnTo>
                    <a:lnTo>
                      <a:pt x="563" y="815"/>
                    </a:lnTo>
                    <a:lnTo>
                      <a:pt x="435" y="687"/>
                    </a:lnTo>
                    <a:lnTo>
                      <a:pt x="318" y="550"/>
                    </a:lnTo>
                    <a:lnTo>
                      <a:pt x="212" y="403"/>
                    </a:lnTo>
                    <a:lnTo>
                      <a:pt x="118" y="248"/>
                    </a:lnTo>
                    <a:lnTo>
                      <a:pt x="36" y="8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6" y="30"/>
                    </a:lnTo>
                    <a:lnTo>
                      <a:pt x="10" y="59"/>
                    </a:lnTo>
                    <a:lnTo>
                      <a:pt x="12" y="62"/>
                    </a:lnTo>
                    <a:lnTo>
                      <a:pt x="12" y="66"/>
                    </a:lnTo>
                    <a:lnTo>
                      <a:pt x="17" y="94"/>
                    </a:lnTo>
                    <a:lnTo>
                      <a:pt x="23" y="122"/>
                    </a:lnTo>
                    <a:lnTo>
                      <a:pt x="24" y="125"/>
                    </a:lnTo>
                    <a:lnTo>
                      <a:pt x="24" y="128"/>
                    </a:lnTo>
                    <a:lnTo>
                      <a:pt x="42" y="203"/>
                    </a:lnTo>
                    <a:lnTo>
                      <a:pt x="84" y="349"/>
                    </a:lnTo>
                    <a:lnTo>
                      <a:pt x="109" y="421"/>
                    </a:lnTo>
                    <a:lnTo>
                      <a:pt x="109" y="423"/>
                    </a:lnTo>
                    <a:lnTo>
                      <a:pt x="111" y="426"/>
                    </a:lnTo>
                    <a:lnTo>
                      <a:pt x="121" y="451"/>
                    </a:lnTo>
                    <a:lnTo>
                      <a:pt x="130" y="477"/>
                    </a:lnTo>
                    <a:lnTo>
                      <a:pt x="132" y="481"/>
                    </a:lnTo>
                    <a:lnTo>
                      <a:pt x="134" y="487"/>
                    </a:lnTo>
                    <a:lnTo>
                      <a:pt x="144" y="511"/>
                    </a:lnTo>
                    <a:lnTo>
                      <a:pt x="154" y="536"/>
                    </a:lnTo>
                    <a:lnTo>
                      <a:pt x="157" y="540"/>
                    </a:lnTo>
                    <a:lnTo>
                      <a:pt x="158" y="546"/>
                    </a:lnTo>
                    <a:lnTo>
                      <a:pt x="170" y="570"/>
                    </a:lnTo>
                    <a:lnTo>
                      <a:pt x="181" y="595"/>
                    </a:lnTo>
                    <a:lnTo>
                      <a:pt x="181" y="598"/>
                    </a:lnTo>
                    <a:lnTo>
                      <a:pt x="220" y="677"/>
                    </a:lnTo>
                    <a:lnTo>
                      <a:pt x="262" y="753"/>
                    </a:lnTo>
                    <a:lnTo>
                      <a:pt x="263" y="756"/>
                    </a:lnTo>
                    <a:lnTo>
                      <a:pt x="265" y="759"/>
                    </a:lnTo>
                    <a:lnTo>
                      <a:pt x="278" y="781"/>
                    </a:lnTo>
                    <a:lnTo>
                      <a:pt x="289" y="801"/>
                    </a:lnTo>
                    <a:lnTo>
                      <a:pt x="294" y="808"/>
                    </a:lnTo>
                    <a:lnTo>
                      <a:pt x="299" y="817"/>
                    </a:lnTo>
                    <a:lnTo>
                      <a:pt x="311" y="835"/>
                    </a:lnTo>
                    <a:lnTo>
                      <a:pt x="323" y="854"/>
                    </a:lnTo>
                    <a:lnTo>
                      <a:pt x="328" y="863"/>
                    </a:lnTo>
                    <a:lnTo>
                      <a:pt x="334" y="873"/>
                    </a:lnTo>
                    <a:lnTo>
                      <a:pt x="346" y="890"/>
                    </a:lnTo>
                    <a:lnTo>
                      <a:pt x="357" y="907"/>
                    </a:lnTo>
                    <a:lnTo>
                      <a:pt x="364" y="917"/>
                    </a:lnTo>
                    <a:lnTo>
                      <a:pt x="370" y="926"/>
                    </a:lnTo>
                    <a:lnTo>
                      <a:pt x="382" y="943"/>
                    </a:lnTo>
                    <a:lnTo>
                      <a:pt x="395" y="961"/>
                    </a:lnTo>
                    <a:lnTo>
                      <a:pt x="400" y="969"/>
                    </a:lnTo>
                    <a:lnTo>
                      <a:pt x="407" y="978"/>
                    </a:lnTo>
                    <a:lnTo>
                      <a:pt x="436" y="1018"/>
                    </a:lnTo>
                    <a:lnTo>
                      <a:pt x="468" y="1057"/>
                    </a:lnTo>
                    <a:lnTo>
                      <a:pt x="468" y="1059"/>
                    </a:lnTo>
                    <a:lnTo>
                      <a:pt x="469" y="1060"/>
                    </a:lnTo>
                    <a:lnTo>
                      <a:pt x="481" y="1074"/>
                    </a:lnTo>
                    <a:lnTo>
                      <a:pt x="492" y="1089"/>
                    </a:lnTo>
                    <a:lnTo>
                      <a:pt x="502" y="1100"/>
                    </a:lnTo>
                    <a:lnTo>
                      <a:pt x="513" y="1112"/>
                    </a:lnTo>
                    <a:lnTo>
                      <a:pt x="523" y="1125"/>
                    </a:lnTo>
                    <a:lnTo>
                      <a:pt x="534" y="1138"/>
                    </a:lnTo>
                    <a:lnTo>
                      <a:pt x="546" y="1149"/>
                    </a:lnTo>
                    <a:lnTo>
                      <a:pt x="556" y="1162"/>
                    </a:lnTo>
                    <a:lnTo>
                      <a:pt x="567" y="1174"/>
                    </a:lnTo>
                    <a:lnTo>
                      <a:pt x="579" y="1187"/>
                    </a:lnTo>
                    <a:lnTo>
                      <a:pt x="590" y="1198"/>
                    </a:lnTo>
                    <a:lnTo>
                      <a:pt x="602" y="1211"/>
                    </a:lnTo>
                    <a:lnTo>
                      <a:pt x="613" y="1223"/>
                    </a:lnTo>
                    <a:lnTo>
                      <a:pt x="623" y="1234"/>
                    </a:lnTo>
                    <a:lnTo>
                      <a:pt x="636" y="1247"/>
                    </a:lnTo>
                    <a:lnTo>
                      <a:pt x="649" y="1260"/>
                    </a:lnTo>
                    <a:lnTo>
                      <a:pt x="661" y="1270"/>
                    </a:lnTo>
                    <a:lnTo>
                      <a:pt x="671" y="1280"/>
                    </a:lnTo>
                    <a:lnTo>
                      <a:pt x="688" y="1296"/>
                    </a:lnTo>
                    <a:lnTo>
                      <a:pt x="706" y="1312"/>
                    </a:lnTo>
                    <a:lnTo>
                      <a:pt x="711" y="1319"/>
                    </a:lnTo>
                    <a:lnTo>
                      <a:pt x="718" y="1325"/>
                    </a:lnTo>
                    <a:lnTo>
                      <a:pt x="743" y="1347"/>
                    </a:lnTo>
                    <a:lnTo>
                      <a:pt x="767" y="1368"/>
                    </a:lnTo>
                    <a:lnTo>
                      <a:pt x="776" y="1375"/>
                    </a:lnTo>
                    <a:lnTo>
                      <a:pt x="786" y="1383"/>
                    </a:lnTo>
                    <a:lnTo>
                      <a:pt x="802" y="1397"/>
                    </a:lnTo>
                    <a:lnTo>
                      <a:pt x="819" y="1410"/>
                    </a:lnTo>
                    <a:lnTo>
                      <a:pt x="829" y="1419"/>
                    </a:lnTo>
                    <a:lnTo>
                      <a:pt x="839" y="1426"/>
                    </a:lnTo>
                    <a:lnTo>
                      <a:pt x="857" y="1439"/>
                    </a:lnTo>
                    <a:lnTo>
                      <a:pt x="873" y="1452"/>
                    </a:lnTo>
                    <a:lnTo>
                      <a:pt x="883" y="1459"/>
                    </a:lnTo>
                    <a:lnTo>
                      <a:pt x="894" y="1468"/>
                    </a:lnTo>
                    <a:lnTo>
                      <a:pt x="910" y="1479"/>
                    </a:lnTo>
                    <a:lnTo>
                      <a:pt x="927" y="1492"/>
                    </a:lnTo>
                    <a:lnTo>
                      <a:pt x="937" y="1499"/>
                    </a:lnTo>
                    <a:lnTo>
                      <a:pt x="947" y="1506"/>
                    </a:lnTo>
                    <a:lnTo>
                      <a:pt x="966" y="1519"/>
                    </a:lnTo>
                    <a:lnTo>
                      <a:pt x="986" y="1532"/>
                    </a:lnTo>
                    <a:lnTo>
                      <a:pt x="995" y="1538"/>
                    </a:lnTo>
                    <a:lnTo>
                      <a:pt x="1004" y="1544"/>
                    </a:lnTo>
                    <a:lnTo>
                      <a:pt x="1032" y="1561"/>
                    </a:lnTo>
                    <a:lnTo>
                      <a:pt x="1060" y="1580"/>
                    </a:lnTo>
                    <a:lnTo>
                      <a:pt x="1119" y="1615"/>
                    </a:lnTo>
                    <a:lnTo>
                      <a:pt x="1240" y="1678"/>
                    </a:lnTo>
                    <a:lnTo>
                      <a:pt x="1363" y="1734"/>
                    </a:lnTo>
                    <a:lnTo>
                      <a:pt x="1493" y="1783"/>
                    </a:lnTo>
                    <a:lnTo>
                      <a:pt x="1559" y="1805"/>
                    </a:lnTo>
                    <a:lnTo>
                      <a:pt x="1663" y="1835"/>
                    </a:lnTo>
                    <a:lnTo>
                      <a:pt x="1876" y="1880"/>
                    </a:lnTo>
                    <a:lnTo>
                      <a:pt x="1985" y="1894"/>
                    </a:lnTo>
                    <a:lnTo>
                      <a:pt x="1985" y="1411"/>
                    </a:lnTo>
                    <a:lnTo>
                      <a:pt x="1918" y="1409"/>
                    </a:lnTo>
                    <a:lnTo>
                      <a:pt x="1850" y="140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498916">
              <a:off x="9971906" y="245914"/>
              <a:ext cx="638634" cy="1062835"/>
              <a:chOff x="9860692" y="724053"/>
              <a:chExt cx="603655" cy="1004623"/>
            </a:xfrm>
          </p:grpSpPr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10089816" y="1197123"/>
                <a:ext cx="145406" cy="531553"/>
              </a:xfrm>
              <a:custGeom>
                <a:avLst/>
                <a:gdLst>
                  <a:gd name="T0" fmla="*/ 1087 w 1087"/>
                  <a:gd name="T1" fmla="*/ 0 h 3982"/>
                  <a:gd name="T2" fmla="*/ 1087 w 1087"/>
                  <a:gd name="T3" fmla="*/ 3438 h 3982"/>
                  <a:gd name="T4" fmla="*/ 1085 w 1087"/>
                  <a:gd name="T5" fmla="*/ 3494 h 3982"/>
                  <a:gd name="T6" fmla="*/ 1064 w 1087"/>
                  <a:gd name="T7" fmla="*/ 3601 h 3982"/>
                  <a:gd name="T8" fmla="*/ 1022 w 1087"/>
                  <a:gd name="T9" fmla="*/ 3698 h 3982"/>
                  <a:gd name="T10" fmla="*/ 963 w 1087"/>
                  <a:gd name="T11" fmla="*/ 3785 h 3982"/>
                  <a:gd name="T12" fmla="*/ 890 w 1087"/>
                  <a:gd name="T13" fmla="*/ 3858 h 3982"/>
                  <a:gd name="T14" fmla="*/ 803 w 1087"/>
                  <a:gd name="T15" fmla="*/ 3917 h 3982"/>
                  <a:gd name="T16" fmla="*/ 705 w 1087"/>
                  <a:gd name="T17" fmla="*/ 3959 h 3982"/>
                  <a:gd name="T18" fmla="*/ 599 w 1087"/>
                  <a:gd name="T19" fmla="*/ 3981 h 3982"/>
                  <a:gd name="T20" fmla="*/ 544 w 1087"/>
                  <a:gd name="T21" fmla="*/ 3982 h 3982"/>
                  <a:gd name="T22" fmla="*/ 488 w 1087"/>
                  <a:gd name="T23" fmla="*/ 3981 h 3982"/>
                  <a:gd name="T24" fmla="*/ 381 w 1087"/>
                  <a:gd name="T25" fmla="*/ 3959 h 3982"/>
                  <a:gd name="T26" fmla="*/ 284 w 1087"/>
                  <a:gd name="T27" fmla="*/ 3917 h 3982"/>
                  <a:gd name="T28" fmla="*/ 197 w 1087"/>
                  <a:gd name="T29" fmla="*/ 3858 h 3982"/>
                  <a:gd name="T30" fmla="*/ 124 w 1087"/>
                  <a:gd name="T31" fmla="*/ 3785 h 3982"/>
                  <a:gd name="T32" fmla="*/ 65 w 1087"/>
                  <a:gd name="T33" fmla="*/ 3698 h 3982"/>
                  <a:gd name="T34" fmla="*/ 24 w 1087"/>
                  <a:gd name="T35" fmla="*/ 3601 h 3982"/>
                  <a:gd name="T36" fmla="*/ 1 w 1087"/>
                  <a:gd name="T37" fmla="*/ 3494 h 3982"/>
                  <a:gd name="T38" fmla="*/ 0 w 1087"/>
                  <a:gd name="T39" fmla="*/ 3438 h 3982"/>
                  <a:gd name="T40" fmla="*/ 0 w 1087"/>
                  <a:gd name="T41" fmla="*/ 0 h 3982"/>
                  <a:gd name="T42" fmla="*/ 1087 w 1087"/>
                  <a:gd name="T4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3982">
                    <a:moveTo>
                      <a:pt x="1087" y="0"/>
                    </a:moveTo>
                    <a:lnTo>
                      <a:pt x="1087" y="3438"/>
                    </a:lnTo>
                    <a:lnTo>
                      <a:pt x="1085" y="3494"/>
                    </a:lnTo>
                    <a:lnTo>
                      <a:pt x="1064" y="3601"/>
                    </a:lnTo>
                    <a:lnTo>
                      <a:pt x="1022" y="3698"/>
                    </a:lnTo>
                    <a:lnTo>
                      <a:pt x="963" y="3785"/>
                    </a:lnTo>
                    <a:lnTo>
                      <a:pt x="890" y="3858"/>
                    </a:lnTo>
                    <a:lnTo>
                      <a:pt x="803" y="3917"/>
                    </a:lnTo>
                    <a:lnTo>
                      <a:pt x="705" y="3959"/>
                    </a:lnTo>
                    <a:lnTo>
                      <a:pt x="599" y="3981"/>
                    </a:lnTo>
                    <a:lnTo>
                      <a:pt x="544" y="3982"/>
                    </a:lnTo>
                    <a:lnTo>
                      <a:pt x="488" y="3981"/>
                    </a:lnTo>
                    <a:lnTo>
                      <a:pt x="381" y="3959"/>
                    </a:lnTo>
                    <a:lnTo>
                      <a:pt x="284" y="3917"/>
                    </a:lnTo>
                    <a:lnTo>
                      <a:pt x="197" y="3858"/>
                    </a:lnTo>
                    <a:lnTo>
                      <a:pt x="124" y="3785"/>
                    </a:lnTo>
                    <a:lnTo>
                      <a:pt x="65" y="3698"/>
                    </a:lnTo>
                    <a:lnTo>
                      <a:pt x="24" y="3601"/>
                    </a:lnTo>
                    <a:lnTo>
                      <a:pt x="1" y="3494"/>
                    </a:lnTo>
                    <a:lnTo>
                      <a:pt x="0" y="3438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10118257" y="1197123"/>
                <a:ext cx="116966" cy="531553"/>
              </a:xfrm>
              <a:custGeom>
                <a:avLst/>
                <a:gdLst>
                  <a:gd name="T0" fmla="*/ 544 w 875"/>
                  <a:gd name="T1" fmla="*/ 0 h 3982"/>
                  <a:gd name="T2" fmla="*/ 544 w 875"/>
                  <a:gd name="T3" fmla="*/ 3325 h 3982"/>
                  <a:gd name="T4" fmla="*/ 542 w 875"/>
                  <a:gd name="T5" fmla="*/ 3380 h 3982"/>
                  <a:gd name="T6" fmla="*/ 519 w 875"/>
                  <a:gd name="T7" fmla="*/ 3487 h 3982"/>
                  <a:gd name="T8" fmla="*/ 479 w 875"/>
                  <a:gd name="T9" fmla="*/ 3585 h 3982"/>
                  <a:gd name="T10" fmla="*/ 420 w 875"/>
                  <a:gd name="T11" fmla="*/ 3671 h 3982"/>
                  <a:gd name="T12" fmla="*/ 346 w 875"/>
                  <a:gd name="T13" fmla="*/ 3745 h 3982"/>
                  <a:gd name="T14" fmla="*/ 260 w 875"/>
                  <a:gd name="T15" fmla="*/ 3804 h 3982"/>
                  <a:gd name="T16" fmla="*/ 162 w 875"/>
                  <a:gd name="T17" fmla="*/ 3845 h 3982"/>
                  <a:gd name="T18" fmla="*/ 56 w 875"/>
                  <a:gd name="T19" fmla="*/ 3867 h 3982"/>
                  <a:gd name="T20" fmla="*/ 0 w 875"/>
                  <a:gd name="T21" fmla="*/ 3868 h 3982"/>
                  <a:gd name="T22" fmla="*/ 36 w 875"/>
                  <a:gd name="T23" fmla="*/ 3894 h 3982"/>
                  <a:gd name="T24" fmla="*/ 112 w 875"/>
                  <a:gd name="T25" fmla="*/ 3936 h 3982"/>
                  <a:gd name="T26" fmla="*/ 195 w 875"/>
                  <a:gd name="T27" fmla="*/ 3965 h 3982"/>
                  <a:gd name="T28" fmla="*/ 285 w 875"/>
                  <a:gd name="T29" fmla="*/ 3981 h 3982"/>
                  <a:gd name="T30" fmla="*/ 332 w 875"/>
                  <a:gd name="T31" fmla="*/ 3982 h 3982"/>
                  <a:gd name="T32" fmla="*/ 387 w 875"/>
                  <a:gd name="T33" fmla="*/ 3981 h 3982"/>
                  <a:gd name="T34" fmla="*/ 493 w 875"/>
                  <a:gd name="T35" fmla="*/ 3959 h 3982"/>
                  <a:gd name="T36" fmla="*/ 591 w 875"/>
                  <a:gd name="T37" fmla="*/ 3917 h 3982"/>
                  <a:gd name="T38" fmla="*/ 678 w 875"/>
                  <a:gd name="T39" fmla="*/ 3858 h 3982"/>
                  <a:gd name="T40" fmla="*/ 751 w 875"/>
                  <a:gd name="T41" fmla="*/ 3785 h 3982"/>
                  <a:gd name="T42" fmla="*/ 810 w 875"/>
                  <a:gd name="T43" fmla="*/ 3698 h 3982"/>
                  <a:gd name="T44" fmla="*/ 852 w 875"/>
                  <a:gd name="T45" fmla="*/ 3601 h 3982"/>
                  <a:gd name="T46" fmla="*/ 873 w 875"/>
                  <a:gd name="T47" fmla="*/ 3494 h 3982"/>
                  <a:gd name="T48" fmla="*/ 875 w 875"/>
                  <a:gd name="T49" fmla="*/ 3438 h 3982"/>
                  <a:gd name="T50" fmla="*/ 875 w 875"/>
                  <a:gd name="T51" fmla="*/ 0 h 3982"/>
                  <a:gd name="T52" fmla="*/ 544 w 875"/>
                  <a:gd name="T5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5" h="3982">
                    <a:moveTo>
                      <a:pt x="544" y="0"/>
                    </a:moveTo>
                    <a:lnTo>
                      <a:pt x="544" y="3325"/>
                    </a:lnTo>
                    <a:lnTo>
                      <a:pt x="542" y="3380"/>
                    </a:lnTo>
                    <a:lnTo>
                      <a:pt x="519" y="3487"/>
                    </a:lnTo>
                    <a:lnTo>
                      <a:pt x="479" y="3585"/>
                    </a:lnTo>
                    <a:lnTo>
                      <a:pt x="420" y="3671"/>
                    </a:lnTo>
                    <a:lnTo>
                      <a:pt x="346" y="3745"/>
                    </a:lnTo>
                    <a:lnTo>
                      <a:pt x="260" y="3804"/>
                    </a:lnTo>
                    <a:lnTo>
                      <a:pt x="162" y="3845"/>
                    </a:lnTo>
                    <a:lnTo>
                      <a:pt x="56" y="3867"/>
                    </a:lnTo>
                    <a:lnTo>
                      <a:pt x="0" y="3868"/>
                    </a:lnTo>
                    <a:lnTo>
                      <a:pt x="36" y="3894"/>
                    </a:lnTo>
                    <a:lnTo>
                      <a:pt x="112" y="3936"/>
                    </a:lnTo>
                    <a:lnTo>
                      <a:pt x="195" y="3965"/>
                    </a:lnTo>
                    <a:lnTo>
                      <a:pt x="285" y="3981"/>
                    </a:lnTo>
                    <a:lnTo>
                      <a:pt x="332" y="3982"/>
                    </a:lnTo>
                    <a:lnTo>
                      <a:pt x="387" y="3981"/>
                    </a:lnTo>
                    <a:lnTo>
                      <a:pt x="493" y="3959"/>
                    </a:lnTo>
                    <a:lnTo>
                      <a:pt x="591" y="3917"/>
                    </a:lnTo>
                    <a:lnTo>
                      <a:pt x="678" y="3858"/>
                    </a:lnTo>
                    <a:lnTo>
                      <a:pt x="751" y="3785"/>
                    </a:lnTo>
                    <a:lnTo>
                      <a:pt x="810" y="3698"/>
                    </a:lnTo>
                    <a:lnTo>
                      <a:pt x="852" y="3601"/>
                    </a:lnTo>
                    <a:lnTo>
                      <a:pt x="873" y="3494"/>
                    </a:lnTo>
                    <a:lnTo>
                      <a:pt x="875" y="3438"/>
                    </a:lnTo>
                    <a:lnTo>
                      <a:pt x="875" y="0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9860692" y="724053"/>
                <a:ext cx="603655" cy="603655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9975254" y="760104"/>
                <a:ext cx="489092" cy="567604"/>
              </a:xfrm>
              <a:custGeom>
                <a:avLst/>
                <a:gdLst>
                  <a:gd name="T0" fmla="*/ 2519 w 3661"/>
                  <a:gd name="T1" fmla="*/ 39 h 4252"/>
                  <a:gd name="T2" fmla="*/ 2702 w 3661"/>
                  <a:gd name="T3" fmla="*/ 209 h 4252"/>
                  <a:gd name="T4" fmla="*/ 2865 w 3661"/>
                  <a:gd name="T5" fmla="*/ 399 h 4252"/>
                  <a:gd name="T6" fmla="*/ 3006 w 3661"/>
                  <a:gd name="T7" fmla="*/ 607 h 4252"/>
                  <a:gd name="T8" fmla="*/ 3124 w 3661"/>
                  <a:gd name="T9" fmla="*/ 828 h 4252"/>
                  <a:gd name="T10" fmla="*/ 3218 w 3661"/>
                  <a:gd name="T11" fmla="*/ 1065 h 4252"/>
                  <a:gd name="T12" fmla="*/ 3284 w 3661"/>
                  <a:gd name="T13" fmla="*/ 1314 h 4252"/>
                  <a:gd name="T14" fmla="*/ 3321 w 3661"/>
                  <a:gd name="T15" fmla="*/ 1573 h 4252"/>
                  <a:gd name="T16" fmla="*/ 3330 w 3661"/>
                  <a:gd name="T17" fmla="*/ 1773 h 4252"/>
                  <a:gd name="T18" fmla="*/ 3311 w 3661"/>
                  <a:gd name="T19" fmla="*/ 2067 h 4252"/>
                  <a:gd name="T20" fmla="*/ 3231 w 3661"/>
                  <a:gd name="T21" fmla="*/ 2440 h 4252"/>
                  <a:gd name="T22" fmla="*/ 3091 w 3661"/>
                  <a:gd name="T23" fmla="*/ 2787 h 4252"/>
                  <a:gd name="T24" fmla="*/ 2898 w 3661"/>
                  <a:gd name="T25" fmla="*/ 3104 h 4252"/>
                  <a:gd name="T26" fmla="*/ 2658 w 3661"/>
                  <a:gd name="T27" fmla="*/ 3383 h 4252"/>
                  <a:gd name="T28" fmla="*/ 2374 w 3661"/>
                  <a:gd name="T29" fmla="*/ 3620 h 4252"/>
                  <a:gd name="T30" fmla="*/ 2056 w 3661"/>
                  <a:gd name="T31" fmla="*/ 3808 h 4252"/>
                  <a:gd name="T32" fmla="*/ 1706 w 3661"/>
                  <a:gd name="T33" fmla="*/ 3944 h 4252"/>
                  <a:gd name="T34" fmla="*/ 1548 w 3661"/>
                  <a:gd name="T35" fmla="*/ 3983 h 4252"/>
                  <a:gd name="T36" fmla="*/ 1278 w 3661"/>
                  <a:gd name="T37" fmla="*/ 4024 h 4252"/>
                  <a:gd name="T38" fmla="*/ 1070 w 3661"/>
                  <a:gd name="T39" fmla="*/ 4033 h 4252"/>
                  <a:gd name="T40" fmla="*/ 861 w 3661"/>
                  <a:gd name="T41" fmla="*/ 4024 h 4252"/>
                  <a:gd name="T42" fmla="*/ 592 w 3661"/>
                  <a:gd name="T43" fmla="*/ 3983 h 4252"/>
                  <a:gd name="T44" fmla="*/ 458 w 3661"/>
                  <a:gd name="T45" fmla="*/ 3949 h 4252"/>
                  <a:gd name="T46" fmla="*/ 190 w 3661"/>
                  <a:gd name="T47" fmla="*/ 3856 h 4252"/>
                  <a:gd name="T48" fmla="*/ 0 w 3661"/>
                  <a:gd name="T49" fmla="*/ 3764 h 4252"/>
                  <a:gd name="T50" fmla="*/ 296 w 3661"/>
                  <a:gd name="T51" fmla="*/ 3965 h 4252"/>
                  <a:gd name="T52" fmla="*/ 740 w 3661"/>
                  <a:gd name="T53" fmla="*/ 4154 h 4252"/>
                  <a:gd name="T54" fmla="*/ 924 w 3661"/>
                  <a:gd name="T55" fmla="*/ 4201 h 4252"/>
                  <a:gd name="T56" fmla="*/ 1193 w 3661"/>
                  <a:gd name="T57" fmla="*/ 4243 h 4252"/>
                  <a:gd name="T58" fmla="*/ 1402 w 3661"/>
                  <a:gd name="T59" fmla="*/ 4252 h 4252"/>
                  <a:gd name="T60" fmla="*/ 1609 w 3661"/>
                  <a:gd name="T61" fmla="*/ 4243 h 4252"/>
                  <a:gd name="T62" fmla="*/ 1880 w 3661"/>
                  <a:gd name="T63" fmla="*/ 4201 h 4252"/>
                  <a:gd name="T64" fmla="*/ 2037 w 3661"/>
                  <a:gd name="T65" fmla="*/ 4163 h 4252"/>
                  <a:gd name="T66" fmla="*/ 2387 w 3661"/>
                  <a:gd name="T67" fmla="*/ 4027 h 4252"/>
                  <a:gd name="T68" fmla="*/ 2707 w 3661"/>
                  <a:gd name="T69" fmla="*/ 3839 h 4252"/>
                  <a:gd name="T70" fmla="*/ 2989 w 3661"/>
                  <a:gd name="T71" fmla="*/ 3602 h 4252"/>
                  <a:gd name="T72" fmla="*/ 3229 w 3661"/>
                  <a:gd name="T73" fmla="*/ 3323 h 4252"/>
                  <a:gd name="T74" fmla="*/ 3422 w 3661"/>
                  <a:gd name="T75" fmla="*/ 3006 h 4252"/>
                  <a:gd name="T76" fmla="*/ 3562 w 3661"/>
                  <a:gd name="T77" fmla="*/ 2659 h 4252"/>
                  <a:gd name="T78" fmla="*/ 3644 w 3661"/>
                  <a:gd name="T79" fmla="*/ 2286 h 4252"/>
                  <a:gd name="T80" fmla="*/ 3661 w 3661"/>
                  <a:gd name="T81" fmla="*/ 1992 h 4252"/>
                  <a:gd name="T82" fmla="*/ 3650 w 3661"/>
                  <a:gd name="T83" fmla="*/ 1753 h 4252"/>
                  <a:gd name="T84" fmla="*/ 3595 w 3661"/>
                  <a:gd name="T85" fmla="*/ 1445 h 4252"/>
                  <a:gd name="T86" fmla="*/ 3501 w 3661"/>
                  <a:gd name="T87" fmla="*/ 1154 h 4252"/>
                  <a:gd name="T88" fmla="*/ 3370 w 3661"/>
                  <a:gd name="T89" fmla="*/ 880 h 4252"/>
                  <a:gd name="T90" fmla="*/ 3206 w 3661"/>
                  <a:gd name="T91" fmla="*/ 630 h 4252"/>
                  <a:gd name="T92" fmla="*/ 3010 w 3661"/>
                  <a:gd name="T93" fmla="*/ 404 h 4252"/>
                  <a:gd name="T94" fmla="*/ 2786 w 3661"/>
                  <a:gd name="T95" fmla="*/ 205 h 4252"/>
                  <a:gd name="T96" fmla="*/ 2537 w 3661"/>
                  <a:gd name="T97" fmla="*/ 36 h 4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61" h="4252">
                    <a:moveTo>
                      <a:pt x="2470" y="0"/>
                    </a:moveTo>
                    <a:lnTo>
                      <a:pt x="2519" y="39"/>
                    </a:lnTo>
                    <a:lnTo>
                      <a:pt x="2613" y="121"/>
                    </a:lnTo>
                    <a:lnTo>
                      <a:pt x="2702" y="209"/>
                    </a:lnTo>
                    <a:lnTo>
                      <a:pt x="2786" y="303"/>
                    </a:lnTo>
                    <a:lnTo>
                      <a:pt x="2865" y="399"/>
                    </a:lnTo>
                    <a:lnTo>
                      <a:pt x="2938" y="502"/>
                    </a:lnTo>
                    <a:lnTo>
                      <a:pt x="3006" y="607"/>
                    </a:lnTo>
                    <a:lnTo>
                      <a:pt x="3068" y="716"/>
                    </a:lnTo>
                    <a:lnTo>
                      <a:pt x="3124" y="828"/>
                    </a:lnTo>
                    <a:lnTo>
                      <a:pt x="3174" y="945"/>
                    </a:lnTo>
                    <a:lnTo>
                      <a:pt x="3218" y="1065"/>
                    </a:lnTo>
                    <a:lnTo>
                      <a:pt x="3254" y="1189"/>
                    </a:lnTo>
                    <a:lnTo>
                      <a:pt x="3284" y="1314"/>
                    </a:lnTo>
                    <a:lnTo>
                      <a:pt x="3305" y="1442"/>
                    </a:lnTo>
                    <a:lnTo>
                      <a:pt x="3321" y="1573"/>
                    </a:lnTo>
                    <a:lnTo>
                      <a:pt x="3328" y="1706"/>
                    </a:lnTo>
                    <a:lnTo>
                      <a:pt x="3330" y="1773"/>
                    </a:lnTo>
                    <a:lnTo>
                      <a:pt x="3328" y="1873"/>
                    </a:lnTo>
                    <a:lnTo>
                      <a:pt x="3311" y="2067"/>
                    </a:lnTo>
                    <a:lnTo>
                      <a:pt x="3278" y="2256"/>
                    </a:lnTo>
                    <a:lnTo>
                      <a:pt x="3231" y="2440"/>
                    </a:lnTo>
                    <a:lnTo>
                      <a:pt x="3167" y="2617"/>
                    </a:lnTo>
                    <a:lnTo>
                      <a:pt x="3091" y="2787"/>
                    </a:lnTo>
                    <a:lnTo>
                      <a:pt x="3000" y="2950"/>
                    </a:lnTo>
                    <a:lnTo>
                      <a:pt x="2898" y="3104"/>
                    </a:lnTo>
                    <a:lnTo>
                      <a:pt x="2783" y="3248"/>
                    </a:lnTo>
                    <a:lnTo>
                      <a:pt x="2658" y="3383"/>
                    </a:lnTo>
                    <a:lnTo>
                      <a:pt x="2521" y="3507"/>
                    </a:lnTo>
                    <a:lnTo>
                      <a:pt x="2374" y="3620"/>
                    </a:lnTo>
                    <a:lnTo>
                      <a:pt x="2218" y="3720"/>
                    </a:lnTo>
                    <a:lnTo>
                      <a:pt x="2056" y="3808"/>
                    </a:lnTo>
                    <a:lnTo>
                      <a:pt x="1884" y="3883"/>
                    </a:lnTo>
                    <a:lnTo>
                      <a:pt x="1706" y="3944"/>
                    </a:lnTo>
                    <a:lnTo>
                      <a:pt x="1614" y="3967"/>
                    </a:lnTo>
                    <a:lnTo>
                      <a:pt x="1548" y="3983"/>
                    </a:lnTo>
                    <a:lnTo>
                      <a:pt x="1415" y="4007"/>
                    </a:lnTo>
                    <a:lnTo>
                      <a:pt x="1278" y="4024"/>
                    </a:lnTo>
                    <a:lnTo>
                      <a:pt x="1140" y="4033"/>
                    </a:lnTo>
                    <a:lnTo>
                      <a:pt x="1070" y="4033"/>
                    </a:lnTo>
                    <a:lnTo>
                      <a:pt x="999" y="4033"/>
                    </a:lnTo>
                    <a:lnTo>
                      <a:pt x="861" y="4024"/>
                    </a:lnTo>
                    <a:lnTo>
                      <a:pt x="725" y="4007"/>
                    </a:lnTo>
                    <a:lnTo>
                      <a:pt x="592" y="3983"/>
                    </a:lnTo>
                    <a:lnTo>
                      <a:pt x="527" y="3967"/>
                    </a:lnTo>
                    <a:lnTo>
                      <a:pt x="458" y="3949"/>
                    </a:lnTo>
                    <a:lnTo>
                      <a:pt x="321" y="3906"/>
                    </a:lnTo>
                    <a:lnTo>
                      <a:pt x="190" y="3856"/>
                    </a:lnTo>
                    <a:lnTo>
                      <a:pt x="62" y="3797"/>
                    </a:lnTo>
                    <a:lnTo>
                      <a:pt x="0" y="3764"/>
                    </a:lnTo>
                    <a:lnTo>
                      <a:pt x="95" y="3837"/>
                    </a:lnTo>
                    <a:lnTo>
                      <a:pt x="296" y="3965"/>
                    </a:lnTo>
                    <a:lnTo>
                      <a:pt x="512" y="4070"/>
                    </a:lnTo>
                    <a:lnTo>
                      <a:pt x="740" y="4154"/>
                    </a:lnTo>
                    <a:lnTo>
                      <a:pt x="858" y="4186"/>
                    </a:lnTo>
                    <a:lnTo>
                      <a:pt x="924" y="4201"/>
                    </a:lnTo>
                    <a:lnTo>
                      <a:pt x="1057" y="4226"/>
                    </a:lnTo>
                    <a:lnTo>
                      <a:pt x="1193" y="4243"/>
                    </a:lnTo>
                    <a:lnTo>
                      <a:pt x="1332" y="4252"/>
                    </a:lnTo>
                    <a:lnTo>
                      <a:pt x="1402" y="4252"/>
                    </a:lnTo>
                    <a:lnTo>
                      <a:pt x="1471" y="4252"/>
                    </a:lnTo>
                    <a:lnTo>
                      <a:pt x="1609" y="4243"/>
                    </a:lnTo>
                    <a:lnTo>
                      <a:pt x="1746" y="4226"/>
                    </a:lnTo>
                    <a:lnTo>
                      <a:pt x="1880" y="4201"/>
                    </a:lnTo>
                    <a:lnTo>
                      <a:pt x="1945" y="4186"/>
                    </a:lnTo>
                    <a:lnTo>
                      <a:pt x="2037" y="4163"/>
                    </a:lnTo>
                    <a:lnTo>
                      <a:pt x="2216" y="4102"/>
                    </a:lnTo>
                    <a:lnTo>
                      <a:pt x="2387" y="4027"/>
                    </a:lnTo>
                    <a:lnTo>
                      <a:pt x="2551" y="3939"/>
                    </a:lnTo>
                    <a:lnTo>
                      <a:pt x="2707" y="3839"/>
                    </a:lnTo>
                    <a:lnTo>
                      <a:pt x="2852" y="3726"/>
                    </a:lnTo>
                    <a:lnTo>
                      <a:pt x="2989" y="3602"/>
                    </a:lnTo>
                    <a:lnTo>
                      <a:pt x="3114" y="3467"/>
                    </a:lnTo>
                    <a:lnTo>
                      <a:pt x="3229" y="3323"/>
                    </a:lnTo>
                    <a:lnTo>
                      <a:pt x="3333" y="3169"/>
                    </a:lnTo>
                    <a:lnTo>
                      <a:pt x="3422" y="3006"/>
                    </a:lnTo>
                    <a:lnTo>
                      <a:pt x="3500" y="2836"/>
                    </a:lnTo>
                    <a:lnTo>
                      <a:pt x="3562" y="2659"/>
                    </a:lnTo>
                    <a:lnTo>
                      <a:pt x="3611" y="2475"/>
                    </a:lnTo>
                    <a:lnTo>
                      <a:pt x="3644" y="2286"/>
                    </a:lnTo>
                    <a:lnTo>
                      <a:pt x="3660" y="2092"/>
                    </a:lnTo>
                    <a:lnTo>
                      <a:pt x="3661" y="1992"/>
                    </a:lnTo>
                    <a:lnTo>
                      <a:pt x="3661" y="1912"/>
                    </a:lnTo>
                    <a:lnTo>
                      <a:pt x="3650" y="1753"/>
                    </a:lnTo>
                    <a:lnTo>
                      <a:pt x="3628" y="1598"/>
                    </a:lnTo>
                    <a:lnTo>
                      <a:pt x="3595" y="1445"/>
                    </a:lnTo>
                    <a:lnTo>
                      <a:pt x="3553" y="1297"/>
                    </a:lnTo>
                    <a:lnTo>
                      <a:pt x="3501" y="1154"/>
                    </a:lnTo>
                    <a:lnTo>
                      <a:pt x="3441" y="1014"/>
                    </a:lnTo>
                    <a:lnTo>
                      <a:pt x="3370" y="880"/>
                    </a:lnTo>
                    <a:lnTo>
                      <a:pt x="3293" y="752"/>
                    </a:lnTo>
                    <a:lnTo>
                      <a:pt x="3206" y="630"/>
                    </a:lnTo>
                    <a:lnTo>
                      <a:pt x="3111" y="513"/>
                    </a:lnTo>
                    <a:lnTo>
                      <a:pt x="3010" y="404"/>
                    </a:lnTo>
                    <a:lnTo>
                      <a:pt x="2901" y="300"/>
                    </a:lnTo>
                    <a:lnTo>
                      <a:pt x="2786" y="205"/>
                    </a:lnTo>
                    <a:lnTo>
                      <a:pt x="2665" y="117"/>
                    </a:lnTo>
                    <a:lnTo>
                      <a:pt x="2537" y="36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9922478" y="785639"/>
                <a:ext cx="480082" cy="480082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pattFill prst="trellis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양쪽 모서리가 둥근 사각형 4"/>
          <p:cNvSpPr/>
          <p:nvPr/>
        </p:nvSpPr>
        <p:spPr>
          <a:xfrm>
            <a:off x="487639" y="1308189"/>
            <a:ext cx="11161304" cy="5566589"/>
          </a:xfrm>
          <a:prstGeom prst="round2SameRect">
            <a:avLst>
              <a:gd name="adj1" fmla="val 1205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dist="215900" dir="16200000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699424" y="466911"/>
            <a:ext cx="295407" cy="788059"/>
            <a:chOff x="1699424" y="593911"/>
            <a:chExt cx="295407" cy="788059"/>
          </a:xfrm>
        </p:grpSpPr>
        <p:sp>
          <p:nvSpPr>
            <p:cNvPr id="12" name="타원 11"/>
            <p:cNvSpPr/>
            <p:nvPr/>
          </p:nvSpPr>
          <p:spPr>
            <a:xfrm rot="10800000" flipV="1">
              <a:off x="1699424" y="1231031"/>
              <a:ext cx="295407" cy="1509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flipV="1">
              <a:off x="1761567" y="593911"/>
              <a:ext cx="188909" cy="738741"/>
              <a:chOff x="4543830" y="5549345"/>
              <a:chExt cx="188909" cy="738741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4543830" y="5726071"/>
                <a:ext cx="188909" cy="5620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587337" y="5549345"/>
                <a:ext cx="101893" cy="17672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8" name="타원 47"/>
          <p:cNvSpPr/>
          <p:nvPr/>
        </p:nvSpPr>
        <p:spPr>
          <a:xfrm>
            <a:off x="1583002" y="1571509"/>
            <a:ext cx="542360" cy="5423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22069" y="1410336"/>
            <a:ext cx="441773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 부품 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370690" y="1872648"/>
            <a:ext cx="4369113" cy="245749"/>
            <a:chOff x="2370690" y="1872648"/>
            <a:chExt cx="4369113" cy="245749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2370690" y="1873584"/>
              <a:ext cx="436911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370690" y="1872648"/>
              <a:ext cx="2448000" cy="0"/>
            </a:xfrm>
            <a:prstGeom prst="line">
              <a:avLst/>
            </a:prstGeom>
            <a:ln w="28575">
              <a:solidFill>
                <a:srgbClr val="02EA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2580745" y="1978942"/>
              <a:ext cx="97340" cy="111182"/>
            </a:xfrm>
            <a:prstGeom prst="roundRect">
              <a:avLst>
                <a:gd name="adj" fmla="val 1269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2364227" y="1990427"/>
              <a:ext cx="155517" cy="86688"/>
            </a:xfrm>
            <a:prstGeom prst="triangle">
              <a:avLst/>
            </a:prstGeom>
            <a:solidFill>
              <a:srgbClr val="02EAEF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5400000">
              <a:off x="2968714" y="1997295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090242" y="195936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6200000">
              <a:off x="2778745" y="1989247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772133" y="195843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A1EB336-47CA-40EB-85CF-6A658B68F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63368"/>
              </p:ext>
            </p:extLst>
          </p:nvPr>
        </p:nvGraphicFramePr>
        <p:xfrm>
          <a:off x="2332710" y="2521219"/>
          <a:ext cx="7289818" cy="30285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7738">
                  <a:extLst>
                    <a:ext uri="{9D8B030D-6E8A-4147-A177-3AD203B41FA5}">
                      <a16:colId xmlns:a16="http://schemas.microsoft.com/office/drawing/2014/main" val="2739477225"/>
                    </a:ext>
                  </a:extLst>
                </a:gridCol>
                <a:gridCol w="5382080">
                  <a:extLst>
                    <a:ext uri="{9D8B030D-6E8A-4147-A177-3AD203B41FA5}">
                      <a16:colId xmlns:a16="http://schemas.microsoft.com/office/drawing/2014/main" val="3823173684"/>
                    </a:ext>
                  </a:extLst>
                </a:gridCol>
              </a:tblGrid>
              <a:tr h="4326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 err="1">
                          <a:effectLst/>
                        </a:rPr>
                        <a:t>부품명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</a:rPr>
                        <a:t>용도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946687285"/>
                  </a:ext>
                </a:extLst>
              </a:tr>
              <a:tr h="4326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아두이노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0" dirty="0">
                          <a:effectLst/>
                        </a:rPr>
                        <a:t>프로그램 구현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23632543"/>
                  </a:ext>
                </a:extLst>
              </a:tr>
              <a:tr h="4326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>
                          <a:effectLst/>
                        </a:rPr>
                        <a:t>MP3 </a:t>
                      </a:r>
                      <a:r>
                        <a:rPr lang="ko-KR" altLang="en-US" sz="1200" kern="0" dirty="0">
                          <a:effectLst/>
                        </a:rPr>
                        <a:t>모듈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0" dirty="0">
                          <a:effectLst/>
                        </a:rPr>
                        <a:t>음악 재생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233639054"/>
                  </a:ext>
                </a:extLst>
              </a:tr>
              <a:tr h="4326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effectLst/>
                        </a:rPr>
                        <a:t>습도 센서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</a:rPr>
                        <a:t>습도 입력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861740921"/>
                  </a:ext>
                </a:extLst>
              </a:tr>
              <a:tr h="4326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effectLst/>
                        </a:rPr>
                        <a:t>광 센서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0" dirty="0">
                          <a:effectLst/>
                        </a:rPr>
                        <a:t>조</a:t>
                      </a:r>
                      <a:r>
                        <a:rPr lang="ko-KR" sz="1200" kern="0">
                          <a:effectLst/>
                        </a:rPr>
                        <a:t>도 </a:t>
                      </a:r>
                      <a:r>
                        <a:rPr lang="ko-KR" sz="1200" kern="0" dirty="0">
                          <a:effectLst/>
                        </a:rPr>
                        <a:t>입력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634301378"/>
                  </a:ext>
                </a:extLst>
              </a:tr>
              <a:tr h="4326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온도 센서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0" dirty="0">
                          <a:effectLst/>
                        </a:rPr>
                        <a:t>온도 입력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912644743"/>
                  </a:ext>
                </a:extLst>
              </a:tr>
              <a:tr h="4326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effectLst/>
                        </a:rPr>
                        <a:t>버튼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>
                          <a:effectLst/>
                        </a:rPr>
                        <a:t>MP3 </a:t>
                      </a:r>
                      <a:r>
                        <a:rPr lang="ko-KR" altLang="en-US" sz="1200" kern="0" dirty="0">
                          <a:effectLst/>
                        </a:rPr>
                        <a:t>기능 제공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995118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7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841499" y="112496"/>
            <a:ext cx="9878927" cy="2865375"/>
            <a:chOff x="1841499" y="112496"/>
            <a:chExt cx="9878927" cy="2865375"/>
          </a:xfrm>
        </p:grpSpPr>
        <p:sp>
          <p:nvSpPr>
            <p:cNvPr id="32" name="자유형 31"/>
            <p:cNvSpPr/>
            <p:nvPr/>
          </p:nvSpPr>
          <p:spPr>
            <a:xfrm>
              <a:off x="1841499" y="146899"/>
              <a:ext cx="9878927" cy="2830972"/>
            </a:xfrm>
            <a:custGeom>
              <a:avLst/>
              <a:gdLst>
                <a:gd name="connsiteX0" fmla="*/ 0 w 10268587"/>
                <a:gd name="connsiteY0" fmla="*/ 452979 h 2708742"/>
                <a:gd name="connsiteX1" fmla="*/ 228600 w 10268587"/>
                <a:gd name="connsiteY1" fmla="*/ 59279 h 2708742"/>
                <a:gd name="connsiteX2" fmla="*/ 787400 w 10268587"/>
                <a:gd name="connsiteY2" fmla="*/ 287879 h 2708742"/>
                <a:gd name="connsiteX3" fmla="*/ 3175000 w 10268587"/>
                <a:gd name="connsiteY3" fmla="*/ 2662779 h 2708742"/>
                <a:gd name="connsiteX4" fmla="*/ 9537700 w 10268587"/>
                <a:gd name="connsiteY4" fmla="*/ 1786479 h 2708742"/>
                <a:gd name="connsiteX5" fmla="*/ 9867900 w 10268587"/>
                <a:gd name="connsiteY5" fmla="*/ 922879 h 2708742"/>
                <a:gd name="connsiteX0" fmla="*/ 0 w 9940833"/>
                <a:gd name="connsiteY0" fmla="*/ 452979 h 2848137"/>
                <a:gd name="connsiteX1" fmla="*/ 228600 w 9940833"/>
                <a:gd name="connsiteY1" fmla="*/ 59279 h 2848137"/>
                <a:gd name="connsiteX2" fmla="*/ 787400 w 9940833"/>
                <a:gd name="connsiteY2" fmla="*/ 287879 h 2848137"/>
                <a:gd name="connsiteX3" fmla="*/ 3175000 w 9940833"/>
                <a:gd name="connsiteY3" fmla="*/ 2662779 h 2848137"/>
                <a:gd name="connsiteX4" fmla="*/ 7876540 w 9940833"/>
                <a:gd name="connsiteY4" fmla="*/ 2495139 h 2848137"/>
                <a:gd name="connsiteX5" fmla="*/ 9867900 w 9940833"/>
                <a:gd name="connsiteY5" fmla="*/ 922879 h 2848137"/>
                <a:gd name="connsiteX0" fmla="*/ 0 w 9933498"/>
                <a:gd name="connsiteY0" fmla="*/ 452979 h 2846878"/>
                <a:gd name="connsiteX1" fmla="*/ 228600 w 9933498"/>
                <a:gd name="connsiteY1" fmla="*/ 59279 h 2846878"/>
                <a:gd name="connsiteX2" fmla="*/ 787400 w 9933498"/>
                <a:gd name="connsiteY2" fmla="*/ 287879 h 2846878"/>
                <a:gd name="connsiteX3" fmla="*/ 3175000 w 9933498"/>
                <a:gd name="connsiteY3" fmla="*/ 2662779 h 2846878"/>
                <a:gd name="connsiteX4" fmla="*/ 7876540 w 9933498"/>
                <a:gd name="connsiteY4" fmla="*/ 2495139 h 2846878"/>
                <a:gd name="connsiteX5" fmla="*/ 9860280 w 9933498"/>
                <a:gd name="connsiteY5" fmla="*/ 953359 h 2846878"/>
                <a:gd name="connsiteX0" fmla="*/ 0 w 9878927"/>
                <a:gd name="connsiteY0" fmla="*/ 452979 h 2846878"/>
                <a:gd name="connsiteX1" fmla="*/ 228600 w 9878927"/>
                <a:gd name="connsiteY1" fmla="*/ 59279 h 2846878"/>
                <a:gd name="connsiteX2" fmla="*/ 787400 w 9878927"/>
                <a:gd name="connsiteY2" fmla="*/ 287879 h 2846878"/>
                <a:gd name="connsiteX3" fmla="*/ 3175000 w 9878927"/>
                <a:gd name="connsiteY3" fmla="*/ 2662779 h 2846878"/>
                <a:gd name="connsiteX4" fmla="*/ 7876540 w 9878927"/>
                <a:gd name="connsiteY4" fmla="*/ 2495139 h 2846878"/>
                <a:gd name="connsiteX5" fmla="*/ 9860280 w 9878927"/>
                <a:gd name="connsiteY5" fmla="*/ 953359 h 2846878"/>
                <a:gd name="connsiteX0" fmla="*/ 0 w 9878927"/>
                <a:gd name="connsiteY0" fmla="*/ 472025 h 2865924"/>
                <a:gd name="connsiteX1" fmla="*/ 198120 w 9878927"/>
                <a:gd name="connsiteY1" fmla="*/ 47845 h 2865924"/>
                <a:gd name="connsiteX2" fmla="*/ 787400 w 9878927"/>
                <a:gd name="connsiteY2" fmla="*/ 306925 h 2865924"/>
                <a:gd name="connsiteX3" fmla="*/ 3175000 w 9878927"/>
                <a:gd name="connsiteY3" fmla="*/ 2681825 h 2865924"/>
                <a:gd name="connsiteX4" fmla="*/ 7876540 w 9878927"/>
                <a:gd name="connsiteY4" fmla="*/ 2514185 h 2865924"/>
                <a:gd name="connsiteX5" fmla="*/ 9860280 w 9878927"/>
                <a:gd name="connsiteY5" fmla="*/ 972405 h 2865924"/>
                <a:gd name="connsiteX0" fmla="*/ 0 w 9878927"/>
                <a:gd name="connsiteY0" fmla="*/ 507537 h 2901436"/>
                <a:gd name="connsiteX1" fmla="*/ 198120 w 9878927"/>
                <a:gd name="connsiteY1" fmla="*/ 83357 h 2901436"/>
                <a:gd name="connsiteX2" fmla="*/ 787400 w 9878927"/>
                <a:gd name="connsiteY2" fmla="*/ 342437 h 2901436"/>
                <a:gd name="connsiteX3" fmla="*/ 3175000 w 9878927"/>
                <a:gd name="connsiteY3" fmla="*/ 2717337 h 2901436"/>
                <a:gd name="connsiteX4" fmla="*/ 7876540 w 9878927"/>
                <a:gd name="connsiteY4" fmla="*/ 2549697 h 2901436"/>
                <a:gd name="connsiteX5" fmla="*/ 9860280 w 9878927"/>
                <a:gd name="connsiteY5" fmla="*/ 1007917 h 2901436"/>
                <a:gd name="connsiteX0" fmla="*/ 0 w 9878927"/>
                <a:gd name="connsiteY0" fmla="*/ 424189 h 2805161"/>
                <a:gd name="connsiteX1" fmla="*/ 198120 w 9878927"/>
                <a:gd name="connsiteY1" fmla="*/ 9 h 2805161"/>
                <a:gd name="connsiteX2" fmla="*/ 924560 w 9878927"/>
                <a:gd name="connsiteY2" fmla="*/ 434349 h 2805161"/>
                <a:gd name="connsiteX3" fmla="*/ 3175000 w 9878927"/>
                <a:gd name="connsiteY3" fmla="*/ 2633989 h 2805161"/>
                <a:gd name="connsiteX4" fmla="*/ 7876540 w 9878927"/>
                <a:gd name="connsiteY4" fmla="*/ 2466349 h 2805161"/>
                <a:gd name="connsiteX5" fmla="*/ 9860280 w 9878927"/>
                <a:gd name="connsiteY5" fmla="*/ 924569 h 2805161"/>
                <a:gd name="connsiteX0" fmla="*/ 0 w 9878927"/>
                <a:gd name="connsiteY0" fmla="*/ 450000 h 2830972"/>
                <a:gd name="connsiteX1" fmla="*/ 198120 w 9878927"/>
                <a:gd name="connsiteY1" fmla="*/ 25820 h 2830972"/>
                <a:gd name="connsiteX2" fmla="*/ 924560 w 9878927"/>
                <a:gd name="connsiteY2" fmla="*/ 460160 h 2830972"/>
                <a:gd name="connsiteX3" fmla="*/ 3175000 w 9878927"/>
                <a:gd name="connsiteY3" fmla="*/ 2659800 h 2830972"/>
                <a:gd name="connsiteX4" fmla="*/ 7876540 w 9878927"/>
                <a:gd name="connsiteY4" fmla="*/ 2492160 h 2830972"/>
                <a:gd name="connsiteX5" fmla="*/ 9860280 w 9878927"/>
                <a:gd name="connsiteY5" fmla="*/ 950380 h 283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78927" h="2830972">
                  <a:moveTo>
                    <a:pt x="0" y="450000"/>
                  </a:moveTo>
                  <a:cubicBezTo>
                    <a:pt x="48683" y="266908"/>
                    <a:pt x="21167" y="100327"/>
                    <a:pt x="198120" y="25820"/>
                  </a:cubicBezTo>
                  <a:cubicBezTo>
                    <a:pt x="375073" y="-48687"/>
                    <a:pt x="428413" y="21163"/>
                    <a:pt x="924560" y="460160"/>
                  </a:cubicBezTo>
                  <a:cubicBezTo>
                    <a:pt x="1420707" y="899157"/>
                    <a:pt x="2016337" y="2321133"/>
                    <a:pt x="3175000" y="2659800"/>
                  </a:cubicBezTo>
                  <a:cubicBezTo>
                    <a:pt x="4333663" y="2998467"/>
                    <a:pt x="6762327" y="2777063"/>
                    <a:pt x="7876540" y="2492160"/>
                  </a:cubicBezTo>
                  <a:cubicBezTo>
                    <a:pt x="8990753" y="2207257"/>
                    <a:pt x="10031941" y="1473408"/>
                    <a:pt x="9860280" y="95038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20688005" flipH="1">
              <a:off x="11212037" y="112496"/>
              <a:ext cx="426456" cy="1047553"/>
              <a:chOff x="10695474" y="724053"/>
              <a:chExt cx="408979" cy="1004623"/>
            </a:xfrm>
          </p:grpSpPr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0695474" y="1026081"/>
                <a:ext cx="145005" cy="702595"/>
              </a:xfrm>
              <a:custGeom>
                <a:avLst/>
                <a:gdLst>
                  <a:gd name="T0" fmla="*/ 1087 w 1087"/>
                  <a:gd name="T1" fmla="*/ 0 h 5264"/>
                  <a:gd name="T2" fmla="*/ 1087 w 1087"/>
                  <a:gd name="T3" fmla="*/ 4720 h 5264"/>
                  <a:gd name="T4" fmla="*/ 1085 w 1087"/>
                  <a:gd name="T5" fmla="*/ 4776 h 5264"/>
                  <a:gd name="T6" fmla="*/ 1064 w 1087"/>
                  <a:gd name="T7" fmla="*/ 4883 h 5264"/>
                  <a:gd name="T8" fmla="*/ 1022 w 1087"/>
                  <a:gd name="T9" fmla="*/ 4980 h 5264"/>
                  <a:gd name="T10" fmla="*/ 963 w 1087"/>
                  <a:gd name="T11" fmla="*/ 5067 h 5264"/>
                  <a:gd name="T12" fmla="*/ 889 w 1087"/>
                  <a:gd name="T13" fmla="*/ 5140 h 5264"/>
                  <a:gd name="T14" fmla="*/ 803 w 1087"/>
                  <a:gd name="T15" fmla="*/ 5199 h 5264"/>
                  <a:gd name="T16" fmla="*/ 705 w 1087"/>
                  <a:gd name="T17" fmla="*/ 5241 h 5264"/>
                  <a:gd name="T18" fmla="*/ 599 w 1087"/>
                  <a:gd name="T19" fmla="*/ 5263 h 5264"/>
                  <a:gd name="T20" fmla="*/ 544 w 1087"/>
                  <a:gd name="T21" fmla="*/ 5264 h 5264"/>
                  <a:gd name="T22" fmla="*/ 488 w 1087"/>
                  <a:gd name="T23" fmla="*/ 5263 h 5264"/>
                  <a:gd name="T24" fmla="*/ 381 w 1087"/>
                  <a:gd name="T25" fmla="*/ 5241 h 5264"/>
                  <a:gd name="T26" fmla="*/ 283 w 1087"/>
                  <a:gd name="T27" fmla="*/ 5199 h 5264"/>
                  <a:gd name="T28" fmla="*/ 197 w 1087"/>
                  <a:gd name="T29" fmla="*/ 5140 h 5264"/>
                  <a:gd name="T30" fmla="*/ 123 w 1087"/>
                  <a:gd name="T31" fmla="*/ 5067 h 5264"/>
                  <a:gd name="T32" fmla="*/ 64 w 1087"/>
                  <a:gd name="T33" fmla="*/ 4980 h 5264"/>
                  <a:gd name="T34" fmla="*/ 24 w 1087"/>
                  <a:gd name="T35" fmla="*/ 4883 h 5264"/>
                  <a:gd name="T36" fmla="*/ 1 w 1087"/>
                  <a:gd name="T37" fmla="*/ 4776 h 5264"/>
                  <a:gd name="T38" fmla="*/ 0 w 1087"/>
                  <a:gd name="T39" fmla="*/ 4720 h 5264"/>
                  <a:gd name="T40" fmla="*/ 0 w 1087"/>
                  <a:gd name="T41" fmla="*/ 0 h 5264"/>
                  <a:gd name="T42" fmla="*/ 1087 w 1087"/>
                  <a:gd name="T43" fmla="*/ 0 h 5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5264">
                    <a:moveTo>
                      <a:pt x="1087" y="0"/>
                    </a:moveTo>
                    <a:lnTo>
                      <a:pt x="1087" y="4720"/>
                    </a:lnTo>
                    <a:lnTo>
                      <a:pt x="1085" y="4776"/>
                    </a:lnTo>
                    <a:lnTo>
                      <a:pt x="1064" y="4883"/>
                    </a:lnTo>
                    <a:lnTo>
                      <a:pt x="1022" y="4980"/>
                    </a:lnTo>
                    <a:lnTo>
                      <a:pt x="963" y="5067"/>
                    </a:lnTo>
                    <a:lnTo>
                      <a:pt x="889" y="5140"/>
                    </a:lnTo>
                    <a:lnTo>
                      <a:pt x="803" y="5199"/>
                    </a:lnTo>
                    <a:lnTo>
                      <a:pt x="705" y="5241"/>
                    </a:lnTo>
                    <a:lnTo>
                      <a:pt x="599" y="5263"/>
                    </a:lnTo>
                    <a:lnTo>
                      <a:pt x="544" y="5264"/>
                    </a:lnTo>
                    <a:lnTo>
                      <a:pt x="488" y="5263"/>
                    </a:lnTo>
                    <a:lnTo>
                      <a:pt x="381" y="5241"/>
                    </a:lnTo>
                    <a:lnTo>
                      <a:pt x="283" y="5199"/>
                    </a:lnTo>
                    <a:lnTo>
                      <a:pt x="197" y="5140"/>
                    </a:lnTo>
                    <a:lnTo>
                      <a:pt x="123" y="5067"/>
                    </a:lnTo>
                    <a:lnTo>
                      <a:pt x="64" y="4980"/>
                    </a:lnTo>
                    <a:lnTo>
                      <a:pt x="24" y="4883"/>
                    </a:lnTo>
                    <a:lnTo>
                      <a:pt x="1" y="4776"/>
                    </a:lnTo>
                    <a:lnTo>
                      <a:pt x="0" y="4720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10724315" y="1025680"/>
                <a:ext cx="116164" cy="702996"/>
              </a:xfrm>
              <a:custGeom>
                <a:avLst/>
                <a:gdLst>
                  <a:gd name="T0" fmla="*/ 518 w 871"/>
                  <a:gd name="T1" fmla="*/ 0 h 5267"/>
                  <a:gd name="T2" fmla="*/ 518 w 871"/>
                  <a:gd name="T3" fmla="*/ 4613 h 5267"/>
                  <a:gd name="T4" fmla="*/ 517 w 871"/>
                  <a:gd name="T5" fmla="*/ 4668 h 5267"/>
                  <a:gd name="T6" fmla="*/ 495 w 871"/>
                  <a:gd name="T7" fmla="*/ 4772 h 5267"/>
                  <a:gd name="T8" fmla="*/ 456 w 871"/>
                  <a:gd name="T9" fmla="*/ 4867 h 5267"/>
                  <a:gd name="T10" fmla="*/ 401 w 871"/>
                  <a:gd name="T11" fmla="*/ 4952 h 5267"/>
                  <a:gd name="T12" fmla="*/ 331 w 871"/>
                  <a:gd name="T13" fmla="*/ 5025 h 5267"/>
                  <a:gd name="T14" fmla="*/ 247 w 871"/>
                  <a:gd name="T15" fmla="*/ 5084 h 5267"/>
                  <a:gd name="T16" fmla="*/ 155 w 871"/>
                  <a:gd name="T17" fmla="*/ 5127 h 5267"/>
                  <a:gd name="T18" fmla="*/ 53 w 871"/>
                  <a:gd name="T19" fmla="*/ 5152 h 5267"/>
                  <a:gd name="T20" fmla="*/ 0 w 871"/>
                  <a:gd name="T21" fmla="*/ 5156 h 5267"/>
                  <a:gd name="T22" fmla="*/ 34 w 871"/>
                  <a:gd name="T23" fmla="*/ 5181 h 5267"/>
                  <a:gd name="T24" fmla="*/ 110 w 871"/>
                  <a:gd name="T25" fmla="*/ 5223 h 5267"/>
                  <a:gd name="T26" fmla="*/ 194 w 871"/>
                  <a:gd name="T27" fmla="*/ 5251 h 5267"/>
                  <a:gd name="T28" fmla="*/ 282 w 871"/>
                  <a:gd name="T29" fmla="*/ 5266 h 5267"/>
                  <a:gd name="T30" fmla="*/ 328 w 871"/>
                  <a:gd name="T31" fmla="*/ 5267 h 5267"/>
                  <a:gd name="T32" fmla="*/ 383 w 871"/>
                  <a:gd name="T33" fmla="*/ 5266 h 5267"/>
                  <a:gd name="T34" fmla="*/ 489 w 871"/>
                  <a:gd name="T35" fmla="*/ 5244 h 5267"/>
                  <a:gd name="T36" fmla="*/ 587 w 871"/>
                  <a:gd name="T37" fmla="*/ 5202 h 5267"/>
                  <a:gd name="T38" fmla="*/ 673 w 871"/>
                  <a:gd name="T39" fmla="*/ 5143 h 5267"/>
                  <a:gd name="T40" fmla="*/ 747 w 871"/>
                  <a:gd name="T41" fmla="*/ 5070 h 5267"/>
                  <a:gd name="T42" fmla="*/ 806 w 871"/>
                  <a:gd name="T43" fmla="*/ 4983 h 5267"/>
                  <a:gd name="T44" fmla="*/ 848 w 871"/>
                  <a:gd name="T45" fmla="*/ 4886 h 5267"/>
                  <a:gd name="T46" fmla="*/ 869 w 871"/>
                  <a:gd name="T47" fmla="*/ 4779 h 5267"/>
                  <a:gd name="T48" fmla="*/ 871 w 871"/>
                  <a:gd name="T49" fmla="*/ 4723 h 5267"/>
                  <a:gd name="T50" fmla="*/ 871 w 871"/>
                  <a:gd name="T51" fmla="*/ 3 h 5267"/>
                  <a:gd name="T52" fmla="*/ 518 w 871"/>
                  <a:gd name="T53" fmla="*/ 0 h 5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1" h="5267">
                    <a:moveTo>
                      <a:pt x="518" y="0"/>
                    </a:moveTo>
                    <a:lnTo>
                      <a:pt x="518" y="4613"/>
                    </a:lnTo>
                    <a:lnTo>
                      <a:pt x="517" y="4668"/>
                    </a:lnTo>
                    <a:lnTo>
                      <a:pt x="495" y="4772"/>
                    </a:lnTo>
                    <a:lnTo>
                      <a:pt x="456" y="4867"/>
                    </a:lnTo>
                    <a:lnTo>
                      <a:pt x="401" y="4952"/>
                    </a:lnTo>
                    <a:lnTo>
                      <a:pt x="331" y="5025"/>
                    </a:lnTo>
                    <a:lnTo>
                      <a:pt x="247" y="5084"/>
                    </a:lnTo>
                    <a:lnTo>
                      <a:pt x="155" y="5127"/>
                    </a:lnTo>
                    <a:lnTo>
                      <a:pt x="53" y="5152"/>
                    </a:lnTo>
                    <a:lnTo>
                      <a:pt x="0" y="5156"/>
                    </a:lnTo>
                    <a:lnTo>
                      <a:pt x="34" y="5181"/>
                    </a:lnTo>
                    <a:lnTo>
                      <a:pt x="110" y="5223"/>
                    </a:lnTo>
                    <a:lnTo>
                      <a:pt x="194" y="5251"/>
                    </a:lnTo>
                    <a:lnTo>
                      <a:pt x="282" y="5266"/>
                    </a:lnTo>
                    <a:lnTo>
                      <a:pt x="328" y="5267"/>
                    </a:lnTo>
                    <a:lnTo>
                      <a:pt x="383" y="5266"/>
                    </a:lnTo>
                    <a:lnTo>
                      <a:pt x="489" y="5244"/>
                    </a:lnTo>
                    <a:lnTo>
                      <a:pt x="587" y="5202"/>
                    </a:lnTo>
                    <a:lnTo>
                      <a:pt x="673" y="5143"/>
                    </a:lnTo>
                    <a:lnTo>
                      <a:pt x="747" y="5070"/>
                    </a:lnTo>
                    <a:lnTo>
                      <a:pt x="806" y="4983"/>
                    </a:lnTo>
                    <a:lnTo>
                      <a:pt x="848" y="4886"/>
                    </a:lnTo>
                    <a:lnTo>
                      <a:pt x="869" y="4779"/>
                    </a:lnTo>
                    <a:lnTo>
                      <a:pt x="871" y="4723"/>
                    </a:lnTo>
                    <a:lnTo>
                      <a:pt x="871" y="3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10695474" y="724053"/>
                <a:ext cx="408979" cy="603655"/>
              </a:xfrm>
              <a:custGeom>
                <a:avLst/>
                <a:gdLst>
                  <a:gd name="T0" fmla="*/ 2218 w 3063"/>
                  <a:gd name="T1" fmla="*/ 0 h 4521"/>
                  <a:gd name="T2" fmla="*/ 2012 w 3063"/>
                  <a:gd name="T3" fmla="*/ 16 h 4521"/>
                  <a:gd name="T4" fmla="*/ 1704 w 3063"/>
                  <a:gd name="T5" fmla="*/ 73 h 4521"/>
                  <a:gd name="T6" fmla="*/ 1318 w 3063"/>
                  <a:gd name="T7" fmla="*/ 213 h 4521"/>
                  <a:gd name="T8" fmla="*/ 967 w 3063"/>
                  <a:gd name="T9" fmla="*/ 415 h 4521"/>
                  <a:gd name="T10" fmla="*/ 659 w 3063"/>
                  <a:gd name="T11" fmla="*/ 674 h 4521"/>
                  <a:gd name="T12" fmla="*/ 400 w 3063"/>
                  <a:gd name="T13" fmla="*/ 982 h 4521"/>
                  <a:gd name="T14" fmla="*/ 200 w 3063"/>
                  <a:gd name="T15" fmla="*/ 1334 h 4521"/>
                  <a:gd name="T16" fmla="*/ 64 w 3063"/>
                  <a:gd name="T17" fmla="*/ 1721 h 4521"/>
                  <a:gd name="T18" fmla="*/ 3 w 3063"/>
                  <a:gd name="T19" fmla="*/ 2136 h 4521"/>
                  <a:gd name="T20" fmla="*/ 0 w 3063"/>
                  <a:gd name="T21" fmla="*/ 2260 h 4521"/>
                  <a:gd name="T22" fmla="*/ 1 w 3063"/>
                  <a:gd name="T23" fmla="*/ 2337 h 4521"/>
                  <a:gd name="T24" fmla="*/ 30 w 3063"/>
                  <a:gd name="T25" fmla="*/ 2637 h 4521"/>
                  <a:gd name="T26" fmla="*/ 98 w 3063"/>
                  <a:gd name="T27" fmla="*/ 2922 h 4521"/>
                  <a:gd name="T28" fmla="*/ 200 w 3063"/>
                  <a:gd name="T29" fmla="*/ 3194 h 4521"/>
                  <a:gd name="T30" fmla="*/ 335 w 3063"/>
                  <a:gd name="T31" fmla="*/ 3446 h 4521"/>
                  <a:gd name="T32" fmla="*/ 501 w 3063"/>
                  <a:gd name="T33" fmla="*/ 3680 h 4521"/>
                  <a:gd name="T34" fmla="*/ 692 w 3063"/>
                  <a:gd name="T35" fmla="*/ 3890 h 4521"/>
                  <a:gd name="T36" fmla="*/ 910 w 3063"/>
                  <a:gd name="T37" fmla="*/ 4074 h 4521"/>
                  <a:gd name="T38" fmla="*/ 1087 w 3063"/>
                  <a:gd name="T39" fmla="*/ 4194 h 4521"/>
                  <a:gd name="T40" fmla="*/ 1412 w 3063"/>
                  <a:gd name="T41" fmla="*/ 4358 h 4521"/>
                  <a:gd name="T42" fmla="*/ 1704 w 3063"/>
                  <a:gd name="T43" fmla="*/ 4453 h 4521"/>
                  <a:gd name="T44" fmla="*/ 1951 w 3063"/>
                  <a:gd name="T45" fmla="*/ 4501 h 4521"/>
                  <a:gd name="T46" fmla="*/ 2135 w 3063"/>
                  <a:gd name="T47" fmla="*/ 4519 h 4521"/>
                  <a:gd name="T48" fmla="*/ 2287 w 3063"/>
                  <a:gd name="T49" fmla="*/ 4521 h 4521"/>
                  <a:gd name="T50" fmla="*/ 2406 w 3063"/>
                  <a:gd name="T51" fmla="*/ 4512 h 4521"/>
                  <a:gd name="T52" fmla="*/ 2555 w 3063"/>
                  <a:gd name="T53" fmla="*/ 4475 h 4521"/>
                  <a:gd name="T54" fmla="*/ 2691 w 3063"/>
                  <a:gd name="T55" fmla="*/ 4409 h 4521"/>
                  <a:gd name="T56" fmla="*/ 2809 w 3063"/>
                  <a:gd name="T57" fmla="*/ 4319 h 4521"/>
                  <a:gd name="T58" fmla="*/ 2909 w 3063"/>
                  <a:gd name="T59" fmla="*/ 4210 h 4521"/>
                  <a:gd name="T60" fmla="*/ 2987 w 3063"/>
                  <a:gd name="T61" fmla="*/ 4082 h 4521"/>
                  <a:gd name="T62" fmla="*/ 3039 w 3063"/>
                  <a:gd name="T63" fmla="*/ 3939 h 4521"/>
                  <a:gd name="T64" fmla="*/ 3062 w 3063"/>
                  <a:gd name="T65" fmla="*/ 3786 h 4521"/>
                  <a:gd name="T66" fmla="*/ 3063 w 3063"/>
                  <a:gd name="T67" fmla="*/ 775 h 4521"/>
                  <a:gd name="T68" fmla="*/ 3055 w 3063"/>
                  <a:gd name="T69" fmla="*/ 657 h 4521"/>
                  <a:gd name="T70" fmla="*/ 3016 w 3063"/>
                  <a:gd name="T71" fmla="*/ 508 h 4521"/>
                  <a:gd name="T72" fmla="*/ 2951 w 3063"/>
                  <a:gd name="T73" fmla="*/ 373 h 4521"/>
                  <a:gd name="T74" fmla="*/ 2862 w 3063"/>
                  <a:gd name="T75" fmla="*/ 253 h 4521"/>
                  <a:gd name="T76" fmla="*/ 2752 w 3063"/>
                  <a:gd name="T77" fmla="*/ 154 h 4521"/>
                  <a:gd name="T78" fmla="*/ 2624 w 3063"/>
                  <a:gd name="T79" fmla="*/ 76 h 4521"/>
                  <a:gd name="T80" fmla="*/ 2482 w 3063"/>
                  <a:gd name="T81" fmla="*/ 24 h 4521"/>
                  <a:gd name="T82" fmla="*/ 2328 w 3063"/>
                  <a:gd name="T83" fmla="*/ 0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63" h="4521">
                    <a:moveTo>
                      <a:pt x="2287" y="0"/>
                    </a:moveTo>
                    <a:lnTo>
                      <a:pt x="2218" y="0"/>
                    </a:lnTo>
                    <a:lnTo>
                      <a:pt x="2080" y="9"/>
                    </a:lnTo>
                    <a:lnTo>
                      <a:pt x="2012" y="16"/>
                    </a:lnTo>
                    <a:lnTo>
                      <a:pt x="1909" y="30"/>
                    </a:lnTo>
                    <a:lnTo>
                      <a:pt x="1704" y="73"/>
                    </a:lnTo>
                    <a:lnTo>
                      <a:pt x="1507" y="135"/>
                    </a:lnTo>
                    <a:lnTo>
                      <a:pt x="1318" y="213"/>
                    </a:lnTo>
                    <a:lnTo>
                      <a:pt x="1139" y="307"/>
                    </a:lnTo>
                    <a:lnTo>
                      <a:pt x="967" y="415"/>
                    </a:lnTo>
                    <a:lnTo>
                      <a:pt x="807" y="539"/>
                    </a:lnTo>
                    <a:lnTo>
                      <a:pt x="659" y="674"/>
                    </a:lnTo>
                    <a:lnTo>
                      <a:pt x="522" y="822"/>
                    </a:lnTo>
                    <a:lnTo>
                      <a:pt x="400" y="982"/>
                    </a:lnTo>
                    <a:lnTo>
                      <a:pt x="292" y="1154"/>
                    </a:lnTo>
                    <a:lnTo>
                      <a:pt x="200" y="1334"/>
                    </a:lnTo>
                    <a:lnTo>
                      <a:pt x="123" y="1522"/>
                    </a:lnTo>
                    <a:lnTo>
                      <a:pt x="64" y="1721"/>
                    </a:lnTo>
                    <a:lnTo>
                      <a:pt x="24" y="1926"/>
                    </a:lnTo>
                    <a:lnTo>
                      <a:pt x="3" y="2136"/>
                    </a:lnTo>
                    <a:lnTo>
                      <a:pt x="0" y="2244"/>
                    </a:lnTo>
                    <a:lnTo>
                      <a:pt x="0" y="2260"/>
                    </a:lnTo>
                    <a:lnTo>
                      <a:pt x="0" y="2261"/>
                    </a:lnTo>
                    <a:lnTo>
                      <a:pt x="1" y="2337"/>
                    </a:lnTo>
                    <a:lnTo>
                      <a:pt x="11" y="2489"/>
                    </a:lnTo>
                    <a:lnTo>
                      <a:pt x="30" y="2637"/>
                    </a:lnTo>
                    <a:lnTo>
                      <a:pt x="60" y="2781"/>
                    </a:lnTo>
                    <a:lnTo>
                      <a:pt x="98" y="2922"/>
                    </a:lnTo>
                    <a:lnTo>
                      <a:pt x="145" y="3060"/>
                    </a:lnTo>
                    <a:lnTo>
                      <a:pt x="200" y="3194"/>
                    </a:lnTo>
                    <a:lnTo>
                      <a:pt x="265" y="3323"/>
                    </a:lnTo>
                    <a:lnTo>
                      <a:pt x="335" y="3446"/>
                    </a:lnTo>
                    <a:lnTo>
                      <a:pt x="414" y="3566"/>
                    </a:lnTo>
                    <a:lnTo>
                      <a:pt x="501" y="3680"/>
                    </a:lnTo>
                    <a:lnTo>
                      <a:pt x="593" y="3788"/>
                    </a:lnTo>
                    <a:lnTo>
                      <a:pt x="692" y="3890"/>
                    </a:lnTo>
                    <a:lnTo>
                      <a:pt x="797" y="3985"/>
                    </a:lnTo>
                    <a:lnTo>
                      <a:pt x="910" y="4074"/>
                    </a:lnTo>
                    <a:lnTo>
                      <a:pt x="1026" y="4155"/>
                    </a:lnTo>
                    <a:lnTo>
                      <a:pt x="1087" y="4194"/>
                    </a:lnTo>
                    <a:lnTo>
                      <a:pt x="1192" y="4254"/>
                    </a:lnTo>
                    <a:lnTo>
                      <a:pt x="1412" y="4358"/>
                    </a:lnTo>
                    <a:lnTo>
                      <a:pt x="1585" y="4419"/>
                    </a:lnTo>
                    <a:lnTo>
                      <a:pt x="1704" y="4453"/>
                    </a:lnTo>
                    <a:lnTo>
                      <a:pt x="1827" y="4479"/>
                    </a:lnTo>
                    <a:lnTo>
                      <a:pt x="1951" y="4501"/>
                    </a:lnTo>
                    <a:lnTo>
                      <a:pt x="2012" y="4508"/>
                    </a:lnTo>
                    <a:lnTo>
                      <a:pt x="2135" y="4519"/>
                    </a:lnTo>
                    <a:lnTo>
                      <a:pt x="2260" y="4521"/>
                    </a:lnTo>
                    <a:lnTo>
                      <a:pt x="2287" y="4521"/>
                    </a:lnTo>
                    <a:lnTo>
                      <a:pt x="2328" y="4521"/>
                    </a:lnTo>
                    <a:lnTo>
                      <a:pt x="2406" y="4512"/>
                    </a:lnTo>
                    <a:lnTo>
                      <a:pt x="2482" y="4496"/>
                    </a:lnTo>
                    <a:lnTo>
                      <a:pt x="2555" y="4475"/>
                    </a:lnTo>
                    <a:lnTo>
                      <a:pt x="2624" y="4445"/>
                    </a:lnTo>
                    <a:lnTo>
                      <a:pt x="2691" y="4409"/>
                    </a:lnTo>
                    <a:lnTo>
                      <a:pt x="2752" y="4367"/>
                    </a:lnTo>
                    <a:lnTo>
                      <a:pt x="2809" y="4319"/>
                    </a:lnTo>
                    <a:lnTo>
                      <a:pt x="2862" y="4267"/>
                    </a:lnTo>
                    <a:lnTo>
                      <a:pt x="2909" y="4210"/>
                    </a:lnTo>
                    <a:lnTo>
                      <a:pt x="2951" y="4148"/>
                    </a:lnTo>
                    <a:lnTo>
                      <a:pt x="2987" y="4082"/>
                    </a:lnTo>
                    <a:lnTo>
                      <a:pt x="3016" y="4012"/>
                    </a:lnTo>
                    <a:lnTo>
                      <a:pt x="3039" y="3939"/>
                    </a:lnTo>
                    <a:lnTo>
                      <a:pt x="3055" y="3864"/>
                    </a:lnTo>
                    <a:lnTo>
                      <a:pt x="3062" y="3786"/>
                    </a:lnTo>
                    <a:lnTo>
                      <a:pt x="3063" y="3746"/>
                    </a:lnTo>
                    <a:lnTo>
                      <a:pt x="3063" y="775"/>
                    </a:lnTo>
                    <a:lnTo>
                      <a:pt x="3062" y="735"/>
                    </a:lnTo>
                    <a:lnTo>
                      <a:pt x="3055" y="657"/>
                    </a:lnTo>
                    <a:lnTo>
                      <a:pt x="3039" y="582"/>
                    </a:lnTo>
                    <a:lnTo>
                      <a:pt x="3016" y="508"/>
                    </a:lnTo>
                    <a:lnTo>
                      <a:pt x="2987" y="439"/>
                    </a:lnTo>
                    <a:lnTo>
                      <a:pt x="2951" y="373"/>
                    </a:lnTo>
                    <a:lnTo>
                      <a:pt x="2909" y="311"/>
                    </a:lnTo>
                    <a:lnTo>
                      <a:pt x="2862" y="253"/>
                    </a:lnTo>
                    <a:lnTo>
                      <a:pt x="2809" y="202"/>
                    </a:lnTo>
                    <a:lnTo>
                      <a:pt x="2752" y="154"/>
                    </a:lnTo>
                    <a:lnTo>
                      <a:pt x="2691" y="112"/>
                    </a:lnTo>
                    <a:lnTo>
                      <a:pt x="2624" y="76"/>
                    </a:lnTo>
                    <a:lnTo>
                      <a:pt x="2555" y="46"/>
                    </a:lnTo>
                    <a:lnTo>
                      <a:pt x="2482" y="24"/>
                    </a:lnTo>
                    <a:lnTo>
                      <a:pt x="2406" y="9"/>
                    </a:lnTo>
                    <a:lnTo>
                      <a:pt x="2328" y="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10699079" y="768917"/>
                <a:ext cx="405374" cy="558792"/>
              </a:xfrm>
              <a:custGeom>
                <a:avLst/>
                <a:gdLst>
                  <a:gd name="T0" fmla="*/ 2900 w 3036"/>
                  <a:gd name="T1" fmla="*/ 2916 h 4184"/>
                  <a:gd name="T2" fmla="*/ 2891 w 3036"/>
                  <a:gd name="T3" fmla="*/ 3035 h 4184"/>
                  <a:gd name="T4" fmla="*/ 2854 w 3036"/>
                  <a:gd name="T5" fmla="*/ 3183 h 4184"/>
                  <a:gd name="T6" fmla="*/ 2787 w 3036"/>
                  <a:gd name="T7" fmla="*/ 3318 h 4184"/>
                  <a:gd name="T8" fmla="*/ 2698 w 3036"/>
                  <a:gd name="T9" fmla="*/ 3438 h 4184"/>
                  <a:gd name="T10" fmla="*/ 2589 w 3036"/>
                  <a:gd name="T11" fmla="*/ 3539 h 4184"/>
                  <a:gd name="T12" fmla="*/ 2461 w 3036"/>
                  <a:gd name="T13" fmla="*/ 3615 h 4184"/>
                  <a:gd name="T14" fmla="*/ 2318 w 3036"/>
                  <a:gd name="T15" fmla="*/ 3668 h 4184"/>
                  <a:gd name="T16" fmla="*/ 2165 w 3036"/>
                  <a:gd name="T17" fmla="*/ 3691 h 4184"/>
                  <a:gd name="T18" fmla="*/ 2096 w 3036"/>
                  <a:gd name="T19" fmla="*/ 3691 h 4184"/>
                  <a:gd name="T20" fmla="*/ 1850 w 3036"/>
                  <a:gd name="T21" fmla="*/ 3678 h 4184"/>
                  <a:gd name="T22" fmla="*/ 1663 w 3036"/>
                  <a:gd name="T23" fmla="*/ 3651 h 4184"/>
                  <a:gd name="T24" fmla="*/ 1423 w 3036"/>
                  <a:gd name="T25" fmla="*/ 3589 h 4184"/>
                  <a:gd name="T26" fmla="*/ 1306 w 3036"/>
                  <a:gd name="T27" fmla="*/ 3550 h 4184"/>
                  <a:gd name="T28" fmla="*/ 1221 w 3036"/>
                  <a:gd name="T29" fmla="*/ 3516 h 4184"/>
                  <a:gd name="T30" fmla="*/ 1123 w 3036"/>
                  <a:gd name="T31" fmla="*/ 3472 h 4184"/>
                  <a:gd name="T32" fmla="*/ 924 w 3036"/>
                  <a:gd name="T33" fmla="*/ 3364 h 4184"/>
                  <a:gd name="T34" fmla="*/ 700 w 3036"/>
                  <a:gd name="T35" fmla="*/ 3210 h 4184"/>
                  <a:gd name="T36" fmla="*/ 435 w 3036"/>
                  <a:gd name="T37" fmla="*/ 2964 h 4184"/>
                  <a:gd name="T38" fmla="*/ 212 w 3036"/>
                  <a:gd name="T39" fmla="*/ 2680 h 4184"/>
                  <a:gd name="T40" fmla="*/ 36 w 3036"/>
                  <a:gd name="T41" fmla="*/ 2362 h 4184"/>
                  <a:gd name="T42" fmla="*/ 12 w 3036"/>
                  <a:gd name="T43" fmla="*/ 2340 h 4184"/>
                  <a:gd name="T44" fmla="*/ 71 w 3036"/>
                  <a:gd name="T45" fmla="*/ 2584 h 4184"/>
                  <a:gd name="T46" fmla="*/ 180 w 3036"/>
                  <a:gd name="T47" fmla="*/ 2873 h 4184"/>
                  <a:gd name="T48" fmla="*/ 432 w 3036"/>
                  <a:gd name="T49" fmla="*/ 3291 h 4184"/>
                  <a:gd name="T50" fmla="*/ 765 w 3036"/>
                  <a:gd name="T51" fmla="*/ 3644 h 4184"/>
                  <a:gd name="T52" fmla="*/ 1060 w 3036"/>
                  <a:gd name="T53" fmla="*/ 3857 h 4184"/>
                  <a:gd name="T54" fmla="*/ 1385 w 3036"/>
                  <a:gd name="T55" fmla="*/ 4021 h 4184"/>
                  <a:gd name="T56" fmla="*/ 1677 w 3036"/>
                  <a:gd name="T57" fmla="*/ 4116 h 4184"/>
                  <a:gd name="T58" fmla="*/ 1924 w 3036"/>
                  <a:gd name="T59" fmla="*/ 4164 h 4184"/>
                  <a:gd name="T60" fmla="*/ 2108 w 3036"/>
                  <a:gd name="T61" fmla="*/ 4182 h 4184"/>
                  <a:gd name="T62" fmla="*/ 2260 w 3036"/>
                  <a:gd name="T63" fmla="*/ 4184 h 4184"/>
                  <a:gd name="T64" fmla="*/ 2379 w 3036"/>
                  <a:gd name="T65" fmla="*/ 4175 h 4184"/>
                  <a:gd name="T66" fmla="*/ 2528 w 3036"/>
                  <a:gd name="T67" fmla="*/ 4138 h 4184"/>
                  <a:gd name="T68" fmla="*/ 2664 w 3036"/>
                  <a:gd name="T69" fmla="*/ 4072 h 4184"/>
                  <a:gd name="T70" fmla="*/ 2782 w 3036"/>
                  <a:gd name="T71" fmla="*/ 3982 h 4184"/>
                  <a:gd name="T72" fmla="*/ 2882 w 3036"/>
                  <a:gd name="T73" fmla="*/ 3873 h 4184"/>
                  <a:gd name="T74" fmla="*/ 2960 w 3036"/>
                  <a:gd name="T75" fmla="*/ 3745 h 4184"/>
                  <a:gd name="T76" fmla="*/ 3012 w 3036"/>
                  <a:gd name="T77" fmla="*/ 3602 h 4184"/>
                  <a:gd name="T78" fmla="*/ 3035 w 3036"/>
                  <a:gd name="T79" fmla="*/ 3449 h 4184"/>
                  <a:gd name="T80" fmla="*/ 3036 w 3036"/>
                  <a:gd name="T81" fmla="*/ 438 h 4184"/>
                  <a:gd name="T82" fmla="*/ 3016 w 3036"/>
                  <a:gd name="T83" fmla="*/ 261 h 4184"/>
                  <a:gd name="T84" fmla="*/ 2931 w 3036"/>
                  <a:gd name="T85" fmla="*/ 48 h 4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36" h="4184">
                    <a:moveTo>
                      <a:pt x="2900" y="0"/>
                    </a:moveTo>
                    <a:lnTo>
                      <a:pt x="2900" y="2916"/>
                    </a:lnTo>
                    <a:lnTo>
                      <a:pt x="2900" y="2957"/>
                    </a:lnTo>
                    <a:lnTo>
                      <a:pt x="2891" y="3035"/>
                    </a:lnTo>
                    <a:lnTo>
                      <a:pt x="2875" y="3111"/>
                    </a:lnTo>
                    <a:lnTo>
                      <a:pt x="2854" y="3183"/>
                    </a:lnTo>
                    <a:lnTo>
                      <a:pt x="2823" y="3253"/>
                    </a:lnTo>
                    <a:lnTo>
                      <a:pt x="2787" y="3318"/>
                    </a:lnTo>
                    <a:lnTo>
                      <a:pt x="2746" y="3380"/>
                    </a:lnTo>
                    <a:lnTo>
                      <a:pt x="2698" y="3438"/>
                    </a:lnTo>
                    <a:lnTo>
                      <a:pt x="2646" y="3491"/>
                    </a:lnTo>
                    <a:lnTo>
                      <a:pt x="2589" y="3539"/>
                    </a:lnTo>
                    <a:lnTo>
                      <a:pt x="2527" y="3580"/>
                    </a:lnTo>
                    <a:lnTo>
                      <a:pt x="2461" y="3615"/>
                    </a:lnTo>
                    <a:lnTo>
                      <a:pt x="2391" y="3645"/>
                    </a:lnTo>
                    <a:lnTo>
                      <a:pt x="2318" y="3668"/>
                    </a:lnTo>
                    <a:lnTo>
                      <a:pt x="2243" y="3683"/>
                    </a:lnTo>
                    <a:lnTo>
                      <a:pt x="2165" y="3691"/>
                    </a:lnTo>
                    <a:lnTo>
                      <a:pt x="2125" y="3691"/>
                    </a:lnTo>
                    <a:lnTo>
                      <a:pt x="2096" y="3691"/>
                    </a:lnTo>
                    <a:lnTo>
                      <a:pt x="1972" y="3690"/>
                    </a:lnTo>
                    <a:lnTo>
                      <a:pt x="1850" y="3678"/>
                    </a:lnTo>
                    <a:lnTo>
                      <a:pt x="1787" y="3671"/>
                    </a:lnTo>
                    <a:lnTo>
                      <a:pt x="1663" y="3651"/>
                    </a:lnTo>
                    <a:lnTo>
                      <a:pt x="1541" y="3624"/>
                    </a:lnTo>
                    <a:lnTo>
                      <a:pt x="1423" y="3589"/>
                    </a:lnTo>
                    <a:lnTo>
                      <a:pt x="1363" y="3570"/>
                    </a:lnTo>
                    <a:lnTo>
                      <a:pt x="1306" y="3550"/>
                    </a:lnTo>
                    <a:lnTo>
                      <a:pt x="1250" y="3527"/>
                    </a:lnTo>
                    <a:lnTo>
                      <a:pt x="1221" y="3516"/>
                    </a:lnTo>
                    <a:lnTo>
                      <a:pt x="1192" y="3504"/>
                    </a:lnTo>
                    <a:lnTo>
                      <a:pt x="1123" y="3472"/>
                    </a:lnTo>
                    <a:lnTo>
                      <a:pt x="989" y="3403"/>
                    </a:lnTo>
                    <a:lnTo>
                      <a:pt x="924" y="3364"/>
                    </a:lnTo>
                    <a:lnTo>
                      <a:pt x="847" y="3315"/>
                    </a:lnTo>
                    <a:lnTo>
                      <a:pt x="700" y="3210"/>
                    </a:lnTo>
                    <a:lnTo>
                      <a:pt x="563" y="3092"/>
                    </a:lnTo>
                    <a:lnTo>
                      <a:pt x="435" y="2964"/>
                    </a:lnTo>
                    <a:lnTo>
                      <a:pt x="318" y="2827"/>
                    </a:lnTo>
                    <a:lnTo>
                      <a:pt x="212" y="2680"/>
                    </a:lnTo>
                    <a:lnTo>
                      <a:pt x="118" y="2525"/>
                    </a:lnTo>
                    <a:lnTo>
                      <a:pt x="36" y="2362"/>
                    </a:lnTo>
                    <a:lnTo>
                      <a:pt x="0" y="2277"/>
                    </a:lnTo>
                    <a:lnTo>
                      <a:pt x="12" y="2340"/>
                    </a:lnTo>
                    <a:lnTo>
                      <a:pt x="37" y="2463"/>
                    </a:lnTo>
                    <a:lnTo>
                      <a:pt x="71" y="2584"/>
                    </a:lnTo>
                    <a:lnTo>
                      <a:pt x="109" y="2702"/>
                    </a:lnTo>
                    <a:lnTo>
                      <a:pt x="180" y="2873"/>
                    </a:lnTo>
                    <a:lnTo>
                      <a:pt x="295" y="3089"/>
                    </a:lnTo>
                    <a:lnTo>
                      <a:pt x="432" y="3291"/>
                    </a:lnTo>
                    <a:lnTo>
                      <a:pt x="589" y="3475"/>
                    </a:lnTo>
                    <a:lnTo>
                      <a:pt x="765" y="3644"/>
                    </a:lnTo>
                    <a:lnTo>
                      <a:pt x="957" y="3791"/>
                    </a:lnTo>
                    <a:lnTo>
                      <a:pt x="1060" y="3857"/>
                    </a:lnTo>
                    <a:lnTo>
                      <a:pt x="1165" y="3917"/>
                    </a:lnTo>
                    <a:lnTo>
                      <a:pt x="1385" y="4021"/>
                    </a:lnTo>
                    <a:lnTo>
                      <a:pt x="1558" y="4082"/>
                    </a:lnTo>
                    <a:lnTo>
                      <a:pt x="1677" y="4116"/>
                    </a:lnTo>
                    <a:lnTo>
                      <a:pt x="1798" y="4142"/>
                    </a:lnTo>
                    <a:lnTo>
                      <a:pt x="1924" y="4164"/>
                    </a:lnTo>
                    <a:lnTo>
                      <a:pt x="1985" y="4171"/>
                    </a:lnTo>
                    <a:lnTo>
                      <a:pt x="2108" y="4182"/>
                    </a:lnTo>
                    <a:lnTo>
                      <a:pt x="2233" y="4184"/>
                    </a:lnTo>
                    <a:lnTo>
                      <a:pt x="2260" y="4184"/>
                    </a:lnTo>
                    <a:lnTo>
                      <a:pt x="2301" y="4184"/>
                    </a:lnTo>
                    <a:lnTo>
                      <a:pt x="2379" y="4175"/>
                    </a:lnTo>
                    <a:lnTo>
                      <a:pt x="2455" y="4159"/>
                    </a:lnTo>
                    <a:lnTo>
                      <a:pt x="2528" y="4138"/>
                    </a:lnTo>
                    <a:lnTo>
                      <a:pt x="2597" y="4108"/>
                    </a:lnTo>
                    <a:lnTo>
                      <a:pt x="2664" y="4072"/>
                    </a:lnTo>
                    <a:lnTo>
                      <a:pt x="2725" y="4030"/>
                    </a:lnTo>
                    <a:lnTo>
                      <a:pt x="2782" y="3982"/>
                    </a:lnTo>
                    <a:lnTo>
                      <a:pt x="2835" y="3930"/>
                    </a:lnTo>
                    <a:lnTo>
                      <a:pt x="2882" y="3873"/>
                    </a:lnTo>
                    <a:lnTo>
                      <a:pt x="2924" y="3811"/>
                    </a:lnTo>
                    <a:lnTo>
                      <a:pt x="2960" y="3745"/>
                    </a:lnTo>
                    <a:lnTo>
                      <a:pt x="2989" y="3675"/>
                    </a:lnTo>
                    <a:lnTo>
                      <a:pt x="3012" y="3602"/>
                    </a:lnTo>
                    <a:lnTo>
                      <a:pt x="3028" y="3527"/>
                    </a:lnTo>
                    <a:lnTo>
                      <a:pt x="3035" y="3449"/>
                    </a:lnTo>
                    <a:lnTo>
                      <a:pt x="3036" y="3409"/>
                    </a:lnTo>
                    <a:lnTo>
                      <a:pt x="3036" y="438"/>
                    </a:lnTo>
                    <a:lnTo>
                      <a:pt x="3034" y="377"/>
                    </a:lnTo>
                    <a:lnTo>
                      <a:pt x="3016" y="261"/>
                    </a:lnTo>
                    <a:lnTo>
                      <a:pt x="2982" y="150"/>
                    </a:lnTo>
                    <a:lnTo>
                      <a:pt x="2931" y="48"/>
                    </a:lnTo>
                    <a:lnTo>
                      <a:pt x="29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0695474" y="726056"/>
                <a:ext cx="268380" cy="600050"/>
              </a:xfrm>
              <a:custGeom>
                <a:avLst/>
                <a:gdLst>
                  <a:gd name="T0" fmla="*/ 1087 w 2012"/>
                  <a:gd name="T1" fmla="*/ 4178 h 4492"/>
                  <a:gd name="T2" fmla="*/ 1026 w 2012"/>
                  <a:gd name="T3" fmla="*/ 4139 h 4492"/>
                  <a:gd name="T4" fmla="*/ 910 w 2012"/>
                  <a:gd name="T5" fmla="*/ 4058 h 4492"/>
                  <a:gd name="T6" fmla="*/ 797 w 2012"/>
                  <a:gd name="T7" fmla="*/ 3969 h 4492"/>
                  <a:gd name="T8" fmla="*/ 692 w 2012"/>
                  <a:gd name="T9" fmla="*/ 3874 h 4492"/>
                  <a:gd name="T10" fmla="*/ 593 w 2012"/>
                  <a:gd name="T11" fmla="*/ 3772 h 4492"/>
                  <a:gd name="T12" fmla="*/ 501 w 2012"/>
                  <a:gd name="T13" fmla="*/ 3664 h 4492"/>
                  <a:gd name="T14" fmla="*/ 414 w 2012"/>
                  <a:gd name="T15" fmla="*/ 3550 h 4492"/>
                  <a:gd name="T16" fmla="*/ 335 w 2012"/>
                  <a:gd name="T17" fmla="*/ 3430 h 4492"/>
                  <a:gd name="T18" fmla="*/ 265 w 2012"/>
                  <a:gd name="T19" fmla="*/ 3307 h 4492"/>
                  <a:gd name="T20" fmla="*/ 200 w 2012"/>
                  <a:gd name="T21" fmla="*/ 3178 h 4492"/>
                  <a:gd name="T22" fmla="*/ 145 w 2012"/>
                  <a:gd name="T23" fmla="*/ 3044 h 4492"/>
                  <a:gd name="T24" fmla="*/ 98 w 2012"/>
                  <a:gd name="T25" fmla="*/ 2906 h 4492"/>
                  <a:gd name="T26" fmla="*/ 60 w 2012"/>
                  <a:gd name="T27" fmla="*/ 2765 h 4492"/>
                  <a:gd name="T28" fmla="*/ 30 w 2012"/>
                  <a:gd name="T29" fmla="*/ 2621 h 4492"/>
                  <a:gd name="T30" fmla="*/ 11 w 2012"/>
                  <a:gd name="T31" fmla="*/ 2473 h 4492"/>
                  <a:gd name="T32" fmla="*/ 1 w 2012"/>
                  <a:gd name="T33" fmla="*/ 2321 h 4492"/>
                  <a:gd name="T34" fmla="*/ 0 w 2012"/>
                  <a:gd name="T35" fmla="*/ 2245 h 4492"/>
                  <a:gd name="T36" fmla="*/ 0 w 2012"/>
                  <a:gd name="T37" fmla="*/ 2245 h 4492"/>
                  <a:gd name="T38" fmla="*/ 0 w 2012"/>
                  <a:gd name="T39" fmla="*/ 2228 h 4492"/>
                  <a:gd name="T40" fmla="*/ 3 w 2012"/>
                  <a:gd name="T41" fmla="*/ 2120 h 4492"/>
                  <a:gd name="T42" fmla="*/ 24 w 2012"/>
                  <a:gd name="T43" fmla="*/ 1910 h 4492"/>
                  <a:gd name="T44" fmla="*/ 64 w 2012"/>
                  <a:gd name="T45" fmla="*/ 1705 h 4492"/>
                  <a:gd name="T46" fmla="*/ 123 w 2012"/>
                  <a:gd name="T47" fmla="*/ 1508 h 4492"/>
                  <a:gd name="T48" fmla="*/ 200 w 2012"/>
                  <a:gd name="T49" fmla="*/ 1318 h 4492"/>
                  <a:gd name="T50" fmla="*/ 292 w 2012"/>
                  <a:gd name="T51" fmla="*/ 1138 h 4492"/>
                  <a:gd name="T52" fmla="*/ 400 w 2012"/>
                  <a:gd name="T53" fmla="*/ 966 h 4492"/>
                  <a:gd name="T54" fmla="*/ 522 w 2012"/>
                  <a:gd name="T55" fmla="*/ 806 h 4492"/>
                  <a:gd name="T56" fmla="*/ 659 w 2012"/>
                  <a:gd name="T57" fmla="*/ 658 h 4492"/>
                  <a:gd name="T58" fmla="*/ 807 w 2012"/>
                  <a:gd name="T59" fmla="*/ 523 h 4492"/>
                  <a:gd name="T60" fmla="*/ 967 w 2012"/>
                  <a:gd name="T61" fmla="*/ 399 h 4492"/>
                  <a:gd name="T62" fmla="*/ 1139 w 2012"/>
                  <a:gd name="T63" fmla="*/ 291 h 4492"/>
                  <a:gd name="T64" fmla="*/ 1318 w 2012"/>
                  <a:gd name="T65" fmla="*/ 197 h 4492"/>
                  <a:gd name="T66" fmla="*/ 1507 w 2012"/>
                  <a:gd name="T67" fmla="*/ 119 h 4492"/>
                  <a:gd name="T68" fmla="*/ 1704 w 2012"/>
                  <a:gd name="T69" fmla="*/ 57 h 4492"/>
                  <a:gd name="T70" fmla="*/ 1909 w 2012"/>
                  <a:gd name="T71" fmla="*/ 14 h 4492"/>
                  <a:gd name="T72" fmla="*/ 2012 w 2012"/>
                  <a:gd name="T73" fmla="*/ 0 h 4492"/>
                  <a:gd name="T74" fmla="*/ 2012 w 2012"/>
                  <a:gd name="T75" fmla="*/ 1 h 4492"/>
                  <a:gd name="T76" fmla="*/ 2012 w 2012"/>
                  <a:gd name="T77" fmla="*/ 4492 h 4492"/>
                  <a:gd name="T78" fmla="*/ 1951 w 2012"/>
                  <a:gd name="T79" fmla="*/ 4485 h 4492"/>
                  <a:gd name="T80" fmla="*/ 1827 w 2012"/>
                  <a:gd name="T81" fmla="*/ 4463 h 4492"/>
                  <a:gd name="T82" fmla="*/ 1704 w 2012"/>
                  <a:gd name="T83" fmla="*/ 4437 h 4492"/>
                  <a:gd name="T84" fmla="*/ 1585 w 2012"/>
                  <a:gd name="T85" fmla="*/ 4403 h 4492"/>
                  <a:gd name="T86" fmla="*/ 1412 w 2012"/>
                  <a:gd name="T87" fmla="*/ 4342 h 4492"/>
                  <a:gd name="T88" fmla="*/ 1192 w 2012"/>
                  <a:gd name="T89" fmla="*/ 4238 h 4492"/>
                  <a:gd name="T90" fmla="*/ 1087 w 2012"/>
                  <a:gd name="T91" fmla="*/ 4178 h 4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12" h="4492">
                    <a:moveTo>
                      <a:pt x="1087" y="4178"/>
                    </a:moveTo>
                    <a:lnTo>
                      <a:pt x="1026" y="4139"/>
                    </a:lnTo>
                    <a:lnTo>
                      <a:pt x="910" y="4058"/>
                    </a:lnTo>
                    <a:lnTo>
                      <a:pt x="797" y="3969"/>
                    </a:lnTo>
                    <a:lnTo>
                      <a:pt x="692" y="3874"/>
                    </a:lnTo>
                    <a:lnTo>
                      <a:pt x="593" y="3772"/>
                    </a:lnTo>
                    <a:lnTo>
                      <a:pt x="501" y="3664"/>
                    </a:lnTo>
                    <a:lnTo>
                      <a:pt x="414" y="3550"/>
                    </a:lnTo>
                    <a:lnTo>
                      <a:pt x="335" y="3430"/>
                    </a:lnTo>
                    <a:lnTo>
                      <a:pt x="265" y="3307"/>
                    </a:lnTo>
                    <a:lnTo>
                      <a:pt x="200" y="3178"/>
                    </a:lnTo>
                    <a:lnTo>
                      <a:pt x="145" y="3044"/>
                    </a:lnTo>
                    <a:lnTo>
                      <a:pt x="98" y="2906"/>
                    </a:lnTo>
                    <a:lnTo>
                      <a:pt x="60" y="2765"/>
                    </a:lnTo>
                    <a:lnTo>
                      <a:pt x="30" y="2621"/>
                    </a:lnTo>
                    <a:lnTo>
                      <a:pt x="11" y="2473"/>
                    </a:lnTo>
                    <a:lnTo>
                      <a:pt x="1" y="2321"/>
                    </a:lnTo>
                    <a:lnTo>
                      <a:pt x="0" y="2245"/>
                    </a:lnTo>
                    <a:lnTo>
                      <a:pt x="0" y="2245"/>
                    </a:lnTo>
                    <a:lnTo>
                      <a:pt x="0" y="2228"/>
                    </a:lnTo>
                    <a:lnTo>
                      <a:pt x="3" y="2120"/>
                    </a:lnTo>
                    <a:lnTo>
                      <a:pt x="24" y="1910"/>
                    </a:lnTo>
                    <a:lnTo>
                      <a:pt x="64" y="1705"/>
                    </a:lnTo>
                    <a:lnTo>
                      <a:pt x="123" y="1508"/>
                    </a:lnTo>
                    <a:lnTo>
                      <a:pt x="200" y="1318"/>
                    </a:lnTo>
                    <a:lnTo>
                      <a:pt x="292" y="1138"/>
                    </a:lnTo>
                    <a:lnTo>
                      <a:pt x="400" y="966"/>
                    </a:lnTo>
                    <a:lnTo>
                      <a:pt x="522" y="806"/>
                    </a:lnTo>
                    <a:lnTo>
                      <a:pt x="659" y="658"/>
                    </a:lnTo>
                    <a:lnTo>
                      <a:pt x="807" y="523"/>
                    </a:lnTo>
                    <a:lnTo>
                      <a:pt x="967" y="399"/>
                    </a:lnTo>
                    <a:lnTo>
                      <a:pt x="1139" y="291"/>
                    </a:lnTo>
                    <a:lnTo>
                      <a:pt x="1318" y="197"/>
                    </a:lnTo>
                    <a:lnTo>
                      <a:pt x="1507" y="119"/>
                    </a:lnTo>
                    <a:lnTo>
                      <a:pt x="1704" y="57"/>
                    </a:lnTo>
                    <a:lnTo>
                      <a:pt x="1909" y="14"/>
                    </a:lnTo>
                    <a:lnTo>
                      <a:pt x="2012" y="0"/>
                    </a:lnTo>
                    <a:lnTo>
                      <a:pt x="2012" y="1"/>
                    </a:lnTo>
                    <a:lnTo>
                      <a:pt x="2012" y="4492"/>
                    </a:lnTo>
                    <a:lnTo>
                      <a:pt x="1951" y="4485"/>
                    </a:lnTo>
                    <a:lnTo>
                      <a:pt x="1827" y="4463"/>
                    </a:lnTo>
                    <a:lnTo>
                      <a:pt x="1704" y="4437"/>
                    </a:lnTo>
                    <a:lnTo>
                      <a:pt x="1585" y="4403"/>
                    </a:lnTo>
                    <a:lnTo>
                      <a:pt x="1412" y="4342"/>
                    </a:lnTo>
                    <a:lnTo>
                      <a:pt x="1192" y="4238"/>
                    </a:lnTo>
                    <a:lnTo>
                      <a:pt x="1087" y="41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0699079" y="1072947"/>
                <a:ext cx="264775" cy="253159"/>
              </a:xfrm>
              <a:custGeom>
                <a:avLst/>
                <a:gdLst>
                  <a:gd name="T0" fmla="*/ 1787 w 1985"/>
                  <a:gd name="T1" fmla="*/ 1394 h 1894"/>
                  <a:gd name="T2" fmla="*/ 1542 w 1985"/>
                  <a:gd name="T3" fmla="*/ 1347 h 1894"/>
                  <a:gd name="T4" fmla="*/ 1363 w 1985"/>
                  <a:gd name="T5" fmla="*/ 1293 h 1894"/>
                  <a:gd name="T6" fmla="*/ 1250 w 1985"/>
                  <a:gd name="T7" fmla="*/ 1250 h 1894"/>
                  <a:gd name="T8" fmla="*/ 1192 w 1985"/>
                  <a:gd name="T9" fmla="*/ 1227 h 1894"/>
                  <a:gd name="T10" fmla="*/ 989 w 1985"/>
                  <a:gd name="T11" fmla="*/ 1126 h 1894"/>
                  <a:gd name="T12" fmla="*/ 847 w 1985"/>
                  <a:gd name="T13" fmla="*/ 1038 h 1894"/>
                  <a:gd name="T14" fmla="*/ 563 w 1985"/>
                  <a:gd name="T15" fmla="*/ 815 h 1894"/>
                  <a:gd name="T16" fmla="*/ 318 w 1985"/>
                  <a:gd name="T17" fmla="*/ 550 h 1894"/>
                  <a:gd name="T18" fmla="*/ 118 w 1985"/>
                  <a:gd name="T19" fmla="*/ 248 h 1894"/>
                  <a:gd name="T20" fmla="*/ 0 w 1985"/>
                  <a:gd name="T21" fmla="*/ 0 h 1894"/>
                  <a:gd name="T22" fmla="*/ 0 w 1985"/>
                  <a:gd name="T23" fmla="*/ 1 h 1894"/>
                  <a:gd name="T24" fmla="*/ 10 w 1985"/>
                  <a:gd name="T25" fmla="*/ 59 h 1894"/>
                  <a:gd name="T26" fmla="*/ 12 w 1985"/>
                  <a:gd name="T27" fmla="*/ 66 h 1894"/>
                  <a:gd name="T28" fmla="*/ 23 w 1985"/>
                  <a:gd name="T29" fmla="*/ 122 h 1894"/>
                  <a:gd name="T30" fmla="*/ 24 w 1985"/>
                  <a:gd name="T31" fmla="*/ 128 h 1894"/>
                  <a:gd name="T32" fmla="*/ 84 w 1985"/>
                  <a:gd name="T33" fmla="*/ 349 h 1894"/>
                  <a:gd name="T34" fmla="*/ 109 w 1985"/>
                  <a:gd name="T35" fmla="*/ 423 h 1894"/>
                  <a:gd name="T36" fmla="*/ 121 w 1985"/>
                  <a:gd name="T37" fmla="*/ 451 h 1894"/>
                  <a:gd name="T38" fmla="*/ 132 w 1985"/>
                  <a:gd name="T39" fmla="*/ 481 h 1894"/>
                  <a:gd name="T40" fmla="*/ 144 w 1985"/>
                  <a:gd name="T41" fmla="*/ 511 h 1894"/>
                  <a:gd name="T42" fmla="*/ 157 w 1985"/>
                  <a:gd name="T43" fmla="*/ 540 h 1894"/>
                  <a:gd name="T44" fmla="*/ 170 w 1985"/>
                  <a:gd name="T45" fmla="*/ 570 h 1894"/>
                  <a:gd name="T46" fmla="*/ 181 w 1985"/>
                  <a:gd name="T47" fmla="*/ 598 h 1894"/>
                  <a:gd name="T48" fmla="*/ 262 w 1985"/>
                  <a:gd name="T49" fmla="*/ 753 h 1894"/>
                  <a:gd name="T50" fmla="*/ 265 w 1985"/>
                  <a:gd name="T51" fmla="*/ 759 h 1894"/>
                  <a:gd name="T52" fmla="*/ 289 w 1985"/>
                  <a:gd name="T53" fmla="*/ 801 h 1894"/>
                  <a:gd name="T54" fmla="*/ 299 w 1985"/>
                  <a:gd name="T55" fmla="*/ 817 h 1894"/>
                  <a:gd name="T56" fmla="*/ 323 w 1985"/>
                  <a:gd name="T57" fmla="*/ 854 h 1894"/>
                  <a:gd name="T58" fmla="*/ 334 w 1985"/>
                  <a:gd name="T59" fmla="*/ 873 h 1894"/>
                  <a:gd name="T60" fmla="*/ 357 w 1985"/>
                  <a:gd name="T61" fmla="*/ 907 h 1894"/>
                  <a:gd name="T62" fmla="*/ 370 w 1985"/>
                  <a:gd name="T63" fmla="*/ 926 h 1894"/>
                  <a:gd name="T64" fmla="*/ 395 w 1985"/>
                  <a:gd name="T65" fmla="*/ 961 h 1894"/>
                  <a:gd name="T66" fmla="*/ 407 w 1985"/>
                  <a:gd name="T67" fmla="*/ 978 h 1894"/>
                  <a:gd name="T68" fmla="*/ 468 w 1985"/>
                  <a:gd name="T69" fmla="*/ 1057 h 1894"/>
                  <a:gd name="T70" fmla="*/ 469 w 1985"/>
                  <a:gd name="T71" fmla="*/ 1060 h 1894"/>
                  <a:gd name="T72" fmla="*/ 492 w 1985"/>
                  <a:gd name="T73" fmla="*/ 1089 h 1894"/>
                  <a:gd name="T74" fmla="*/ 513 w 1985"/>
                  <a:gd name="T75" fmla="*/ 1112 h 1894"/>
                  <a:gd name="T76" fmla="*/ 534 w 1985"/>
                  <a:gd name="T77" fmla="*/ 1138 h 1894"/>
                  <a:gd name="T78" fmla="*/ 556 w 1985"/>
                  <a:gd name="T79" fmla="*/ 1162 h 1894"/>
                  <a:gd name="T80" fmla="*/ 579 w 1985"/>
                  <a:gd name="T81" fmla="*/ 1187 h 1894"/>
                  <a:gd name="T82" fmla="*/ 602 w 1985"/>
                  <a:gd name="T83" fmla="*/ 1211 h 1894"/>
                  <a:gd name="T84" fmla="*/ 623 w 1985"/>
                  <a:gd name="T85" fmla="*/ 1234 h 1894"/>
                  <a:gd name="T86" fmla="*/ 649 w 1985"/>
                  <a:gd name="T87" fmla="*/ 1260 h 1894"/>
                  <a:gd name="T88" fmla="*/ 671 w 1985"/>
                  <a:gd name="T89" fmla="*/ 1280 h 1894"/>
                  <a:gd name="T90" fmla="*/ 706 w 1985"/>
                  <a:gd name="T91" fmla="*/ 1312 h 1894"/>
                  <a:gd name="T92" fmla="*/ 718 w 1985"/>
                  <a:gd name="T93" fmla="*/ 1325 h 1894"/>
                  <a:gd name="T94" fmla="*/ 767 w 1985"/>
                  <a:gd name="T95" fmla="*/ 1368 h 1894"/>
                  <a:gd name="T96" fmla="*/ 786 w 1985"/>
                  <a:gd name="T97" fmla="*/ 1383 h 1894"/>
                  <a:gd name="T98" fmla="*/ 819 w 1985"/>
                  <a:gd name="T99" fmla="*/ 1410 h 1894"/>
                  <a:gd name="T100" fmla="*/ 839 w 1985"/>
                  <a:gd name="T101" fmla="*/ 1426 h 1894"/>
                  <a:gd name="T102" fmla="*/ 873 w 1985"/>
                  <a:gd name="T103" fmla="*/ 1452 h 1894"/>
                  <a:gd name="T104" fmla="*/ 894 w 1985"/>
                  <a:gd name="T105" fmla="*/ 1468 h 1894"/>
                  <a:gd name="T106" fmla="*/ 927 w 1985"/>
                  <a:gd name="T107" fmla="*/ 1492 h 1894"/>
                  <a:gd name="T108" fmla="*/ 947 w 1985"/>
                  <a:gd name="T109" fmla="*/ 1506 h 1894"/>
                  <a:gd name="T110" fmla="*/ 986 w 1985"/>
                  <a:gd name="T111" fmla="*/ 1532 h 1894"/>
                  <a:gd name="T112" fmla="*/ 1004 w 1985"/>
                  <a:gd name="T113" fmla="*/ 1544 h 1894"/>
                  <a:gd name="T114" fmla="*/ 1060 w 1985"/>
                  <a:gd name="T115" fmla="*/ 1580 h 1894"/>
                  <a:gd name="T116" fmla="*/ 1240 w 1985"/>
                  <a:gd name="T117" fmla="*/ 1678 h 1894"/>
                  <a:gd name="T118" fmla="*/ 1493 w 1985"/>
                  <a:gd name="T119" fmla="*/ 1783 h 1894"/>
                  <a:gd name="T120" fmla="*/ 1663 w 1985"/>
                  <a:gd name="T121" fmla="*/ 1835 h 1894"/>
                  <a:gd name="T122" fmla="*/ 1985 w 1985"/>
                  <a:gd name="T123" fmla="*/ 1894 h 1894"/>
                  <a:gd name="T124" fmla="*/ 1918 w 1985"/>
                  <a:gd name="T125" fmla="*/ 1409 h 1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85" h="1894">
                    <a:moveTo>
                      <a:pt x="1850" y="1401"/>
                    </a:moveTo>
                    <a:lnTo>
                      <a:pt x="1787" y="1394"/>
                    </a:lnTo>
                    <a:lnTo>
                      <a:pt x="1663" y="1374"/>
                    </a:lnTo>
                    <a:lnTo>
                      <a:pt x="1542" y="1347"/>
                    </a:lnTo>
                    <a:lnTo>
                      <a:pt x="1423" y="1312"/>
                    </a:lnTo>
                    <a:lnTo>
                      <a:pt x="1363" y="1293"/>
                    </a:lnTo>
                    <a:lnTo>
                      <a:pt x="1306" y="1273"/>
                    </a:lnTo>
                    <a:lnTo>
                      <a:pt x="1250" y="1250"/>
                    </a:lnTo>
                    <a:lnTo>
                      <a:pt x="1221" y="1239"/>
                    </a:lnTo>
                    <a:lnTo>
                      <a:pt x="1192" y="1227"/>
                    </a:lnTo>
                    <a:lnTo>
                      <a:pt x="1123" y="1195"/>
                    </a:lnTo>
                    <a:lnTo>
                      <a:pt x="989" y="1126"/>
                    </a:lnTo>
                    <a:lnTo>
                      <a:pt x="924" y="1087"/>
                    </a:lnTo>
                    <a:lnTo>
                      <a:pt x="847" y="1038"/>
                    </a:lnTo>
                    <a:lnTo>
                      <a:pt x="700" y="933"/>
                    </a:lnTo>
                    <a:lnTo>
                      <a:pt x="563" y="815"/>
                    </a:lnTo>
                    <a:lnTo>
                      <a:pt x="435" y="687"/>
                    </a:lnTo>
                    <a:lnTo>
                      <a:pt x="318" y="550"/>
                    </a:lnTo>
                    <a:lnTo>
                      <a:pt x="212" y="403"/>
                    </a:lnTo>
                    <a:lnTo>
                      <a:pt x="118" y="248"/>
                    </a:lnTo>
                    <a:lnTo>
                      <a:pt x="36" y="8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6" y="30"/>
                    </a:lnTo>
                    <a:lnTo>
                      <a:pt x="10" y="59"/>
                    </a:lnTo>
                    <a:lnTo>
                      <a:pt x="12" y="62"/>
                    </a:lnTo>
                    <a:lnTo>
                      <a:pt x="12" y="66"/>
                    </a:lnTo>
                    <a:lnTo>
                      <a:pt x="17" y="94"/>
                    </a:lnTo>
                    <a:lnTo>
                      <a:pt x="23" y="122"/>
                    </a:lnTo>
                    <a:lnTo>
                      <a:pt x="24" y="125"/>
                    </a:lnTo>
                    <a:lnTo>
                      <a:pt x="24" y="128"/>
                    </a:lnTo>
                    <a:lnTo>
                      <a:pt x="42" y="203"/>
                    </a:lnTo>
                    <a:lnTo>
                      <a:pt x="84" y="349"/>
                    </a:lnTo>
                    <a:lnTo>
                      <a:pt x="109" y="421"/>
                    </a:lnTo>
                    <a:lnTo>
                      <a:pt x="109" y="423"/>
                    </a:lnTo>
                    <a:lnTo>
                      <a:pt x="111" y="426"/>
                    </a:lnTo>
                    <a:lnTo>
                      <a:pt x="121" y="451"/>
                    </a:lnTo>
                    <a:lnTo>
                      <a:pt x="130" y="477"/>
                    </a:lnTo>
                    <a:lnTo>
                      <a:pt x="132" y="481"/>
                    </a:lnTo>
                    <a:lnTo>
                      <a:pt x="134" y="487"/>
                    </a:lnTo>
                    <a:lnTo>
                      <a:pt x="144" y="511"/>
                    </a:lnTo>
                    <a:lnTo>
                      <a:pt x="154" y="536"/>
                    </a:lnTo>
                    <a:lnTo>
                      <a:pt x="157" y="540"/>
                    </a:lnTo>
                    <a:lnTo>
                      <a:pt x="158" y="546"/>
                    </a:lnTo>
                    <a:lnTo>
                      <a:pt x="170" y="570"/>
                    </a:lnTo>
                    <a:lnTo>
                      <a:pt x="181" y="595"/>
                    </a:lnTo>
                    <a:lnTo>
                      <a:pt x="181" y="598"/>
                    </a:lnTo>
                    <a:lnTo>
                      <a:pt x="220" y="677"/>
                    </a:lnTo>
                    <a:lnTo>
                      <a:pt x="262" y="753"/>
                    </a:lnTo>
                    <a:lnTo>
                      <a:pt x="263" y="756"/>
                    </a:lnTo>
                    <a:lnTo>
                      <a:pt x="265" y="759"/>
                    </a:lnTo>
                    <a:lnTo>
                      <a:pt x="278" y="781"/>
                    </a:lnTo>
                    <a:lnTo>
                      <a:pt x="289" y="801"/>
                    </a:lnTo>
                    <a:lnTo>
                      <a:pt x="294" y="808"/>
                    </a:lnTo>
                    <a:lnTo>
                      <a:pt x="299" y="817"/>
                    </a:lnTo>
                    <a:lnTo>
                      <a:pt x="311" y="835"/>
                    </a:lnTo>
                    <a:lnTo>
                      <a:pt x="323" y="854"/>
                    </a:lnTo>
                    <a:lnTo>
                      <a:pt x="328" y="863"/>
                    </a:lnTo>
                    <a:lnTo>
                      <a:pt x="334" y="873"/>
                    </a:lnTo>
                    <a:lnTo>
                      <a:pt x="346" y="890"/>
                    </a:lnTo>
                    <a:lnTo>
                      <a:pt x="357" y="907"/>
                    </a:lnTo>
                    <a:lnTo>
                      <a:pt x="364" y="917"/>
                    </a:lnTo>
                    <a:lnTo>
                      <a:pt x="370" y="926"/>
                    </a:lnTo>
                    <a:lnTo>
                      <a:pt x="382" y="943"/>
                    </a:lnTo>
                    <a:lnTo>
                      <a:pt x="395" y="961"/>
                    </a:lnTo>
                    <a:lnTo>
                      <a:pt x="400" y="969"/>
                    </a:lnTo>
                    <a:lnTo>
                      <a:pt x="407" y="978"/>
                    </a:lnTo>
                    <a:lnTo>
                      <a:pt x="436" y="1018"/>
                    </a:lnTo>
                    <a:lnTo>
                      <a:pt x="468" y="1057"/>
                    </a:lnTo>
                    <a:lnTo>
                      <a:pt x="468" y="1059"/>
                    </a:lnTo>
                    <a:lnTo>
                      <a:pt x="469" y="1060"/>
                    </a:lnTo>
                    <a:lnTo>
                      <a:pt x="481" y="1074"/>
                    </a:lnTo>
                    <a:lnTo>
                      <a:pt x="492" y="1089"/>
                    </a:lnTo>
                    <a:lnTo>
                      <a:pt x="502" y="1100"/>
                    </a:lnTo>
                    <a:lnTo>
                      <a:pt x="513" y="1112"/>
                    </a:lnTo>
                    <a:lnTo>
                      <a:pt x="523" y="1125"/>
                    </a:lnTo>
                    <a:lnTo>
                      <a:pt x="534" y="1138"/>
                    </a:lnTo>
                    <a:lnTo>
                      <a:pt x="546" y="1149"/>
                    </a:lnTo>
                    <a:lnTo>
                      <a:pt x="556" y="1162"/>
                    </a:lnTo>
                    <a:lnTo>
                      <a:pt x="567" y="1174"/>
                    </a:lnTo>
                    <a:lnTo>
                      <a:pt x="579" y="1187"/>
                    </a:lnTo>
                    <a:lnTo>
                      <a:pt x="590" y="1198"/>
                    </a:lnTo>
                    <a:lnTo>
                      <a:pt x="602" y="1211"/>
                    </a:lnTo>
                    <a:lnTo>
                      <a:pt x="613" y="1223"/>
                    </a:lnTo>
                    <a:lnTo>
                      <a:pt x="623" y="1234"/>
                    </a:lnTo>
                    <a:lnTo>
                      <a:pt x="636" y="1247"/>
                    </a:lnTo>
                    <a:lnTo>
                      <a:pt x="649" y="1260"/>
                    </a:lnTo>
                    <a:lnTo>
                      <a:pt x="661" y="1270"/>
                    </a:lnTo>
                    <a:lnTo>
                      <a:pt x="671" y="1280"/>
                    </a:lnTo>
                    <a:lnTo>
                      <a:pt x="688" y="1296"/>
                    </a:lnTo>
                    <a:lnTo>
                      <a:pt x="706" y="1312"/>
                    </a:lnTo>
                    <a:lnTo>
                      <a:pt x="711" y="1319"/>
                    </a:lnTo>
                    <a:lnTo>
                      <a:pt x="718" y="1325"/>
                    </a:lnTo>
                    <a:lnTo>
                      <a:pt x="743" y="1347"/>
                    </a:lnTo>
                    <a:lnTo>
                      <a:pt x="767" y="1368"/>
                    </a:lnTo>
                    <a:lnTo>
                      <a:pt x="776" y="1375"/>
                    </a:lnTo>
                    <a:lnTo>
                      <a:pt x="786" y="1383"/>
                    </a:lnTo>
                    <a:lnTo>
                      <a:pt x="802" y="1397"/>
                    </a:lnTo>
                    <a:lnTo>
                      <a:pt x="819" y="1410"/>
                    </a:lnTo>
                    <a:lnTo>
                      <a:pt x="829" y="1419"/>
                    </a:lnTo>
                    <a:lnTo>
                      <a:pt x="839" y="1426"/>
                    </a:lnTo>
                    <a:lnTo>
                      <a:pt x="857" y="1439"/>
                    </a:lnTo>
                    <a:lnTo>
                      <a:pt x="873" y="1452"/>
                    </a:lnTo>
                    <a:lnTo>
                      <a:pt x="883" y="1459"/>
                    </a:lnTo>
                    <a:lnTo>
                      <a:pt x="894" y="1468"/>
                    </a:lnTo>
                    <a:lnTo>
                      <a:pt x="910" y="1479"/>
                    </a:lnTo>
                    <a:lnTo>
                      <a:pt x="927" y="1492"/>
                    </a:lnTo>
                    <a:lnTo>
                      <a:pt x="937" y="1499"/>
                    </a:lnTo>
                    <a:lnTo>
                      <a:pt x="947" y="1506"/>
                    </a:lnTo>
                    <a:lnTo>
                      <a:pt x="966" y="1519"/>
                    </a:lnTo>
                    <a:lnTo>
                      <a:pt x="986" y="1532"/>
                    </a:lnTo>
                    <a:lnTo>
                      <a:pt x="995" y="1538"/>
                    </a:lnTo>
                    <a:lnTo>
                      <a:pt x="1004" y="1544"/>
                    </a:lnTo>
                    <a:lnTo>
                      <a:pt x="1032" y="1561"/>
                    </a:lnTo>
                    <a:lnTo>
                      <a:pt x="1060" y="1580"/>
                    </a:lnTo>
                    <a:lnTo>
                      <a:pt x="1119" y="1615"/>
                    </a:lnTo>
                    <a:lnTo>
                      <a:pt x="1240" y="1678"/>
                    </a:lnTo>
                    <a:lnTo>
                      <a:pt x="1363" y="1734"/>
                    </a:lnTo>
                    <a:lnTo>
                      <a:pt x="1493" y="1783"/>
                    </a:lnTo>
                    <a:lnTo>
                      <a:pt x="1559" y="1805"/>
                    </a:lnTo>
                    <a:lnTo>
                      <a:pt x="1663" y="1835"/>
                    </a:lnTo>
                    <a:lnTo>
                      <a:pt x="1876" y="1880"/>
                    </a:lnTo>
                    <a:lnTo>
                      <a:pt x="1985" y="1894"/>
                    </a:lnTo>
                    <a:lnTo>
                      <a:pt x="1985" y="1411"/>
                    </a:lnTo>
                    <a:lnTo>
                      <a:pt x="1918" y="1409"/>
                    </a:lnTo>
                    <a:lnTo>
                      <a:pt x="1850" y="140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498916">
              <a:off x="9971906" y="245914"/>
              <a:ext cx="638634" cy="1062835"/>
              <a:chOff x="9860692" y="724053"/>
              <a:chExt cx="603655" cy="1004623"/>
            </a:xfrm>
          </p:grpSpPr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10089816" y="1197123"/>
                <a:ext cx="145406" cy="531553"/>
              </a:xfrm>
              <a:custGeom>
                <a:avLst/>
                <a:gdLst>
                  <a:gd name="T0" fmla="*/ 1087 w 1087"/>
                  <a:gd name="T1" fmla="*/ 0 h 3982"/>
                  <a:gd name="T2" fmla="*/ 1087 w 1087"/>
                  <a:gd name="T3" fmla="*/ 3438 h 3982"/>
                  <a:gd name="T4" fmla="*/ 1085 w 1087"/>
                  <a:gd name="T5" fmla="*/ 3494 h 3982"/>
                  <a:gd name="T6" fmla="*/ 1064 w 1087"/>
                  <a:gd name="T7" fmla="*/ 3601 h 3982"/>
                  <a:gd name="T8" fmla="*/ 1022 w 1087"/>
                  <a:gd name="T9" fmla="*/ 3698 h 3982"/>
                  <a:gd name="T10" fmla="*/ 963 w 1087"/>
                  <a:gd name="T11" fmla="*/ 3785 h 3982"/>
                  <a:gd name="T12" fmla="*/ 890 w 1087"/>
                  <a:gd name="T13" fmla="*/ 3858 h 3982"/>
                  <a:gd name="T14" fmla="*/ 803 w 1087"/>
                  <a:gd name="T15" fmla="*/ 3917 h 3982"/>
                  <a:gd name="T16" fmla="*/ 705 w 1087"/>
                  <a:gd name="T17" fmla="*/ 3959 h 3982"/>
                  <a:gd name="T18" fmla="*/ 599 w 1087"/>
                  <a:gd name="T19" fmla="*/ 3981 h 3982"/>
                  <a:gd name="T20" fmla="*/ 544 w 1087"/>
                  <a:gd name="T21" fmla="*/ 3982 h 3982"/>
                  <a:gd name="T22" fmla="*/ 488 w 1087"/>
                  <a:gd name="T23" fmla="*/ 3981 h 3982"/>
                  <a:gd name="T24" fmla="*/ 381 w 1087"/>
                  <a:gd name="T25" fmla="*/ 3959 h 3982"/>
                  <a:gd name="T26" fmla="*/ 284 w 1087"/>
                  <a:gd name="T27" fmla="*/ 3917 h 3982"/>
                  <a:gd name="T28" fmla="*/ 197 w 1087"/>
                  <a:gd name="T29" fmla="*/ 3858 h 3982"/>
                  <a:gd name="T30" fmla="*/ 124 w 1087"/>
                  <a:gd name="T31" fmla="*/ 3785 h 3982"/>
                  <a:gd name="T32" fmla="*/ 65 w 1087"/>
                  <a:gd name="T33" fmla="*/ 3698 h 3982"/>
                  <a:gd name="T34" fmla="*/ 24 w 1087"/>
                  <a:gd name="T35" fmla="*/ 3601 h 3982"/>
                  <a:gd name="T36" fmla="*/ 1 w 1087"/>
                  <a:gd name="T37" fmla="*/ 3494 h 3982"/>
                  <a:gd name="T38" fmla="*/ 0 w 1087"/>
                  <a:gd name="T39" fmla="*/ 3438 h 3982"/>
                  <a:gd name="T40" fmla="*/ 0 w 1087"/>
                  <a:gd name="T41" fmla="*/ 0 h 3982"/>
                  <a:gd name="T42" fmla="*/ 1087 w 1087"/>
                  <a:gd name="T4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3982">
                    <a:moveTo>
                      <a:pt x="1087" y="0"/>
                    </a:moveTo>
                    <a:lnTo>
                      <a:pt x="1087" y="3438"/>
                    </a:lnTo>
                    <a:lnTo>
                      <a:pt x="1085" y="3494"/>
                    </a:lnTo>
                    <a:lnTo>
                      <a:pt x="1064" y="3601"/>
                    </a:lnTo>
                    <a:lnTo>
                      <a:pt x="1022" y="3698"/>
                    </a:lnTo>
                    <a:lnTo>
                      <a:pt x="963" y="3785"/>
                    </a:lnTo>
                    <a:lnTo>
                      <a:pt x="890" y="3858"/>
                    </a:lnTo>
                    <a:lnTo>
                      <a:pt x="803" y="3917"/>
                    </a:lnTo>
                    <a:lnTo>
                      <a:pt x="705" y="3959"/>
                    </a:lnTo>
                    <a:lnTo>
                      <a:pt x="599" y="3981"/>
                    </a:lnTo>
                    <a:lnTo>
                      <a:pt x="544" y="3982"/>
                    </a:lnTo>
                    <a:lnTo>
                      <a:pt x="488" y="3981"/>
                    </a:lnTo>
                    <a:lnTo>
                      <a:pt x="381" y="3959"/>
                    </a:lnTo>
                    <a:lnTo>
                      <a:pt x="284" y="3917"/>
                    </a:lnTo>
                    <a:lnTo>
                      <a:pt x="197" y="3858"/>
                    </a:lnTo>
                    <a:lnTo>
                      <a:pt x="124" y="3785"/>
                    </a:lnTo>
                    <a:lnTo>
                      <a:pt x="65" y="3698"/>
                    </a:lnTo>
                    <a:lnTo>
                      <a:pt x="24" y="3601"/>
                    </a:lnTo>
                    <a:lnTo>
                      <a:pt x="1" y="3494"/>
                    </a:lnTo>
                    <a:lnTo>
                      <a:pt x="0" y="3438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10118257" y="1197123"/>
                <a:ext cx="116966" cy="531553"/>
              </a:xfrm>
              <a:custGeom>
                <a:avLst/>
                <a:gdLst>
                  <a:gd name="T0" fmla="*/ 544 w 875"/>
                  <a:gd name="T1" fmla="*/ 0 h 3982"/>
                  <a:gd name="T2" fmla="*/ 544 w 875"/>
                  <a:gd name="T3" fmla="*/ 3325 h 3982"/>
                  <a:gd name="T4" fmla="*/ 542 w 875"/>
                  <a:gd name="T5" fmla="*/ 3380 h 3982"/>
                  <a:gd name="T6" fmla="*/ 519 w 875"/>
                  <a:gd name="T7" fmla="*/ 3487 h 3982"/>
                  <a:gd name="T8" fmla="*/ 479 w 875"/>
                  <a:gd name="T9" fmla="*/ 3585 h 3982"/>
                  <a:gd name="T10" fmla="*/ 420 w 875"/>
                  <a:gd name="T11" fmla="*/ 3671 h 3982"/>
                  <a:gd name="T12" fmla="*/ 346 w 875"/>
                  <a:gd name="T13" fmla="*/ 3745 h 3982"/>
                  <a:gd name="T14" fmla="*/ 260 w 875"/>
                  <a:gd name="T15" fmla="*/ 3804 h 3982"/>
                  <a:gd name="T16" fmla="*/ 162 w 875"/>
                  <a:gd name="T17" fmla="*/ 3845 h 3982"/>
                  <a:gd name="T18" fmla="*/ 56 w 875"/>
                  <a:gd name="T19" fmla="*/ 3867 h 3982"/>
                  <a:gd name="T20" fmla="*/ 0 w 875"/>
                  <a:gd name="T21" fmla="*/ 3868 h 3982"/>
                  <a:gd name="T22" fmla="*/ 36 w 875"/>
                  <a:gd name="T23" fmla="*/ 3894 h 3982"/>
                  <a:gd name="T24" fmla="*/ 112 w 875"/>
                  <a:gd name="T25" fmla="*/ 3936 h 3982"/>
                  <a:gd name="T26" fmla="*/ 195 w 875"/>
                  <a:gd name="T27" fmla="*/ 3965 h 3982"/>
                  <a:gd name="T28" fmla="*/ 285 w 875"/>
                  <a:gd name="T29" fmla="*/ 3981 h 3982"/>
                  <a:gd name="T30" fmla="*/ 332 w 875"/>
                  <a:gd name="T31" fmla="*/ 3982 h 3982"/>
                  <a:gd name="T32" fmla="*/ 387 w 875"/>
                  <a:gd name="T33" fmla="*/ 3981 h 3982"/>
                  <a:gd name="T34" fmla="*/ 493 w 875"/>
                  <a:gd name="T35" fmla="*/ 3959 h 3982"/>
                  <a:gd name="T36" fmla="*/ 591 w 875"/>
                  <a:gd name="T37" fmla="*/ 3917 h 3982"/>
                  <a:gd name="T38" fmla="*/ 678 w 875"/>
                  <a:gd name="T39" fmla="*/ 3858 h 3982"/>
                  <a:gd name="T40" fmla="*/ 751 w 875"/>
                  <a:gd name="T41" fmla="*/ 3785 h 3982"/>
                  <a:gd name="T42" fmla="*/ 810 w 875"/>
                  <a:gd name="T43" fmla="*/ 3698 h 3982"/>
                  <a:gd name="T44" fmla="*/ 852 w 875"/>
                  <a:gd name="T45" fmla="*/ 3601 h 3982"/>
                  <a:gd name="T46" fmla="*/ 873 w 875"/>
                  <a:gd name="T47" fmla="*/ 3494 h 3982"/>
                  <a:gd name="T48" fmla="*/ 875 w 875"/>
                  <a:gd name="T49" fmla="*/ 3438 h 3982"/>
                  <a:gd name="T50" fmla="*/ 875 w 875"/>
                  <a:gd name="T51" fmla="*/ 0 h 3982"/>
                  <a:gd name="T52" fmla="*/ 544 w 875"/>
                  <a:gd name="T5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5" h="3982">
                    <a:moveTo>
                      <a:pt x="544" y="0"/>
                    </a:moveTo>
                    <a:lnTo>
                      <a:pt x="544" y="3325"/>
                    </a:lnTo>
                    <a:lnTo>
                      <a:pt x="542" y="3380"/>
                    </a:lnTo>
                    <a:lnTo>
                      <a:pt x="519" y="3487"/>
                    </a:lnTo>
                    <a:lnTo>
                      <a:pt x="479" y="3585"/>
                    </a:lnTo>
                    <a:lnTo>
                      <a:pt x="420" y="3671"/>
                    </a:lnTo>
                    <a:lnTo>
                      <a:pt x="346" y="3745"/>
                    </a:lnTo>
                    <a:lnTo>
                      <a:pt x="260" y="3804"/>
                    </a:lnTo>
                    <a:lnTo>
                      <a:pt x="162" y="3845"/>
                    </a:lnTo>
                    <a:lnTo>
                      <a:pt x="56" y="3867"/>
                    </a:lnTo>
                    <a:lnTo>
                      <a:pt x="0" y="3868"/>
                    </a:lnTo>
                    <a:lnTo>
                      <a:pt x="36" y="3894"/>
                    </a:lnTo>
                    <a:lnTo>
                      <a:pt x="112" y="3936"/>
                    </a:lnTo>
                    <a:lnTo>
                      <a:pt x="195" y="3965"/>
                    </a:lnTo>
                    <a:lnTo>
                      <a:pt x="285" y="3981"/>
                    </a:lnTo>
                    <a:lnTo>
                      <a:pt x="332" y="3982"/>
                    </a:lnTo>
                    <a:lnTo>
                      <a:pt x="387" y="3981"/>
                    </a:lnTo>
                    <a:lnTo>
                      <a:pt x="493" y="3959"/>
                    </a:lnTo>
                    <a:lnTo>
                      <a:pt x="591" y="3917"/>
                    </a:lnTo>
                    <a:lnTo>
                      <a:pt x="678" y="3858"/>
                    </a:lnTo>
                    <a:lnTo>
                      <a:pt x="751" y="3785"/>
                    </a:lnTo>
                    <a:lnTo>
                      <a:pt x="810" y="3698"/>
                    </a:lnTo>
                    <a:lnTo>
                      <a:pt x="852" y="3601"/>
                    </a:lnTo>
                    <a:lnTo>
                      <a:pt x="873" y="3494"/>
                    </a:lnTo>
                    <a:lnTo>
                      <a:pt x="875" y="3438"/>
                    </a:lnTo>
                    <a:lnTo>
                      <a:pt x="875" y="0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9860692" y="724053"/>
                <a:ext cx="603655" cy="603655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9975254" y="760104"/>
                <a:ext cx="489092" cy="567604"/>
              </a:xfrm>
              <a:custGeom>
                <a:avLst/>
                <a:gdLst>
                  <a:gd name="T0" fmla="*/ 2519 w 3661"/>
                  <a:gd name="T1" fmla="*/ 39 h 4252"/>
                  <a:gd name="T2" fmla="*/ 2702 w 3661"/>
                  <a:gd name="T3" fmla="*/ 209 h 4252"/>
                  <a:gd name="T4" fmla="*/ 2865 w 3661"/>
                  <a:gd name="T5" fmla="*/ 399 h 4252"/>
                  <a:gd name="T6" fmla="*/ 3006 w 3661"/>
                  <a:gd name="T7" fmla="*/ 607 h 4252"/>
                  <a:gd name="T8" fmla="*/ 3124 w 3661"/>
                  <a:gd name="T9" fmla="*/ 828 h 4252"/>
                  <a:gd name="T10" fmla="*/ 3218 w 3661"/>
                  <a:gd name="T11" fmla="*/ 1065 h 4252"/>
                  <a:gd name="T12" fmla="*/ 3284 w 3661"/>
                  <a:gd name="T13" fmla="*/ 1314 h 4252"/>
                  <a:gd name="T14" fmla="*/ 3321 w 3661"/>
                  <a:gd name="T15" fmla="*/ 1573 h 4252"/>
                  <a:gd name="T16" fmla="*/ 3330 w 3661"/>
                  <a:gd name="T17" fmla="*/ 1773 h 4252"/>
                  <a:gd name="T18" fmla="*/ 3311 w 3661"/>
                  <a:gd name="T19" fmla="*/ 2067 h 4252"/>
                  <a:gd name="T20" fmla="*/ 3231 w 3661"/>
                  <a:gd name="T21" fmla="*/ 2440 h 4252"/>
                  <a:gd name="T22" fmla="*/ 3091 w 3661"/>
                  <a:gd name="T23" fmla="*/ 2787 h 4252"/>
                  <a:gd name="T24" fmla="*/ 2898 w 3661"/>
                  <a:gd name="T25" fmla="*/ 3104 h 4252"/>
                  <a:gd name="T26" fmla="*/ 2658 w 3661"/>
                  <a:gd name="T27" fmla="*/ 3383 h 4252"/>
                  <a:gd name="T28" fmla="*/ 2374 w 3661"/>
                  <a:gd name="T29" fmla="*/ 3620 h 4252"/>
                  <a:gd name="T30" fmla="*/ 2056 w 3661"/>
                  <a:gd name="T31" fmla="*/ 3808 h 4252"/>
                  <a:gd name="T32" fmla="*/ 1706 w 3661"/>
                  <a:gd name="T33" fmla="*/ 3944 h 4252"/>
                  <a:gd name="T34" fmla="*/ 1548 w 3661"/>
                  <a:gd name="T35" fmla="*/ 3983 h 4252"/>
                  <a:gd name="T36" fmla="*/ 1278 w 3661"/>
                  <a:gd name="T37" fmla="*/ 4024 h 4252"/>
                  <a:gd name="T38" fmla="*/ 1070 w 3661"/>
                  <a:gd name="T39" fmla="*/ 4033 h 4252"/>
                  <a:gd name="T40" fmla="*/ 861 w 3661"/>
                  <a:gd name="T41" fmla="*/ 4024 h 4252"/>
                  <a:gd name="T42" fmla="*/ 592 w 3661"/>
                  <a:gd name="T43" fmla="*/ 3983 h 4252"/>
                  <a:gd name="T44" fmla="*/ 458 w 3661"/>
                  <a:gd name="T45" fmla="*/ 3949 h 4252"/>
                  <a:gd name="T46" fmla="*/ 190 w 3661"/>
                  <a:gd name="T47" fmla="*/ 3856 h 4252"/>
                  <a:gd name="T48" fmla="*/ 0 w 3661"/>
                  <a:gd name="T49" fmla="*/ 3764 h 4252"/>
                  <a:gd name="T50" fmla="*/ 296 w 3661"/>
                  <a:gd name="T51" fmla="*/ 3965 h 4252"/>
                  <a:gd name="T52" fmla="*/ 740 w 3661"/>
                  <a:gd name="T53" fmla="*/ 4154 h 4252"/>
                  <a:gd name="T54" fmla="*/ 924 w 3661"/>
                  <a:gd name="T55" fmla="*/ 4201 h 4252"/>
                  <a:gd name="T56" fmla="*/ 1193 w 3661"/>
                  <a:gd name="T57" fmla="*/ 4243 h 4252"/>
                  <a:gd name="T58" fmla="*/ 1402 w 3661"/>
                  <a:gd name="T59" fmla="*/ 4252 h 4252"/>
                  <a:gd name="T60" fmla="*/ 1609 w 3661"/>
                  <a:gd name="T61" fmla="*/ 4243 h 4252"/>
                  <a:gd name="T62" fmla="*/ 1880 w 3661"/>
                  <a:gd name="T63" fmla="*/ 4201 h 4252"/>
                  <a:gd name="T64" fmla="*/ 2037 w 3661"/>
                  <a:gd name="T65" fmla="*/ 4163 h 4252"/>
                  <a:gd name="T66" fmla="*/ 2387 w 3661"/>
                  <a:gd name="T67" fmla="*/ 4027 h 4252"/>
                  <a:gd name="T68" fmla="*/ 2707 w 3661"/>
                  <a:gd name="T69" fmla="*/ 3839 h 4252"/>
                  <a:gd name="T70" fmla="*/ 2989 w 3661"/>
                  <a:gd name="T71" fmla="*/ 3602 h 4252"/>
                  <a:gd name="T72" fmla="*/ 3229 w 3661"/>
                  <a:gd name="T73" fmla="*/ 3323 h 4252"/>
                  <a:gd name="T74" fmla="*/ 3422 w 3661"/>
                  <a:gd name="T75" fmla="*/ 3006 h 4252"/>
                  <a:gd name="T76" fmla="*/ 3562 w 3661"/>
                  <a:gd name="T77" fmla="*/ 2659 h 4252"/>
                  <a:gd name="T78" fmla="*/ 3644 w 3661"/>
                  <a:gd name="T79" fmla="*/ 2286 h 4252"/>
                  <a:gd name="T80" fmla="*/ 3661 w 3661"/>
                  <a:gd name="T81" fmla="*/ 1992 h 4252"/>
                  <a:gd name="T82" fmla="*/ 3650 w 3661"/>
                  <a:gd name="T83" fmla="*/ 1753 h 4252"/>
                  <a:gd name="T84" fmla="*/ 3595 w 3661"/>
                  <a:gd name="T85" fmla="*/ 1445 h 4252"/>
                  <a:gd name="T86" fmla="*/ 3501 w 3661"/>
                  <a:gd name="T87" fmla="*/ 1154 h 4252"/>
                  <a:gd name="T88" fmla="*/ 3370 w 3661"/>
                  <a:gd name="T89" fmla="*/ 880 h 4252"/>
                  <a:gd name="T90" fmla="*/ 3206 w 3661"/>
                  <a:gd name="T91" fmla="*/ 630 h 4252"/>
                  <a:gd name="T92" fmla="*/ 3010 w 3661"/>
                  <a:gd name="T93" fmla="*/ 404 h 4252"/>
                  <a:gd name="T94" fmla="*/ 2786 w 3661"/>
                  <a:gd name="T95" fmla="*/ 205 h 4252"/>
                  <a:gd name="T96" fmla="*/ 2537 w 3661"/>
                  <a:gd name="T97" fmla="*/ 36 h 4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61" h="4252">
                    <a:moveTo>
                      <a:pt x="2470" y="0"/>
                    </a:moveTo>
                    <a:lnTo>
                      <a:pt x="2519" y="39"/>
                    </a:lnTo>
                    <a:lnTo>
                      <a:pt x="2613" y="121"/>
                    </a:lnTo>
                    <a:lnTo>
                      <a:pt x="2702" y="209"/>
                    </a:lnTo>
                    <a:lnTo>
                      <a:pt x="2786" y="303"/>
                    </a:lnTo>
                    <a:lnTo>
                      <a:pt x="2865" y="399"/>
                    </a:lnTo>
                    <a:lnTo>
                      <a:pt x="2938" y="502"/>
                    </a:lnTo>
                    <a:lnTo>
                      <a:pt x="3006" y="607"/>
                    </a:lnTo>
                    <a:lnTo>
                      <a:pt x="3068" y="716"/>
                    </a:lnTo>
                    <a:lnTo>
                      <a:pt x="3124" y="828"/>
                    </a:lnTo>
                    <a:lnTo>
                      <a:pt x="3174" y="945"/>
                    </a:lnTo>
                    <a:lnTo>
                      <a:pt x="3218" y="1065"/>
                    </a:lnTo>
                    <a:lnTo>
                      <a:pt x="3254" y="1189"/>
                    </a:lnTo>
                    <a:lnTo>
                      <a:pt x="3284" y="1314"/>
                    </a:lnTo>
                    <a:lnTo>
                      <a:pt x="3305" y="1442"/>
                    </a:lnTo>
                    <a:lnTo>
                      <a:pt x="3321" y="1573"/>
                    </a:lnTo>
                    <a:lnTo>
                      <a:pt x="3328" y="1706"/>
                    </a:lnTo>
                    <a:lnTo>
                      <a:pt x="3330" y="1773"/>
                    </a:lnTo>
                    <a:lnTo>
                      <a:pt x="3328" y="1873"/>
                    </a:lnTo>
                    <a:lnTo>
                      <a:pt x="3311" y="2067"/>
                    </a:lnTo>
                    <a:lnTo>
                      <a:pt x="3278" y="2256"/>
                    </a:lnTo>
                    <a:lnTo>
                      <a:pt x="3231" y="2440"/>
                    </a:lnTo>
                    <a:lnTo>
                      <a:pt x="3167" y="2617"/>
                    </a:lnTo>
                    <a:lnTo>
                      <a:pt x="3091" y="2787"/>
                    </a:lnTo>
                    <a:lnTo>
                      <a:pt x="3000" y="2950"/>
                    </a:lnTo>
                    <a:lnTo>
                      <a:pt x="2898" y="3104"/>
                    </a:lnTo>
                    <a:lnTo>
                      <a:pt x="2783" y="3248"/>
                    </a:lnTo>
                    <a:lnTo>
                      <a:pt x="2658" y="3383"/>
                    </a:lnTo>
                    <a:lnTo>
                      <a:pt x="2521" y="3507"/>
                    </a:lnTo>
                    <a:lnTo>
                      <a:pt x="2374" y="3620"/>
                    </a:lnTo>
                    <a:lnTo>
                      <a:pt x="2218" y="3720"/>
                    </a:lnTo>
                    <a:lnTo>
                      <a:pt x="2056" y="3808"/>
                    </a:lnTo>
                    <a:lnTo>
                      <a:pt x="1884" y="3883"/>
                    </a:lnTo>
                    <a:lnTo>
                      <a:pt x="1706" y="3944"/>
                    </a:lnTo>
                    <a:lnTo>
                      <a:pt x="1614" y="3967"/>
                    </a:lnTo>
                    <a:lnTo>
                      <a:pt x="1548" y="3983"/>
                    </a:lnTo>
                    <a:lnTo>
                      <a:pt x="1415" y="4007"/>
                    </a:lnTo>
                    <a:lnTo>
                      <a:pt x="1278" y="4024"/>
                    </a:lnTo>
                    <a:lnTo>
                      <a:pt x="1140" y="4033"/>
                    </a:lnTo>
                    <a:lnTo>
                      <a:pt x="1070" y="4033"/>
                    </a:lnTo>
                    <a:lnTo>
                      <a:pt x="999" y="4033"/>
                    </a:lnTo>
                    <a:lnTo>
                      <a:pt x="861" y="4024"/>
                    </a:lnTo>
                    <a:lnTo>
                      <a:pt x="725" y="4007"/>
                    </a:lnTo>
                    <a:lnTo>
                      <a:pt x="592" y="3983"/>
                    </a:lnTo>
                    <a:lnTo>
                      <a:pt x="527" y="3967"/>
                    </a:lnTo>
                    <a:lnTo>
                      <a:pt x="458" y="3949"/>
                    </a:lnTo>
                    <a:lnTo>
                      <a:pt x="321" y="3906"/>
                    </a:lnTo>
                    <a:lnTo>
                      <a:pt x="190" y="3856"/>
                    </a:lnTo>
                    <a:lnTo>
                      <a:pt x="62" y="3797"/>
                    </a:lnTo>
                    <a:lnTo>
                      <a:pt x="0" y="3764"/>
                    </a:lnTo>
                    <a:lnTo>
                      <a:pt x="95" y="3837"/>
                    </a:lnTo>
                    <a:lnTo>
                      <a:pt x="296" y="3965"/>
                    </a:lnTo>
                    <a:lnTo>
                      <a:pt x="512" y="4070"/>
                    </a:lnTo>
                    <a:lnTo>
                      <a:pt x="740" y="4154"/>
                    </a:lnTo>
                    <a:lnTo>
                      <a:pt x="858" y="4186"/>
                    </a:lnTo>
                    <a:lnTo>
                      <a:pt x="924" y="4201"/>
                    </a:lnTo>
                    <a:lnTo>
                      <a:pt x="1057" y="4226"/>
                    </a:lnTo>
                    <a:lnTo>
                      <a:pt x="1193" y="4243"/>
                    </a:lnTo>
                    <a:lnTo>
                      <a:pt x="1332" y="4252"/>
                    </a:lnTo>
                    <a:lnTo>
                      <a:pt x="1402" y="4252"/>
                    </a:lnTo>
                    <a:lnTo>
                      <a:pt x="1471" y="4252"/>
                    </a:lnTo>
                    <a:lnTo>
                      <a:pt x="1609" y="4243"/>
                    </a:lnTo>
                    <a:lnTo>
                      <a:pt x="1746" y="4226"/>
                    </a:lnTo>
                    <a:lnTo>
                      <a:pt x="1880" y="4201"/>
                    </a:lnTo>
                    <a:lnTo>
                      <a:pt x="1945" y="4186"/>
                    </a:lnTo>
                    <a:lnTo>
                      <a:pt x="2037" y="4163"/>
                    </a:lnTo>
                    <a:lnTo>
                      <a:pt x="2216" y="4102"/>
                    </a:lnTo>
                    <a:lnTo>
                      <a:pt x="2387" y="4027"/>
                    </a:lnTo>
                    <a:lnTo>
                      <a:pt x="2551" y="3939"/>
                    </a:lnTo>
                    <a:lnTo>
                      <a:pt x="2707" y="3839"/>
                    </a:lnTo>
                    <a:lnTo>
                      <a:pt x="2852" y="3726"/>
                    </a:lnTo>
                    <a:lnTo>
                      <a:pt x="2989" y="3602"/>
                    </a:lnTo>
                    <a:lnTo>
                      <a:pt x="3114" y="3467"/>
                    </a:lnTo>
                    <a:lnTo>
                      <a:pt x="3229" y="3323"/>
                    </a:lnTo>
                    <a:lnTo>
                      <a:pt x="3333" y="3169"/>
                    </a:lnTo>
                    <a:lnTo>
                      <a:pt x="3422" y="3006"/>
                    </a:lnTo>
                    <a:lnTo>
                      <a:pt x="3500" y="2836"/>
                    </a:lnTo>
                    <a:lnTo>
                      <a:pt x="3562" y="2659"/>
                    </a:lnTo>
                    <a:lnTo>
                      <a:pt x="3611" y="2475"/>
                    </a:lnTo>
                    <a:lnTo>
                      <a:pt x="3644" y="2286"/>
                    </a:lnTo>
                    <a:lnTo>
                      <a:pt x="3660" y="2092"/>
                    </a:lnTo>
                    <a:lnTo>
                      <a:pt x="3661" y="1992"/>
                    </a:lnTo>
                    <a:lnTo>
                      <a:pt x="3661" y="1912"/>
                    </a:lnTo>
                    <a:lnTo>
                      <a:pt x="3650" y="1753"/>
                    </a:lnTo>
                    <a:lnTo>
                      <a:pt x="3628" y="1598"/>
                    </a:lnTo>
                    <a:lnTo>
                      <a:pt x="3595" y="1445"/>
                    </a:lnTo>
                    <a:lnTo>
                      <a:pt x="3553" y="1297"/>
                    </a:lnTo>
                    <a:lnTo>
                      <a:pt x="3501" y="1154"/>
                    </a:lnTo>
                    <a:lnTo>
                      <a:pt x="3441" y="1014"/>
                    </a:lnTo>
                    <a:lnTo>
                      <a:pt x="3370" y="880"/>
                    </a:lnTo>
                    <a:lnTo>
                      <a:pt x="3293" y="752"/>
                    </a:lnTo>
                    <a:lnTo>
                      <a:pt x="3206" y="630"/>
                    </a:lnTo>
                    <a:lnTo>
                      <a:pt x="3111" y="513"/>
                    </a:lnTo>
                    <a:lnTo>
                      <a:pt x="3010" y="404"/>
                    </a:lnTo>
                    <a:lnTo>
                      <a:pt x="2901" y="300"/>
                    </a:lnTo>
                    <a:lnTo>
                      <a:pt x="2786" y="205"/>
                    </a:lnTo>
                    <a:lnTo>
                      <a:pt x="2665" y="117"/>
                    </a:lnTo>
                    <a:lnTo>
                      <a:pt x="2537" y="36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9922478" y="785639"/>
                <a:ext cx="480082" cy="480082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pattFill prst="trellis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양쪽 모서리가 둥근 사각형 4"/>
          <p:cNvSpPr/>
          <p:nvPr/>
        </p:nvSpPr>
        <p:spPr>
          <a:xfrm>
            <a:off x="494399" y="1276230"/>
            <a:ext cx="11161304" cy="5566589"/>
          </a:xfrm>
          <a:prstGeom prst="round2SameRect">
            <a:avLst>
              <a:gd name="adj1" fmla="val 1205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dist="215900" dir="16200000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699424" y="466911"/>
            <a:ext cx="295407" cy="788059"/>
            <a:chOff x="1699424" y="593911"/>
            <a:chExt cx="295407" cy="788059"/>
          </a:xfrm>
        </p:grpSpPr>
        <p:sp>
          <p:nvSpPr>
            <p:cNvPr id="12" name="타원 11"/>
            <p:cNvSpPr/>
            <p:nvPr/>
          </p:nvSpPr>
          <p:spPr>
            <a:xfrm rot="10800000" flipV="1">
              <a:off x="1699424" y="1231031"/>
              <a:ext cx="295407" cy="1509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flipV="1">
              <a:off x="1761567" y="593911"/>
              <a:ext cx="188909" cy="738741"/>
              <a:chOff x="4543830" y="5549345"/>
              <a:chExt cx="188909" cy="738741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4543830" y="5726071"/>
                <a:ext cx="188909" cy="5620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587337" y="5549345"/>
                <a:ext cx="101893" cy="17672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8" name="타원 47"/>
          <p:cNvSpPr/>
          <p:nvPr/>
        </p:nvSpPr>
        <p:spPr>
          <a:xfrm>
            <a:off x="1583002" y="1571509"/>
            <a:ext cx="542360" cy="5423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22069" y="1410336"/>
            <a:ext cx="441773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시스템 구성도 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370690" y="1872648"/>
            <a:ext cx="4369113" cy="245749"/>
            <a:chOff x="2370690" y="1872648"/>
            <a:chExt cx="4369113" cy="245749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2370690" y="1873584"/>
              <a:ext cx="436911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370690" y="1872648"/>
              <a:ext cx="2448000" cy="0"/>
            </a:xfrm>
            <a:prstGeom prst="line">
              <a:avLst/>
            </a:prstGeom>
            <a:ln w="28575">
              <a:solidFill>
                <a:srgbClr val="02EA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2580745" y="1978942"/>
              <a:ext cx="97340" cy="111182"/>
            </a:xfrm>
            <a:prstGeom prst="roundRect">
              <a:avLst>
                <a:gd name="adj" fmla="val 1269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2364227" y="1990427"/>
              <a:ext cx="155517" cy="86688"/>
            </a:xfrm>
            <a:prstGeom prst="triangle">
              <a:avLst/>
            </a:prstGeom>
            <a:solidFill>
              <a:srgbClr val="02EAEF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5400000">
              <a:off x="2968714" y="1997295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090242" y="195936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6200000">
              <a:off x="2778745" y="1989247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772133" y="195843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6408E7-BE12-46AA-931B-1CFA8F451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34175"/>
              </p:ext>
            </p:extLst>
          </p:nvPr>
        </p:nvGraphicFramePr>
        <p:xfrm>
          <a:off x="2204332" y="2534641"/>
          <a:ext cx="4560591" cy="2373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0065">
                  <a:extLst>
                    <a:ext uri="{9D8B030D-6E8A-4147-A177-3AD203B41FA5}">
                      <a16:colId xmlns:a16="http://schemas.microsoft.com/office/drawing/2014/main" val="124498304"/>
                    </a:ext>
                  </a:extLst>
                </a:gridCol>
                <a:gridCol w="2280526">
                  <a:extLst>
                    <a:ext uri="{9D8B030D-6E8A-4147-A177-3AD203B41FA5}">
                      <a16:colId xmlns:a16="http://schemas.microsoft.com/office/drawing/2014/main" val="3586447612"/>
                    </a:ext>
                  </a:extLst>
                </a:gridCol>
              </a:tblGrid>
              <a:tr h="1068615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kern="0" dirty="0" err="1">
                          <a:solidFill>
                            <a:schemeClr val="tx1"/>
                          </a:solidFill>
                          <a:effectLst/>
                        </a:rPr>
                        <a:t>아두이노</a:t>
                      </a: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&lt;- </a:t>
                      </a: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</a:rPr>
                        <a:t>온도</a:t>
                      </a:r>
                      <a:r>
                        <a:rPr lang="en-US" altLang="ko-KR" sz="1200" kern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</a:rPr>
                        <a:t>센서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</a:rPr>
                        <a:t>습도</a:t>
                      </a:r>
                      <a:r>
                        <a:rPr lang="en-US" altLang="ko-KR" sz="1200" kern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</a:rPr>
                        <a:t>센서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</a:rPr>
                        <a:t>광</a:t>
                      </a:r>
                      <a:r>
                        <a:rPr lang="en-US" altLang="ko-KR" sz="1200" kern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</a:rPr>
                        <a:t>센서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</a:rPr>
                        <a:t>환경 정보수집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088418"/>
                  </a:ext>
                </a:extLst>
              </a:tr>
              <a:tr h="201917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464006"/>
                  </a:ext>
                </a:extLst>
              </a:tr>
              <a:tr h="260610">
                <a:tc>
                  <a:txBody>
                    <a:bodyPr/>
                    <a:lstStyle/>
                    <a:p>
                      <a:pPr marL="342900" lvl="0" indent="-342900" algn="ctr" latinLnBrk="0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</a:rPr>
                        <a:t>화면 출력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solidFill>
                      <a:srgbClr val="49D7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 latinLnBrk="0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1200" b="1" kern="0" dirty="0">
                          <a:effectLst/>
                        </a:rPr>
                        <a:t>음악 재생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solidFill>
                      <a:srgbClr val="49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77689"/>
                  </a:ext>
                </a:extLst>
              </a:tr>
              <a:tr h="84280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Serial Monitor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환경 및 음악정보 출력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9D7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Mp3</a:t>
                      </a:r>
                      <a:r>
                        <a:rPr lang="ko-KR" sz="1200" kern="0" dirty="0">
                          <a:effectLst/>
                        </a:rPr>
                        <a:t>모듈 </a:t>
                      </a:r>
                      <a:r>
                        <a:rPr lang="en-US" sz="1200" kern="0" dirty="0">
                          <a:effectLst/>
                        </a:rPr>
                        <a:t>(</a:t>
                      </a:r>
                      <a:r>
                        <a:rPr lang="ko-KR" sz="1200" kern="0" dirty="0">
                          <a:effectLst/>
                        </a:rPr>
                        <a:t>음악 재생</a:t>
                      </a:r>
                      <a:r>
                        <a:rPr lang="en-US" sz="1200" kern="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</a:rPr>
                        <a:t>버튼</a:t>
                      </a:r>
                      <a:r>
                        <a:rPr lang="en-US" sz="1200" kern="0" dirty="0">
                          <a:effectLst/>
                        </a:rPr>
                        <a:t> (mp3</a:t>
                      </a:r>
                      <a:r>
                        <a:rPr lang="ko-KR" sz="1200" kern="0" dirty="0">
                          <a:effectLst/>
                        </a:rPr>
                        <a:t>의 세부기능 제공</a:t>
                      </a:r>
                      <a:r>
                        <a:rPr lang="en-US" sz="1200" kern="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9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032171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EB0FD89F-B513-4A11-A24E-096A79541D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155" y="1991118"/>
            <a:ext cx="2825139" cy="446001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E41876-E5F7-4DC3-BCA6-C996F3B0041D}"/>
              </a:ext>
            </a:extLst>
          </p:cNvPr>
          <p:cNvCxnSpPr>
            <a:cxnSpLocks/>
          </p:cNvCxnSpPr>
          <p:nvPr/>
        </p:nvCxnSpPr>
        <p:spPr>
          <a:xfrm flipH="1">
            <a:off x="8481271" y="3328069"/>
            <a:ext cx="369114" cy="29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8B0E0DB-EFA8-40BB-AF24-1A10FDF33998}"/>
              </a:ext>
            </a:extLst>
          </p:cNvPr>
          <p:cNvCxnSpPr>
            <a:cxnSpLocks/>
          </p:cNvCxnSpPr>
          <p:nvPr/>
        </p:nvCxnSpPr>
        <p:spPr>
          <a:xfrm>
            <a:off x="9248281" y="3291292"/>
            <a:ext cx="362974" cy="32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94609F5-C962-4B5B-8895-312F3FC41D25}"/>
              </a:ext>
            </a:extLst>
          </p:cNvPr>
          <p:cNvCxnSpPr>
            <a:cxnSpLocks/>
          </p:cNvCxnSpPr>
          <p:nvPr/>
        </p:nvCxnSpPr>
        <p:spPr>
          <a:xfrm flipH="1">
            <a:off x="7921596" y="3970360"/>
            <a:ext cx="189163" cy="366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F8F87D9-ACFE-4179-B6DF-1B3B45458EC6}"/>
              </a:ext>
            </a:extLst>
          </p:cNvPr>
          <p:cNvCxnSpPr>
            <a:cxnSpLocks/>
          </p:cNvCxnSpPr>
          <p:nvPr/>
        </p:nvCxnSpPr>
        <p:spPr>
          <a:xfrm>
            <a:off x="8456004" y="3970360"/>
            <a:ext cx="209823" cy="366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CD23A62-1A8B-4328-B220-F3EEFA4597EF}"/>
              </a:ext>
            </a:extLst>
          </p:cNvPr>
          <p:cNvCxnSpPr>
            <a:cxnSpLocks/>
          </p:cNvCxnSpPr>
          <p:nvPr/>
        </p:nvCxnSpPr>
        <p:spPr>
          <a:xfrm flipH="1">
            <a:off x="9403447" y="4006180"/>
            <a:ext cx="207808" cy="330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F764C15-A48F-4C57-A1BF-71735EAF8536}"/>
              </a:ext>
            </a:extLst>
          </p:cNvPr>
          <p:cNvCxnSpPr>
            <a:cxnSpLocks/>
          </p:cNvCxnSpPr>
          <p:nvPr/>
        </p:nvCxnSpPr>
        <p:spPr>
          <a:xfrm>
            <a:off x="9956500" y="4006180"/>
            <a:ext cx="229038" cy="339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F7B457A-720E-49E4-BE86-88404996B916}"/>
              </a:ext>
            </a:extLst>
          </p:cNvPr>
          <p:cNvCxnSpPr>
            <a:cxnSpLocks/>
          </p:cNvCxnSpPr>
          <p:nvPr/>
        </p:nvCxnSpPr>
        <p:spPr>
          <a:xfrm>
            <a:off x="7921596" y="4791197"/>
            <a:ext cx="928789" cy="359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A609FA8-07F5-4646-9837-AB0C2B04769B}"/>
              </a:ext>
            </a:extLst>
          </p:cNvPr>
          <p:cNvCxnSpPr>
            <a:cxnSpLocks/>
          </p:cNvCxnSpPr>
          <p:nvPr/>
        </p:nvCxnSpPr>
        <p:spPr>
          <a:xfrm>
            <a:off x="8665827" y="4791197"/>
            <a:ext cx="184558" cy="359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E2D34A3-0BE7-4775-B33A-30BC1368F4DB}"/>
              </a:ext>
            </a:extLst>
          </p:cNvPr>
          <p:cNvCxnSpPr>
            <a:cxnSpLocks/>
          </p:cNvCxnSpPr>
          <p:nvPr/>
        </p:nvCxnSpPr>
        <p:spPr>
          <a:xfrm flipH="1">
            <a:off x="9248281" y="4819180"/>
            <a:ext cx="155166" cy="33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B22C434-43CC-41FC-A193-39BA396E8EEF}"/>
              </a:ext>
            </a:extLst>
          </p:cNvPr>
          <p:cNvCxnSpPr>
            <a:cxnSpLocks/>
          </p:cNvCxnSpPr>
          <p:nvPr/>
        </p:nvCxnSpPr>
        <p:spPr>
          <a:xfrm flipH="1">
            <a:off x="9248281" y="4791197"/>
            <a:ext cx="937258" cy="418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41D9BC8-0279-4D43-8BC4-6AF9C4ED0237}"/>
              </a:ext>
            </a:extLst>
          </p:cNvPr>
          <p:cNvCxnSpPr/>
          <p:nvPr/>
        </p:nvCxnSpPr>
        <p:spPr>
          <a:xfrm>
            <a:off x="9195639" y="5474828"/>
            <a:ext cx="1593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8886019-E47A-4FC4-BD52-21A4008D60A4}"/>
              </a:ext>
            </a:extLst>
          </p:cNvPr>
          <p:cNvCxnSpPr/>
          <p:nvPr/>
        </p:nvCxnSpPr>
        <p:spPr>
          <a:xfrm flipH="1" flipV="1">
            <a:off x="10788992" y="2298583"/>
            <a:ext cx="16108" cy="3129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60BC592-194F-4F5E-801E-CC112B9768DC}"/>
              </a:ext>
            </a:extLst>
          </p:cNvPr>
          <p:cNvCxnSpPr/>
          <p:nvPr/>
        </p:nvCxnSpPr>
        <p:spPr>
          <a:xfrm flipH="1">
            <a:off x="9362356" y="2304539"/>
            <a:ext cx="14266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89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841499" y="112496"/>
            <a:ext cx="9878927" cy="2865375"/>
            <a:chOff x="1841499" y="112496"/>
            <a:chExt cx="9878927" cy="2865375"/>
          </a:xfrm>
        </p:grpSpPr>
        <p:sp>
          <p:nvSpPr>
            <p:cNvPr id="32" name="자유형 31"/>
            <p:cNvSpPr/>
            <p:nvPr/>
          </p:nvSpPr>
          <p:spPr>
            <a:xfrm>
              <a:off x="1841499" y="146899"/>
              <a:ext cx="9878927" cy="2830972"/>
            </a:xfrm>
            <a:custGeom>
              <a:avLst/>
              <a:gdLst>
                <a:gd name="connsiteX0" fmla="*/ 0 w 10268587"/>
                <a:gd name="connsiteY0" fmla="*/ 452979 h 2708742"/>
                <a:gd name="connsiteX1" fmla="*/ 228600 w 10268587"/>
                <a:gd name="connsiteY1" fmla="*/ 59279 h 2708742"/>
                <a:gd name="connsiteX2" fmla="*/ 787400 w 10268587"/>
                <a:gd name="connsiteY2" fmla="*/ 287879 h 2708742"/>
                <a:gd name="connsiteX3" fmla="*/ 3175000 w 10268587"/>
                <a:gd name="connsiteY3" fmla="*/ 2662779 h 2708742"/>
                <a:gd name="connsiteX4" fmla="*/ 9537700 w 10268587"/>
                <a:gd name="connsiteY4" fmla="*/ 1786479 h 2708742"/>
                <a:gd name="connsiteX5" fmla="*/ 9867900 w 10268587"/>
                <a:gd name="connsiteY5" fmla="*/ 922879 h 2708742"/>
                <a:gd name="connsiteX0" fmla="*/ 0 w 9940833"/>
                <a:gd name="connsiteY0" fmla="*/ 452979 h 2848137"/>
                <a:gd name="connsiteX1" fmla="*/ 228600 w 9940833"/>
                <a:gd name="connsiteY1" fmla="*/ 59279 h 2848137"/>
                <a:gd name="connsiteX2" fmla="*/ 787400 w 9940833"/>
                <a:gd name="connsiteY2" fmla="*/ 287879 h 2848137"/>
                <a:gd name="connsiteX3" fmla="*/ 3175000 w 9940833"/>
                <a:gd name="connsiteY3" fmla="*/ 2662779 h 2848137"/>
                <a:gd name="connsiteX4" fmla="*/ 7876540 w 9940833"/>
                <a:gd name="connsiteY4" fmla="*/ 2495139 h 2848137"/>
                <a:gd name="connsiteX5" fmla="*/ 9867900 w 9940833"/>
                <a:gd name="connsiteY5" fmla="*/ 922879 h 2848137"/>
                <a:gd name="connsiteX0" fmla="*/ 0 w 9933498"/>
                <a:gd name="connsiteY0" fmla="*/ 452979 h 2846878"/>
                <a:gd name="connsiteX1" fmla="*/ 228600 w 9933498"/>
                <a:gd name="connsiteY1" fmla="*/ 59279 h 2846878"/>
                <a:gd name="connsiteX2" fmla="*/ 787400 w 9933498"/>
                <a:gd name="connsiteY2" fmla="*/ 287879 h 2846878"/>
                <a:gd name="connsiteX3" fmla="*/ 3175000 w 9933498"/>
                <a:gd name="connsiteY3" fmla="*/ 2662779 h 2846878"/>
                <a:gd name="connsiteX4" fmla="*/ 7876540 w 9933498"/>
                <a:gd name="connsiteY4" fmla="*/ 2495139 h 2846878"/>
                <a:gd name="connsiteX5" fmla="*/ 9860280 w 9933498"/>
                <a:gd name="connsiteY5" fmla="*/ 953359 h 2846878"/>
                <a:gd name="connsiteX0" fmla="*/ 0 w 9878927"/>
                <a:gd name="connsiteY0" fmla="*/ 452979 h 2846878"/>
                <a:gd name="connsiteX1" fmla="*/ 228600 w 9878927"/>
                <a:gd name="connsiteY1" fmla="*/ 59279 h 2846878"/>
                <a:gd name="connsiteX2" fmla="*/ 787400 w 9878927"/>
                <a:gd name="connsiteY2" fmla="*/ 287879 h 2846878"/>
                <a:gd name="connsiteX3" fmla="*/ 3175000 w 9878927"/>
                <a:gd name="connsiteY3" fmla="*/ 2662779 h 2846878"/>
                <a:gd name="connsiteX4" fmla="*/ 7876540 w 9878927"/>
                <a:gd name="connsiteY4" fmla="*/ 2495139 h 2846878"/>
                <a:gd name="connsiteX5" fmla="*/ 9860280 w 9878927"/>
                <a:gd name="connsiteY5" fmla="*/ 953359 h 2846878"/>
                <a:gd name="connsiteX0" fmla="*/ 0 w 9878927"/>
                <a:gd name="connsiteY0" fmla="*/ 472025 h 2865924"/>
                <a:gd name="connsiteX1" fmla="*/ 198120 w 9878927"/>
                <a:gd name="connsiteY1" fmla="*/ 47845 h 2865924"/>
                <a:gd name="connsiteX2" fmla="*/ 787400 w 9878927"/>
                <a:gd name="connsiteY2" fmla="*/ 306925 h 2865924"/>
                <a:gd name="connsiteX3" fmla="*/ 3175000 w 9878927"/>
                <a:gd name="connsiteY3" fmla="*/ 2681825 h 2865924"/>
                <a:gd name="connsiteX4" fmla="*/ 7876540 w 9878927"/>
                <a:gd name="connsiteY4" fmla="*/ 2514185 h 2865924"/>
                <a:gd name="connsiteX5" fmla="*/ 9860280 w 9878927"/>
                <a:gd name="connsiteY5" fmla="*/ 972405 h 2865924"/>
                <a:gd name="connsiteX0" fmla="*/ 0 w 9878927"/>
                <a:gd name="connsiteY0" fmla="*/ 507537 h 2901436"/>
                <a:gd name="connsiteX1" fmla="*/ 198120 w 9878927"/>
                <a:gd name="connsiteY1" fmla="*/ 83357 h 2901436"/>
                <a:gd name="connsiteX2" fmla="*/ 787400 w 9878927"/>
                <a:gd name="connsiteY2" fmla="*/ 342437 h 2901436"/>
                <a:gd name="connsiteX3" fmla="*/ 3175000 w 9878927"/>
                <a:gd name="connsiteY3" fmla="*/ 2717337 h 2901436"/>
                <a:gd name="connsiteX4" fmla="*/ 7876540 w 9878927"/>
                <a:gd name="connsiteY4" fmla="*/ 2549697 h 2901436"/>
                <a:gd name="connsiteX5" fmla="*/ 9860280 w 9878927"/>
                <a:gd name="connsiteY5" fmla="*/ 1007917 h 2901436"/>
                <a:gd name="connsiteX0" fmla="*/ 0 w 9878927"/>
                <a:gd name="connsiteY0" fmla="*/ 424189 h 2805161"/>
                <a:gd name="connsiteX1" fmla="*/ 198120 w 9878927"/>
                <a:gd name="connsiteY1" fmla="*/ 9 h 2805161"/>
                <a:gd name="connsiteX2" fmla="*/ 924560 w 9878927"/>
                <a:gd name="connsiteY2" fmla="*/ 434349 h 2805161"/>
                <a:gd name="connsiteX3" fmla="*/ 3175000 w 9878927"/>
                <a:gd name="connsiteY3" fmla="*/ 2633989 h 2805161"/>
                <a:gd name="connsiteX4" fmla="*/ 7876540 w 9878927"/>
                <a:gd name="connsiteY4" fmla="*/ 2466349 h 2805161"/>
                <a:gd name="connsiteX5" fmla="*/ 9860280 w 9878927"/>
                <a:gd name="connsiteY5" fmla="*/ 924569 h 2805161"/>
                <a:gd name="connsiteX0" fmla="*/ 0 w 9878927"/>
                <a:gd name="connsiteY0" fmla="*/ 450000 h 2830972"/>
                <a:gd name="connsiteX1" fmla="*/ 198120 w 9878927"/>
                <a:gd name="connsiteY1" fmla="*/ 25820 h 2830972"/>
                <a:gd name="connsiteX2" fmla="*/ 924560 w 9878927"/>
                <a:gd name="connsiteY2" fmla="*/ 460160 h 2830972"/>
                <a:gd name="connsiteX3" fmla="*/ 3175000 w 9878927"/>
                <a:gd name="connsiteY3" fmla="*/ 2659800 h 2830972"/>
                <a:gd name="connsiteX4" fmla="*/ 7876540 w 9878927"/>
                <a:gd name="connsiteY4" fmla="*/ 2492160 h 2830972"/>
                <a:gd name="connsiteX5" fmla="*/ 9860280 w 9878927"/>
                <a:gd name="connsiteY5" fmla="*/ 950380 h 283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78927" h="2830972">
                  <a:moveTo>
                    <a:pt x="0" y="450000"/>
                  </a:moveTo>
                  <a:cubicBezTo>
                    <a:pt x="48683" y="266908"/>
                    <a:pt x="21167" y="100327"/>
                    <a:pt x="198120" y="25820"/>
                  </a:cubicBezTo>
                  <a:cubicBezTo>
                    <a:pt x="375073" y="-48687"/>
                    <a:pt x="428413" y="21163"/>
                    <a:pt x="924560" y="460160"/>
                  </a:cubicBezTo>
                  <a:cubicBezTo>
                    <a:pt x="1420707" y="899157"/>
                    <a:pt x="2016337" y="2321133"/>
                    <a:pt x="3175000" y="2659800"/>
                  </a:cubicBezTo>
                  <a:cubicBezTo>
                    <a:pt x="4333663" y="2998467"/>
                    <a:pt x="6762327" y="2777063"/>
                    <a:pt x="7876540" y="2492160"/>
                  </a:cubicBezTo>
                  <a:cubicBezTo>
                    <a:pt x="8990753" y="2207257"/>
                    <a:pt x="10031941" y="1473408"/>
                    <a:pt x="9860280" y="95038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20688005" flipH="1">
              <a:off x="11212037" y="112496"/>
              <a:ext cx="426456" cy="1047553"/>
              <a:chOff x="10695474" y="724053"/>
              <a:chExt cx="408979" cy="1004623"/>
            </a:xfrm>
          </p:grpSpPr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0695474" y="1026081"/>
                <a:ext cx="145005" cy="702595"/>
              </a:xfrm>
              <a:custGeom>
                <a:avLst/>
                <a:gdLst>
                  <a:gd name="T0" fmla="*/ 1087 w 1087"/>
                  <a:gd name="T1" fmla="*/ 0 h 5264"/>
                  <a:gd name="T2" fmla="*/ 1087 w 1087"/>
                  <a:gd name="T3" fmla="*/ 4720 h 5264"/>
                  <a:gd name="T4" fmla="*/ 1085 w 1087"/>
                  <a:gd name="T5" fmla="*/ 4776 h 5264"/>
                  <a:gd name="T6" fmla="*/ 1064 w 1087"/>
                  <a:gd name="T7" fmla="*/ 4883 h 5264"/>
                  <a:gd name="T8" fmla="*/ 1022 w 1087"/>
                  <a:gd name="T9" fmla="*/ 4980 h 5264"/>
                  <a:gd name="T10" fmla="*/ 963 w 1087"/>
                  <a:gd name="T11" fmla="*/ 5067 h 5264"/>
                  <a:gd name="T12" fmla="*/ 889 w 1087"/>
                  <a:gd name="T13" fmla="*/ 5140 h 5264"/>
                  <a:gd name="T14" fmla="*/ 803 w 1087"/>
                  <a:gd name="T15" fmla="*/ 5199 h 5264"/>
                  <a:gd name="T16" fmla="*/ 705 w 1087"/>
                  <a:gd name="T17" fmla="*/ 5241 h 5264"/>
                  <a:gd name="T18" fmla="*/ 599 w 1087"/>
                  <a:gd name="T19" fmla="*/ 5263 h 5264"/>
                  <a:gd name="T20" fmla="*/ 544 w 1087"/>
                  <a:gd name="T21" fmla="*/ 5264 h 5264"/>
                  <a:gd name="T22" fmla="*/ 488 w 1087"/>
                  <a:gd name="T23" fmla="*/ 5263 h 5264"/>
                  <a:gd name="T24" fmla="*/ 381 w 1087"/>
                  <a:gd name="T25" fmla="*/ 5241 h 5264"/>
                  <a:gd name="T26" fmla="*/ 283 w 1087"/>
                  <a:gd name="T27" fmla="*/ 5199 h 5264"/>
                  <a:gd name="T28" fmla="*/ 197 w 1087"/>
                  <a:gd name="T29" fmla="*/ 5140 h 5264"/>
                  <a:gd name="T30" fmla="*/ 123 w 1087"/>
                  <a:gd name="T31" fmla="*/ 5067 h 5264"/>
                  <a:gd name="T32" fmla="*/ 64 w 1087"/>
                  <a:gd name="T33" fmla="*/ 4980 h 5264"/>
                  <a:gd name="T34" fmla="*/ 24 w 1087"/>
                  <a:gd name="T35" fmla="*/ 4883 h 5264"/>
                  <a:gd name="T36" fmla="*/ 1 w 1087"/>
                  <a:gd name="T37" fmla="*/ 4776 h 5264"/>
                  <a:gd name="T38" fmla="*/ 0 w 1087"/>
                  <a:gd name="T39" fmla="*/ 4720 h 5264"/>
                  <a:gd name="T40" fmla="*/ 0 w 1087"/>
                  <a:gd name="T41" fmla="*/ 0 h 5264"/>
                  <a:gd name="T42" fmla="*/ 1087 w 1087"/>
                  <a:gd name="T43" fmla="*/ 0 h 5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5264">
                    <a:moveTo>
                      <a:pt x="1087" y="0"/>
                    </a:moveTo>
                    <a:lnTo>
                      <a:pt x="1087" y="4720"/>
                    </a:lnTo>
                    <a:lnTo>
                      <a:pt x="1085" y="4776"/>
                    </a:lnTo>
                    <a:lnTo>
                      <a:pt x="1064" y="4883"/>
                    </a:lnTo>
                    <a:lnTo>
                      <a:pt x="1022" y="4980"/>
                    </a:lnTo>
                    <a:lnTo>
                      <a:pt x="963" y="5067"/>
                    </a:lnTo>
                    <a:lnTo>
                      <a:pt x="889" y="5140"/>
                    </a:lnTo>
                    <a:lnTo>
                      <a:pt x="803" y="5199"/>
                    </a:lnTo>
                    <a:lnTo>
                      <a:pt x="705" y="5241"/>
                    </a:lnTo>
                    <a:lnTo>
                      <a:pt x="599" y="5263"/>
                    </a:lnTo>
                    <a:lnTo>
                      <a:pt x="544" y="5264"/>
                    </a:lnTo>
                    <a:lnTo>
                      <a:pt x="488" y="5263"/>
                    </a:lnTo>
                    <a:lnTo>
                      <a:pt x="381" y="5241"/>
                    </a:lnTo>
                    <a:lnTo>
                      <a:pt x="283" y="5199"/>
                    </a:lnTo>
                    <a:lnTo>
                      <a:pt x="197" y="5140"/>
                    </a:lnTo>
                    <a:lnTo>
                      <a:pt x="123" y="5067"/>
                    </a:lnTo>
                    <a:lnTo>
                      <a:pt x="64" y="4980"/>
                    </a:lnTo>
                    <a:lnTo>
                      <a:pt x="24" y="4883"/>
                    </a:lnTo>
                    <a:lnTo>
                      <a:pt x="1" y="4776"/>
                    </a:lnTo>
                    <a:lnTo>
                      <a:pt x="0" y="4720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10724315" y="1025680"/>
                <a:ext cx="116164" cy="702996"/>
              </a:xfrm>
              <a:custGeom>
                <a:avLst/>
                <a:gdLst>
                  <a:gd name="T0" fmla="*/ 518 w 871"/>
                  <a:gd name="T1" fmla="*/ 0 h 5267"/>
                  <a:gd name="T2" fmla="*/ 518 w 871"/>
                  <a:gd name="T3" fmla="*/ 4613 h 5267"/>
                  <a:gd name="T4" fmla="*/ 517 w 871"/>
                  <a:gd name="T5" fmla="*/ 4668 h 5267"/>
                  <a:gd name="T6" fmla="*/ 495 w 871"/>
                  <a:gd name="T7" fmla="*/ 4772 h 5267"/>
                  <a:gd name="T8" fmla="*/ 456 w 871"/>
                  <a:gd name="T9" fmla="*/ 4867 h 5267"/>
                  <a:gd name="T10" fmla="*/ 401 w 871"/>
                  <a:gd name="T11" fmla="*/ 4952 h 5267"/>
                  <a:gd name="T12" fmla="*/ 331 w 871"/>
                  <a:gd name="T13" fmla="*/ 5025 h 5267"/>
                  <a:gd name="T14" fmla="*/ 247 w 871"/>
                  <a:gd name="T15" fmla="*/ 5084 h 5267"/>
                  <a:gd name="T16" fmla="*/ 155 w 871"/>
                  <a:gd name="T17" fmla="*/ 5127 h 5267"/>
                  <a:gd name="T18" fmla="*/ 53 w 871"/>
                  <a:gd name="T19" fmla="*/ 5152 h 5267"/>
                  <a:gd name="T20" fmla="*/ 0 w 871"/>
                  <a:gd name="T21" fmla="*/ 5156 h 5267"/>
                  <a:gd name="T22" fmla="*/ 34 w 871"/>
                  <a:gd name="T23" fmla="*/ 5181 h 5267"/>
                  <a:gd name="T24" fmla="*/ 110 w 871"/>
                  <a:gd name="T25" fmla="*/ 5223 h 5267"/>
                  <a:gd name="T26" fmla="*/ 194 w 871"/>
                  <a:gd name="T27" fmla="*/ 5251 h 5267"/>
                  <a:gd name="T28" fmla="*/ 282 w 871"/>
                  <a:gd name="T29" fmla="*/ 5266 h 5267"/>
                  <a:gd name="T30" fmla="*/ 328 w 871"/>
                  <a:gd name="T31" fmla="*/ 5267 h 5267"/>
                  <a:gd name="T32" fmla="*/ 383 w 871"/>
                  <a:gd name="T33" fmla="*/ 5266 h 5267"/>
                  <a:gd name="T34" fmla="*/ 489 w 871"/>
                  <a:gd name="T35" fmla="*/ 5244 h 5267"/>
                  <a:gd name="T36" fmla="*/ 587 w 871"/>
                  <a:gd name="T37" fmla="*/ 5202 h 5267"/>
                  <a:gd name="T38" fmla="*/ 673 w 871"/>
                  <a:gd name="T39" fmla="*/ 5143 h 5267"/>
                  <a:gd name="T40" fmla="*/ 747 w 871"/>
                  <a:gd name="T41" fmla="*/ 5070 h 5267"/>
                  <a:gd name="T42" fmla="*/ 806 w 871"/>
                  <a:gd name="T43" fmla="*/ 4983 h 5267"/>
                  <a:gd name="T44" fmla="*/ 848 w 871"/>
                  <a:gd name="T45" fmla="*/ 4886 h 5267"/>
                  <a:gd name="T46" fmla="*/ 869 w 871"/>
                  <a:gd name="T47" fmla="*/ 4779 h 5267"/>
                  <a:gd name="T48" fmla="*/ 871 w 871"/>
                  <a:gd name="T49" fmla="*/ 4723 h 5267"/>
                  <a:gd name="T50" fmla="*/ 871 w 871"/>
                  <a:gd name="T51" fmla="*/ 3 h 5267"/>
                  <a:gd name="T52" fmla="*/ 518 w 871"/>
                  <a:gd name="T53" fmla="*/ 0 h 5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1" h="5267">
                    <a:moveTo>
                      <a:pt x="518" y="0"/>
                    </a:moveTo>
                    <a:lnTo>
                      <a:pt x="518" y="4613"/>
                    </a:lnTo>
                    <a:lnTo>
                      <a:pt x="517" y="4668"/>
                    </a:lnTo>
                    <a:lnTo>
                      <a:pt x="495" y="4772"/>
                    </a:lnTo>
                    <a:lnTo>
                      <a:pt x="456" y="4867"/>
                    </a:lnTo>
                    <a:lnTo>
                      <a:pt x="401" y="4952"/>
                    </a:lnTo>
                    <a:lnTo>
                      <a:pt x="331" y="5025"/>
                    </a:lnTo>
                    <a:lnTo>
                      <a:pt x="247" y="5084"/>
                    </a:lnTo>
                    <a:lnTo>
                      <a:pt x="155" y="5127"/>
                    </a:lnTo>
                    <a:lnTo>
                      <a:pt x="53" y="5152"/>
                    </a:lnTo>
                    <a:lnTo>
                      <a:pt x="0" y="5156"/>
                    </a:lnTo>
                    <a:lnTo>
                      <a:pt x="34" y="5181"/>
                    </a:lnTo>
                    <a:lnTo>
                      <a:pt x="110" y="5223"/>
                    </a:lnTo>
                    <a:lnTo>
                      <a:pt x="194" y="5251"/>
                    </a:lnTo>
                    <a:lnTo>
                      <a:pt x="282" y="5266"/>
                    </a:lnTo>
                    <a:lnTo>
                      <a:pt x="328" y="5267"/>
                    </a:lnTo>
                    <a:lnTo>
                      <a:pt x="383" y="5266"/>
                    </a:lnTo>
                    <a:lnTo>
                      <a:pt x="489" y="5244"/>
                    </a:lnTo>
                    <a:lnTo>
                      <a:pt x="587" y="5202"/>
                    </a:lnTo>
                    <a:lnTo>
                      <a:pt x="673" y="5143"/>
                    </a:lnTo>
                    <a:lnTo>
                      <a:pt x="747" y="5070"/>
                    </a:lnTo>
                    <a:lnTo>
                      <a:pt x="806" y="4983"/>
                    </a:lnTo>
                    <a:lnTo>
                      <a:pt x="848" y="4886"/>
                    </a:lnTo>
                    <a:lnTo>
                      <a:pt x="869" y="4779"/>
                    </a:lnTo>
                    <a:lnTo>
                      <a:pt x="871" y="4723"/>
                    </a:lnTo>
                    <a:lnTo>
                      <a:pt x="871" y="3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10695474" y="724053"/>
                <a:ext cx="408979" cy="603655"/>
              </a:xfrm>
              <a:custGeom>
                <a:avLst/>
                <a:gdLst>
                  <a:gd name="T0" fmla="*/ 2218 w 3063"/>
                  <a:gd name="T1" fmla="*/ 0 h 4521"/>
                  <a:gd name="T2" fmla="*/ 2012 w 3063"/>
                  <a:gd name="T3" fmla="*/ 16 h 4521"/>
                  <a:gd name="T4" fmla="*/ 1704 w 3063"/>
                  <a:gd name="T5" fmla="*/ 73 h 4521"/>
                  <a:gd name="T6" fmla="*/ 1318 w 3063"/>
                  <a:gd name="T7" fmla="*/ 213 h 4521"/>
                  <a:gd name="T8" fmla="*/ 967 w 3063"/>
                  <a:gd name="T9" fmla="*/ 415 h 4521"/>
                  <a:gd name="T10" fmla="*/ 659 w 3063"/>
                  <a:gd name="T11" fmla="*/ 674 h 4521"/>
                  <a:gd name="T12" fmla="*/ 400 w 3063"/>
                  <a:gd name="T13" fmla="*/ 982 h 4521"/>
                  <a:gd name="T14" fmla="*/ 200 w 3063"/>
                  <a:gd name="T15" fmla="*/ 1334 h 4521"/>
                  <a:gd name="T16" fmla="*/ 64 w 3063"/>
                  <a:gd name="T17" fmla="*/ 1721 h 4521"/>
                  <a:gd name="T18" fmla="*/ 3 w 3063"/>
                  <a:gd name="T19" fmla="*/ 2136 h 4521"/>
                  <a:gd name="T20" fmla="*/ 0 w 3063"/>
                  <a:gd name="T21" fmla="*/ 2260 h 4521"/>
                  <a:gd name="T22" fmla="*/ 1 w 3063"/>
                  <a:gd name="T23" fmla="*/ 2337 h 4521"/>
                  <a:gd name="T24" fmla="*/ 30 w 3063"/>
                  <a:gd name="T25" fmla="*/ 2637 h 4521"/>
                  <a:gd name="T26" fmla="*/ 98 w 3063"/>
                  <a:gd name="T27" fmla="*/ 2922 h 4521"/>
                  <a:gd name="T28" fmla="*/ 200 w 3063"/>
                  <a:gd name="T29" fmla="*/ 3194 h 4521"/>
                  <a:gd name="T30" fmla="*/ 335 w 3063"/>
                  <a:gd name="T31" fmla="*/ 3446 h 4521"/>
                  <a:gd name="T32" fmla="*/ 501 w 3063"/>
                  <a:gd name="T33" fmla="*/ 3680 h 4521"/>
                  <a:gd name="T34" fmla="*/ 692 w 3063"/>
                  <a:gd name="T35" fmla="*/ 3890 h 4521"/>
                  <a:gd name="T36" fmla="*/ 910 w 3063"/>
                  <a:gd name="T37" fmla="*/ 4074 h 4521"/>
                  <a:gd name="T38" fmla="*/ 1087 w 3063"/>
                  <a:gd name="T39" fmla="*/ 4194 h 4521"/>
                  <a:gd name="T40" fmla="*/ 1412 w 3063"/>
                  <a:gd name="T41" fmla="*/ 4358 h 4521"/>
                  <a:gd name="T42" fmla="*/ 1704 w 3063"/>
                  <a:gd name="T43" fmla="*/ 4453 h 4521"/>
                  <a:gd name="T44" fmla="*/ 1951 w 3063"/>
                  <a:gd name="T45" fmla="*/ 4501 h 4521"/>
                  <a:gd name="T46" fmla="*/ 2135 w 3063"/>
                  <a:gd name="T47" fmla="*/ 4519 h 4521"/>
                  <a:gd name="T48" fmla="*/ 2287 w 3063"/>
                  <a:gd name="T49" fmla="*/ 4521 h 4521"/>
                  <a:gd name="T50" fmla="*/ 2406 w 3063"/>
                  <a:gd name="T51" fmla="*/ 4512 h 4521"/>
                  <a:gd name="T52" fmla="*/ 2555 w 3063"/>
                  <a:gd name="T53" fmla="*/ 4475 h 4521"/>
                  <a:gd name="T54" fmla="*/ 2691 w 3063"/>
                  <a:gd name="T55" fmla="*/ 4409 h 4521"/>
                  <a:gd name="T56" fmla="*/ 2809 w 3063"/>
                  <a:gd name="T57" fmla="*/ 4319 h 4521"/>
                  <a:gd name="T58" fmla="*/ 2909 w 3063"/>
                  <a:gd name="T59" fmla="*/ 4210 h 4521"/>
                  <a:gd name="T60" fmla="*/ 2987 w 3063"/>
                  <a:gd name="T61" fmla="*/ 4082 h 4521"/>
                  <a:gd name="T62" fmla="*/ 3039 w 3063"/>
                  <a:gd name="T63" fmla="*/ 3939 h 4521"/>
                  <a:gd name="T64" fmla="*/ 3062 w 3063"/>
                  <a:gd name="T65" fmla="*/ 3786 h 4521"/>
                  <a:gd name="T66" fmla="*/ 3063 w 3063"/>
                  <a:gd name="T67" fmla="*/ 775 h 4521"/>
                  <a:gd name="T68" fmla="*/ 3055 w 3063"/>
                  <a:gd name="T69" fmla="*/ 657 h 4521"/>
                  <a:gd name="T70" fmla="*/ 3016 w 3063"/>
                  <a:gd name="T71" fmla="*/ 508 h 4521"/>
                  <a:gd name="T72" fmla="*/ 2951 w 3063"/>
                  <a:gd name="T73" fmla="*/ 373 h 4521"/>
                  <a:gd name="T74" fmla="*/ 2862 w 3063"/>
                  <a:gd name="T75" fmla="*/ 253 h 4521"/>
                  <a:gd name="T76" fmla="*/ 2752 w 3063"/>
                  <a:gd name="T77" fmla="*/ 154 h 4521"/>
                  <a:gd name="T78" fmla="*/ 2624 w 3063"/>
                  <a:gd name="T79" fmla="*/ 76 h 4521"/>
                  <a:gd name="T80" fmla="*/ 2482 w 3063"/>
                  <a:gd name="T81" fmla="*/ 24 h 4521"/>
                  <a:gd name="T82" fmla="*/ 2328 w 3063"/>
                  <a:gd name="T83" fmla="*/ 0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63" h="4521">
                    <a:moveTo>
                      <a:pt x="2287" y="0"/>
                    </a:moveTo>
                    <a:lnTo>
                      <a:pt x="2218" y="0"/>
                    </a:lnTo>
                    <a:lnTo>
                      <a:pt x="2080" y="9"/>
                    </a:lnTo>
                    <a:lnTo>
                      <a:pt x="2012" y="16"/>
                    </a:lnTo>
                    <a:lnTo>
                      <a:pt x="1909" y="30"/>
                    </a:lnTo>
                    <a:lnTo>
                      <a:pt x="1704" y="73"/>
                    </a:lnTo>
                    <a:lnTo>
                      <a:pt x="1507" y="135"/>
                    </a:lnTo>
                    <a:lnTo>
                      <a:pt x="1318" y="213"/>
                    </a:lnTo>
                    <a:lnTo>
                      <a:pt x="1139" y="307"/>
                    </a:lnTo>
                    <a:lnTo>
                      <a:pt x="967" y="415"/>
                    </a:lnTo>
                    <a:lnTo>
                      <a:pt x="807" y="539"/>
                    </a:lnTo>
                    <a:lnTo>
                      <a:pt x="659" y="674"/>
                    </a:lnTo>
                    <a:lnTo>
                      <a:pt x="522" y="822"/>
                    </a:lnTo>
                    <a:lnTo>
                      <a:pt x="400" y="982"/>
                    </a:lnTo>
                    <a:lnTo>
                      <a:pt x="292" y="1154"/>
                    </a:lnTo>
                    <a:lnTo>
                      <a:pt x="200" y="1334"/>
                    </a:lnTo>
                    <a:lnTo>
                      <a:pt x="123" y="1522"/>
                    </a:lnTo>
                    <a:lnTo>
                      <a:pt x="64" y="1721"/>
                    </a:lnTo>
                    <a:lnTo>
                      <a:pt x="24" y="1926"/>
                    </a:lnTo>
                    <a:lnTo>
                      <a:pt x="3" y="2136"/>
                    </a:lnTo>
                    <a:lnTo>
                      <a:pt x="0" y="2244"/>
                    </a:lnTo>
                    <a:lnTo>
                      <a:pt x="0" y="2260"/>
                    </a:lnTo>
                    <a:lnTo>
                      <a:pt x="0" y="2261"/>
                    </a:lnTo>
                    <a:lnTo>
                      <a:pt x="1" y="2337"/>
                    </a:lnTo>
                    <a:lnTo>
                      <a:pt x="11" y="2489"/>
                    </a:lnTo>
                    <a:lnTo>
                      <a:pt x="30" y="2637"/>
                    </a:lnTo>
                    <a:lnTo>
                      <a:pt x="60" y="2781"/>
                    </a:lnTo>
                    <a:lnTo>
                      <a:pt x="98" y="2922"/>
                    </a:lnTo>
                    <a:lnTo>
                      <a:pt x="145" y="3060"/>
                    </a:lnTo>
                    <a:lnTo>
                      <a:pt x="200" y="3194"/>
                    </a:lnTo>
                    <a:lnTo>
                      <a:pt x="265" y="3323"/>
                    </a:lnTo>
                    <a:lnTo>
                      <a:pt x="335" y="3446"/>
                    </a:lnTo>
                    <a:lnTo>
                      <a:pt x="414" y="3566"/>
                    </a:lnTo>
                    <a:lnTo>
                      <a:pt x="501" y="3680"/>
                    </a:lnTo>
                    <a:lnTo>
                      <a:pt x="593" y="3788"/>
                    </a:lnTo>
                    <a:lnTo>
                      <a:pt x="692" y="3890"/>
                    </a:lnTo>
                    <a:lnTo>
                      <a:pt x="797" y="3985"/>
                    </a:lnTo>
                    <a:lnTo>
                      <a:pt x="910" y="4074"/>
                    </a:lnTo>
                    <a:lnTo>
                      <a:pt x="1026" y="4155"/>
                    </a:lnTo>
                    <a:lnTo>
                      <a:pt x="1087" y="4194"/>
                    </a:lnTo>
                    <a:lnTo>
                      <a:pt x="1192" y="4254"/>
                    </a:lnTo>
                    <a:lnTo>
                      <a:pt x="1412" y="4358"/>
                    </a:lnTo>
                    <a:lnTo>
                      <a:pt x="1585" y="4419"/>
                    </a:lnTo>
                    <a:lnTo>
                      <a:pt x="1704" y="4453"/>
                    </a:lnTo>
                    <a:lnTo>
                      <a:pt x="1827" y="4479"/>
                    </a:lnTo>
                    <a:lnTo>
                      <a:pt x="1951" y="4501"/>
                    </a:lnTo>
                    <a:lnTo>
                      <a:pt x="2012" y="4508"/>
                    </a:lnTo>
                    <a:lnTo>
                      <a:pt x="2135" y="4519"/>
                    </a:lnTo>
                    <a:lnTo>
                      <a:pt x="2260" y="4521"/>
                    </a:lnTo>
                    <a:lnTo>
                      <a:pt x="2287" y="4521"/>
                    </a:lnTo>
                    <a:lnTo>
                      <a:pt x="2328" y="4521"/>
                    </a:lnTo>
                    <a:lnTo>
                      <a:pt x="2406" y="4512"/>
                    </a:lnTo>
                    <a:lnTo>
                      <a:pt x="2482" y="4496"/>
                    </a:lnTo>
                    <a:lnTo>
                      <a:pt x="2555" y="4475"/>
                    </a:lnTo>
                    <a:lnTo>
                      <a:pt x="2624" y="4445"/>
                    </a:lnTo>
                    <a:lnTo>
                      <a:pt x="2691" y="4409"/>
                    </a:lnTo>
                    <a:lnTo>
                      <a:pt x="2752" y="4367"/>
                    </a:lnTo>
                    <a:lnTo>
                      <a:pt x="2809" y="4319"/>
                    </a:lnTo>
                    <a:lnTo>
                      <a:pt x="2862" y="4267"/>
                    </a:lnTo>
                    <a:lnTo>
                      <a:pt x="2909" y="4210"/>
                    </a:lnTo>
                    <a:lnTo>
                      <a:pt x="2951" y="4148"/>
                    </a:lnTo>
                    <a:lnTo>
                      <a:pt x="2987" y="4082"/>
                    </a:lnTo>
                    <a:lnTo>
                      <a:pt x="3016" y="4012"/>
                    </a:lnTo>
                    <a:lnTo>
                      <a:pt x="3039" y="3939"/>
                    </a:lnTo>
                    <a:lnTo>
                      <a:pt x="3055" y="3864"/>
                    </a:lnTo>
                    <a:lnTo>
                      <a:pt x="3062" y="3786"/>
                    </a:lnTo>
                    <a:lnTo>
                      <a:pt x="3063" y="3746"/>
                    </a:lnTo>
                    <a:lnTo>
                      <a:pt x="3063" y="775"/>
                    </a:lnTo>
                    <a:lnTo>
                      <a:pt x="3062" y="735"/>
                    </a:lnTo>
                    <a:lnTo>
                      <a:pt x="3055" y="657"/>
                    </a:lnTo>
                    <a:lnTo>
                      <a:pt x="3039" y="582"/>
                    </a:lnTo>
                    <a:lnTo>
                      <a:pt x="3016" y="508"/>
                    </a:lnTo>
                    <a:lnTo>
                      <a:pt x="2987" y="439"/>
                    </a:lnTo>
                    <a:lnTo>
                      <a:pt x="2951" y="373"/>
                    </a:lnTo>
                    <a:lnTo>
                      <a:pt x="2909" y="311"/>
                    </a:lnTo>
                    <a:lnTo>
                      <a:pt x="2862" y="253"/>
                    </a:lnTo>
                    <a:lnTo>
                      <a:pt x="2809" y="202"/>
                    </a:lnTo>
                    <a:lnTo>
                      <a:pt x="2752" y="154"/>
                    </a:lnTo>
                    <a:lnTo>
                      <a:pt x="2691" y="112"/>
                    </a:lnTo>
                    <a:lnTo>
                      <a:pt x="2624" y="76"/>
                    </a:lnTo>
                    <a:lnTo>
                      <a:pt x="2555" y="46"/>
                    </a:lnTo>
                    <a:lnTo>
                      <a:pt x="2482" y="24"/>
                    </a:lnTo>
                    <a:lnTo>
                      <a:pt x="2406" y="9"/>
                    </a:lnTo>
                    <a:lnTo>
                      <a:pt x="2328" y="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10699079" y="768917"/>
                <a:ext cx="405374" cy="558792"/>
              </a:xfrm>
              <a:custGeom>
                <a:avLst/>
                <a:gdLst>
                  <a:gd name="T0" fmla="*/ 2900 w 3036"/>
                  <a:gd name="T1" fmla="*/ 2916 h 4184"/>
                  <a:gd name="T2" fmla="*/ 2891 w 3036"/>
                  <a:gd name="T3" fmla="*/ 3035 h 4184"/>
                  <a:gd name="T4" fmla="*/ 2854 w 3036"/>
                  <a:gd name="T5" fmla="*/ 3183 h 4184"/>
                  <a:gd name="T6" fmla="*/ 2787 w 3036"/>
                  <a:gd name="T7" fmla="*/ 3318 h 4184"/>
                  <a:gd name="T8" fmla="*/ 2698 w 3036"/>
                  <a:gd name="T9" fmla="*/ 3438 h 4184"/>
                  <a:gd name="T10" fmla="*/ 2589 w 3036"/>
                  <a:gd name="T11" fmla="*/ 3539 h 4184"/>
                  <a:gd name="T12" fmla="*/ 2461 w 3036"/>
                  <a:gd name="T13" fmla="*/ 3615 h 4184"/>
                  <a:gd name="T14" fmla="*/ 2318 w 3036"/>
                  <a:gd name="T15" fmla="*/ 3668 h 4184"/>
                  <a:gd name="T16" fmla="*/ 2165 w 3036"/>
                  <a:gd name="T17" fmla="*/ 3691 h 4184"/>
                  <a:gd name="T18" fmla="*/ 2096 w 3036"/>
                  <a:gd name="T19" fmla="*/ 3691 h 4184"/>
                  <a:gd name="T20" fmla="*/ 1850 w 3036"/>
                  <a:gd name="T21" fmla="*/ 3678 h 4184"/>
                  <a:gd name="T22" fmla="*/ 1663 w 3036"/>
                  <a:gd name="T23" fmla="*/ 3651 h 4184"/>
                  <a:gd name="T24" fmla="*/ 1423 w 3036"/>
                  <a:gd name="T25" fmla="*/ 3589 h 4184"/>
                  <a:gd name="T26" fmla="*/ 1306 w 3036"/>
                  <a:gd name="T27" fmla="*/ 3550 h 4184"/>
                  <a:gd name="T28" fmla="*/ 1221 w 3036"/>
                  <a:gd name="T29" fmla="*/ 3516 h 4184"/>
                  <a:gd name="T30" fmla="*/ 1123 w 3036"/>
                  <a:gd name="T31" fmla="*/ 3472 h 4184"/>
                  <a:gd name="T32" fmla="*/ 924 w 3036"/>
                  <a:gd name="T33" fmla="*/ 3364 h 4184"/>
                  <a:gd name="T34" fmla="*/ 700 w 3036"/>
                  <a:gd name="T35" fmla="*/ 3210 h 4184"/>
                  <a:gd name="T36" fmla="*/ 435 w 3036"/>
                  <a:gd name="T37" fmla="*/ 2964 h 4184"/>
                  <a:gd name="T38" fmla="*/ 212 w 3036"/>
                  <a:gd name="T39" fmla="*/ 2680 h 4184"/>
                  <a:gd name="T40" fmla="*/ 36 w 3036"/>
                  <a:gd name="T41" fmla="*/ 2362 h 4184"/>
                  <a:gd name="T42" fmla="*/ 12 w 3036"/>
                  <a:gd name="T43" fmla="*/ 2340 h 4184"/>
                  <a:gd name="T44" fmla="*/ 71 w 3036"/>
                  <a:gd name="T45" fmla="*/ 2584 h 4184"/>
                  <a:gd name="T46" fmla="*/ 180 w 3036"/>
                  <a:gd name="T47" fmla="*/ 2873 h 4184"/>
                  <a:gd name="T48" fmla="*/ 432 w 3036"/>
                  <a:gd name="T49" fmla="*/ 3291 h 4184"/>
                  <a:gd name="T50" fmla="*/ 765 w 3036"/>
                  <a:gd name="T51" fmla="*/ 3644 h 4184"/>
                  <a:gd name="T52" fmla="*/ 1060 w 3036"/>
                  <a:gd name="T53" fmla="*/ 3857 h 4184"/>
                  <a:gd name="T54" fmla="*/ 1385 w 3036"/>
                  <a:gd name="T55" fmla="*/ 4021 h 4184"/>
                  <a:gd name="T56" fmla="*/ 1677 w 3036"/>
                  <a:gd name="T57" fmla="*/ 4116 h 4184"/>
                  <a:gd name="T58" fmla="*/ 1924 w 3036"/>
                  <a:gd name="T59" fmla="*/ 4164 h 4184"/>
                  <a:gd name="T60" fmla="*/ 2108 w 3036"/>
                  <a:gd name="T61" fmla="*/ 4182 h 4184"/>
                  <a:gd name="T62" fmla="*/ 2260 w 3036"/>
                  <a:gd name="T63" fmla="*/ 4184 h 4184"/>
                  <a:gd name="T64" fmla="*/ 2379 w 3036"/>
                  <a:gd name="T65" fmla="*/ 4175 h 4184"/>
                  <a:gd name="T66" fmla="*/ 2528 w 3036"/>
                  <a:gd name="T67" fmla="*/ 4138 h 4184"/>
                  <a:gd name="T68" fmla="*/ 2664 w 3036"/>
                  <a:gd name="T69" fmla="*/ 4072 h 4184"/>
                  <a:gd name="T70" fmla="*/ 2782 w 3036"/>
                  <a:gd name="T71" fmla="*/ 3982 h 4184"/>
                  <a:gd name="T72" fmla="*/ 2882 w 3036"/>
                  <a:gd name="T73" fmla="*/ 3873 h 4184"/>
                  <a:gd name="T74" fmla="*/ 2960 w 3036"/>
                  <a:gd name="T75" fmla="*/ 3745 h 4184"/>
                  <a:gd name="T76" fmla="*/ 3012 w 3036"/>
                  <a:gd name="T77" fmla="*/ 3602 h 4184"/>
                  <a:gd name="T78" fmla="*/ 3035 w 3036"/>
                  <a:gd name="T79" fmla="*/ 3449 h 4184"/>
                  <a:gd name="T80" fmla="*/ 3036 w 3036"/>
                  <a:gd name="T81" fmla="*/ 438 h 4184"/>
                  <a:gd name="T82" fmla="*/ 3016 w 3036"/>
                  <a:gd name="T83" fmla="*/ 261 h 4184"/>
                  <a:gd name="T84" fmla="*/ 2931 w 3036"/>
                  <a:gd name="T85" fmla="*/ 48 h 4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36" h="4184">
                    <a:moveTo>
                      <a:pt x="2900" y="0"/>
                    </a:moveTo>
                    <a:lnTo>
                      <a:pt x="2900" y="2916"/>
                    </a:lnTo>
                    <a:lnTo>
                      <a:pt x="2900" y="2957"/>
                    </a:lnTo>
                    <a:lnTo>
                      <a:pt x="2891" y="3035"/>
                    </a:lnTo>
                    <a:lnTo>
                      <a:pt x="2875" y="3111"/>
                    </a:lnTo>
                    <a:lnTo>
                      <a:pt x="2854" y="3183"/>
                    </a:lnTo>
                    <a:lnTo>
                      <a:pt x="2823" y="3253"/>
                    </a:lnTo>
                    <a:lnTo>
                      <a:pt x="2787" y="3318"/>
                    </a:lnTo>
                    <a:lnTo>
                      <a:pt x="2746" y="3380"/>
                    </a:lnTo>
                    <a:lnTo>
                      <a:pt x="2698" y="3438"/>
                    </a:lnTo>
                    <a:lnTo>
                      <a:pt x="2646" y="3491"/>
                    </a:lnTo>
                    <a:lnTo>
                      <a:pt x="2589" y="3539"/>
                    </a:lnTo>
                    <a:lnTo>
                      <a:pt x="2527" y="3580"/>
                    </a:lnTo>
                    <a:lnTo>
                      <a:pt x="2461" y="3615"/>
                    </a:lnTo>
                    <a:lnTo>
                      <a:pt x="2391" y="3645"/>
                    </a:lnTo>
                    <a:lnTo>
                      <a:pt x="2318" y="3668"/>
                    </a:lnTo>
                    <a:lnTo>
                      <a:pt x="2243" y="3683"/>
                    </a:lnTo>
                    <a:lnTo>
                      <a:pt x="2165" y="3691"/>
                    </a:lnTo>
                    <a:lnTo>
                      <a:pt x="2125" y="3691"/>
                    </a:lnTo>
                    <a:lnTo>
                      <a:pt x="2096" y="3691"/>
                    </a:lnTo>
                    <a:lnTo>
                      <a:pt x="1972" y="3690"/>
                    </a:lnTo>
                    <a:lnTo>
                      <a:pt x="1850" y="3678"/>
                    </a:lnTo>
                    <a:lnTo>
                      <a:pt x="1787" y="3671"/>
                    </a:lnTo>
                    <a:lnTo>
                      <a:pt x="1663" y="3651"/>
                    </a:lnTo>
                    <a:lnTo>
                      <a:pt x="1541" y="3624"/>
                    </a:lnTo>
                    <a:lnTo>
                      <a:pt x="1423" y="3589"/>
                    </a:lnTo>
                    <a:lnTo>
                      <a:pt x="1363" y="3570"/>
                    </a:lnTo>
                    <a:lnTo>
                      <a:pt x="1306" y="3550"/>
                    </a:lnTo>
                    <a:lnTo>
                      <a:pt x="1250" y="3527"/>
                    </a:lnTo>
                    <a:lnTo>
                      <a:pt x="1221" y="3516"/>
                    </a:lnTo>
                    <a:lnTo>
                      <a:pt x="1192" y="3504"/>
                    </a:lnTo>
                    <a:lnTo>
                      <a:pt x="1123" y="3472"/>
                    </a:lnTo>
                    <a:lnTo>
                      <a:pt x="989" y="3403"/>
                    </a:lnTo>
                    <a:lnTo>
                      <a:pt x="924" y="3364"/>
                    </a:lnTo>
                    <a:lnTo>
                      <a:pt x="847" y="3315"/>
                    </a:lnTo>
                    <a:lnTo>
                      <a:pt x="700" y="3210"/>
                    </a:lnTo>
                    <a:lnTo>
                      <a:pt x="563" y="3092"/>
                    </a:lnTo>
                    <a:lnTo>
                      <a:pt x="435" y="2964"/>
                    </a:lnTo>
                    <a:lnTo>
                      <a:pt x="318" y="2827"/>
                    </a:lnTo>
                    <a:lnTo>
                      <a:pt x="212" y="2680"/>
                    </a:lnTo>
                    <a:lnTo>
                      <a:pt x="118" y="2525"/>
                    </a:lnTo>
                    <a:lnTo>
                      <a:pt x="36" y="2362"/>
                    </a:lnTo>
                    <a:lnTo>
                      <a:pt x="0" y="2277"/>
                    </a:lnTo>
                    <a:lnTo>
                      <a:pt x="12" y="2340"/>
                    </a:lnTo>
                    <a:lnTo>
                      <a:pt x="37" y="2463"/>
                    </a:lnTo>
                    <a:lnTo>
                      <a:pt x="71" y="2584"/>
                    </a:lnTo>
                    <a:lnTo>
                      <a:pt x="109" y="2702"/>
                    </a:lnTo>
                    <a:lnTo>
                      <a:pt x="180" y="2873"/>
                    </a:lnTo>
                    <a:lnTo>
                      <a:pt x="295" y="3089"/>
                    </a:lnTo>
                    <a:lnTo>
                      <a:pt x="432" y="3291"/>
                    </a:lnTo>
                    <a:lnTo>
                      <a:pt x="589" y="3475"/>
                    </a:lnTo>
                    <a:lnTo>
                      <a:pt x="765" y="3644"/>
                    </a:lnTo>
                    <a:lnTo>
                      <a:pt x="957" y="3791"/>
                    </a:lnTo>
                    <a:lnTo>
                      <a:pt x="1060" y="3857"/>
                    </a:lnTo>
                    <a:lnTo>
                      <a:pt x="1165" y="3917"/>
                    </a:lnTo>
                    <a:lnTo>
                      <a:pt x="1385" y="4021"/>
                    </a:lnTo>
                    <a:lnTo>
                      <a:pt x="1558" y="4082"/>
                    </a:lnTo>
                    <a:lnTo>
                      <a:pt x="1677" y="4116"/>
                    </a:lnTo>
                    <a:lnTo>
                      <a:pt x="1798" y="4142"/>
                    </a:lnTo>
                    <a:lnTo>
                      <a:pt x="1924" y="4164"/>
                    </a:lnTo>
                    <a:lnTo>
                      <a:pt x="1985" y="4171"/>
                    </a:lnTo>
                    <a:lnTo>
                      <a:pt x="2108" y="4182"/>
                    </a:lnTo>
                    <a:lnTo>
                      <a:pt x="2233" y="4184"/>
                    </a:lnTo>
                    <a:lnTo>
                      <a:pt x="2260" y="4184"/>
                    </a:lnTo>
                    <a:lnTo>
                      <a:pt x="2301" y="4184"/>
                    </a:lnTo>
                    <a:lnTo>
                      <a:pt x="2379" y="4175"/>
                    </a:lnTo>
                    <a:lnTo>
                      <a:pt x="2455" y="4159"/>
                    </a:lnTo>
                    <a:lnTo>
                      <a:pt x="2528" y="4138"/>
                    </a:lnTo>
                    <a:lnTo>
                      <a:pt x="2597" y="4108"/>
                    </a:lnTo>
                    <a:lnTo>
                      <a:pt x="2664" y="4072"/>
                    </a:lnTo>
                    <a:lnTo>
                      <a:pt x="2725" y="4030"/>
                    </a:lnTo>
                    <a:lnTo>
                      <a:pt x="2782" y="3982"/>
                    </a:lnTo>
                    <a:lnTo>
                      <a:pt x="2835" y="3930"/>
                    </a:lnTo>
                    <a:lnTo>
                      <a:pt x="2882" y="3873"/>
                    </a:lnTo>
                    <a:lnTo>
                      <a:pt x="2924" y="3811"/>
                    </a:lnTo>
                    <a:lnTo>
                      <a:pt x="2960" y="3745"/>
                    </a:lnTo>
                    <a:lnTo>
                      <a:pt x="2989" y="3675"/>
                    </a:lnTo>
                    <a:lnTo>
                      <a:pt x="3012" y="3602"/>
                    </a:lnTo>
                    <a:lnTo>
                      <a:pt x="3028" y="3527"/>
                    </a:lnTo>
                    <a:lnTo>
                      <a:pt x="3035" y="3449"/>
                    </a:lnTo>
                    <a:lnTo>
                      <a:pt x="3036" y="3409"/>
                    </a:lnTo>
                    <a:lnTo>
                      <a:pt x="3036" y="438"/>
                    </a:lnTo>
                    <a:lnTo>
                      <a:pt x="3034" y="377"/>
                    </a:lnTo>
                    <a:lnTo>
                      <a:pt x="3016" y="261"/>
                    </a:lnTo>
                    <a:lnTo>
                      <a:pt x="2982" y="150"/>
                    </a:lnTo>
                    <a:lnTo>
                      <a:pt x="2931" y="48"/>
                    </a:lnTo>
                    <a:lnTo>
                      <a:pt x="29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0695474" y="726056"/>
                <a:ext cx="268380" cy="600050"/>
              </a:xfrm>
              <a:custGeom>
                <a:avLst/>
                <a:gdLst>
                  <a:gd name="T0" fmla="*/ 1087 w 2012"/>
                  <a:gd name="T1" fmla="*/ 4178 h 4492"/>
                  <a:gd name="T2" fmla="*/ 1026 w 2012"/>
                  <a:gd name="T3" fmla="*/ 4139 h 4492"/>
                  <a:gd name="T4" fmla="*/ 910 w 2012"/>
                  <a:gd name="T5" fmla="*/ 4058 h 4492"/>
                  <a:gd name="T6" fmla="*/ 797 w 2012"/>
                  <a:gd name="T7" fmla="*/ 3969 h 4492"/>
                  <a:gd name="T8" fmla="*/ 692 w 2012"/>
                  <a:gd name="T9" fmla="*/ 3874 h 4492"/>
                  <a:gd name="T10" fmla="*/ 593 w 2012"/>
                  <a:gd name="T11" fmla="*/ 3772 h 4492"/>
                  <a:gd name="T12" fmla="*/ 501 w 2012"/>
                  <a:gd name="T13" fmla="*/ 3664 h 4492"/>
                  <a:gd name="T14" fmla="*/ 414 w 2012"/>
                  <a:gd name="T15" fmla="*/ 3550 h 4492"/>
                  <a:gd name="T16" fmla="*/ 335 w 2012"/>
                  <a:gd name="T17" fmla="*/ 3430 h 4492"/>
                  <a:gd name="T18" fmla="*/ 265 w 2012"/>
                  <a:gd name="T19" fmla="*/ 3307 h 4492"/>
                  <a:gd name="T20" fmla="*/ 200 w 2012"/>
                  <a:gd name="T21" fmla="*/ 3178 h 4492"/>
                  <a:gd name="T22" fmla="*/ 145 w 2012"/>
                  <a:gd name="T23" fmla="*/ 3044 h 4492"/>
                  <a:gd name="T24" fmla="*/ 98 w 2012"/>
                  <a:gd name="T25" fmla="*/ 2906 h 4492"/>
                  <a:gd name="T26" fmla="*/ 60 w 2012"/>
                  <a:gd name="T27" fmla="*/ 2765 h 4492"/>
                  <a:gd name="T28" fmla="*/ 30 w 2012"/>
                  <a:gd name="T29" fmla="*/ 2621 h 4492"/>
                  <a:gd name="T30" fmla="*/ 11 w 2012"/>
                  <a:gd name="T31" fmla="*/ 2473 h 4492"/>
                  <a:gd name="T32" fmla="*/ 1 w 2012"/>
                  <a:gd name="T33" fmla="*/ 2321 h 4492"/>
                  <a:gd name="T34" fmla="*/ 0 w 2012"/>
                  <a:gd name="T35" fmla="*/ 2245 h 4492"/>
                  <a:gd name="T36" fmla="*/ 0 w 2012"/>
                  <a:gd name="T37" fmla="*/ 2245 h 4492"/>
                  <a:gd name="T38" fmla="*/ 0 w 2012"/>
                  <a:gd name="T39" fmla="*/ 2228 h 4492"/>
                  <a:gd name="T40" fmla="*/ 3 w 2012"/>
                  <a:gd name="T41" fmla="*/ 2120 h 4492"/>
                  <a:gd name="T42" fmla="*/ 24 w 2012"/>
                  <a:gd name="T43" fmla="*/ 1910 h 4492"/>
                  <a:gd name="T44" fmla="*/ 64 w 2012"/>
                  <a:gd name="T45" fmla="*/ 1705 h 4492"/>
                  <a:gd name="T46" fmla="*/ 123 w 2012"/>
                  <a:gd name="T47" fmla="*/ 1508 h 4492"/>
                  <a:gd name="T48" fmla="*/ 200 w 2012"/>
                  <a:gd name="T49" fmla="*/ 1318 h 4492"/>
                  <a:gd name="T50" fmla="*/ 292 w 2012"/>
                  <a:gd name="T51" fmla="*/ 1138 h 4492"/>
                  <a:gd name="T52" fmla="*/ 400 w 2012"/>
                  <a:gd name="T53" fmla="*/ 966 h 4492"/>
                  <a:gd name="T54" fmla="*/ 522 w 2012"/>
                  <a:gd name="T55" fmla="*/ 806 h 4492"/>
                  <a:gd name="T56" fmla="*/ 659 w 2012"/>
                  <a:gd name="T57" fmla="*/ 658 h 4492"/>
                  <a:gd name="T58" fmla="*/ 807 w 2012"/>
                  <a:gd name="T59" fmla="*/ 523 h 4492"/>
                  <a:gd name="T60" fmla="*/ 967 w 2012"/>
                  <a:gd name="T61" fmla="*/ 399 h 4492"/>
                  <a:gd name="T62" fmla="*/ 1139 w 2012"/>
                  <a:gd name="T63" fmla="*/ 291 h 4492"/>
                  <a:gd name="T64" fmla="*/ 1318 w 2012"/>
                  <a:gd name="T65" fmla="*/ 197 h 4492"/>
                  <a:gd name="T66" fmla="*/ 1507 w 2012"/>
                  <a:gd name="T67" fmla="*/ 119 h 4492"/>
                  <a:gd name="T68" fmla="*/ 1704 w 2012"/>
                  <a:gd name="T69" fmla="*/ 57 h 4492"/>
                  <a:gd name="T70" fmla="*/ 1909 w 2012"/>
                  <a:gd name="T71" fmla="*/ 14 h 4492"/>
                  <a:gd name="T72" fmla="*/ 2012 w 2012"/>
                  <a:gd name="T73" fmla="*/ 0 h 4492"/>
                  <a:gd name="T74" fmla="*/ 2012 w 2012"/>
                  <a:gd name="T75" fmla="*/ 1 h 4492"/>
                  <a:gd name="T76" fmla="*/ 2012 w 2012"/>
                  <a:gd name="T77" fmla="*/ 4492 h 4492"/>
                  <a:gd name="T78" fmla="*/ 1951 w 2012"/>
                  <a:gd name="T79" fmla="*/ 4485 h 4492"/>
                  <a:gd name="T80" fmla="*/ 1827 w 2012"/>
                  <a:gd name="T81" fmla="*/ 4463 h 4492"/>
                  <a:gd name="T82" fmla="*/ 1704 w 2012"/>
                  <a:gd name="T83" fmla="*/ 4437 h 4492"/>
                  <a:gd name="T84" fmla="*/ 1585 w 2012"/>
                  <a:gd name="T85" fmla="*/ 4403 h 4492"/>
                  <a:gd name="T86" fmla="*/ 1412 w 2012"/>
                  <a:gd name="T87" fmla="*/ 4342 h 4492"/>
                  <a:gd name="T88" fmla="*/ 1192 w 2012"/>
                  <a:gd name="T89" fmla="*/ 4238 h 4492"/>
                  <a:gd name="T90" fmla="*/ 1087 w 2012"/>
                  <a:gd name="T91" fmla="*/ 4178 h 4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12" h="4492">
                    <a:moveTo>
                      <a:pt x="1087" y="4178"/>
                    </a:moveTo>
                    <a:lnTo>
                      <a:pt x="1026" y="4139"/>
                    </a:lnTo>
                    <a:lnTo>
                      <a:pt x="910" y="4058"/>
                    </a:lnTo>
                    <a:lnTo>
                      <a:pt x="797" y="3969"/>
                    </a:lnTo>
                    <a:lnTo>
                      <a:pt x="692" y="3874"/>
                    </a:lnTo>
                    <a:lnTo>
                      <a:pt x="593" y="3772"/>
                    </a:lnTo>
                    <a:lnTo>
                      <a:pt x="501" y="3664"/>
                    </a:lnTo>
                    <a:lnTo>
                      <a:pt x="414" y="3550"/>
                    </a:lnTo>
                    <a:lnTo>
                      <a:pt x="335" y="3430"/>
                    </a:lnTo>
                    <a:lnTo>
                      <a:pt x="265" y="3307"/>
                    </a:lnTo>
                    <a:lnTo>
                      <a:pt x="200" y="3178"/>
                    </a:lnTo>
                    <a:lnTo>
                      <a:pt x="145" y="3044"/>
                    </a:lnTo>
                    <a:lnTo>
                      <a:pt x="98" y="2906"/>
                    </a:lnTo>
                    <a:lnTo>
                      <a:pt x="60" y="2765"/>
                    </a:lnTo>
                    <a:lnTo>
                      <a:pt x="30" y="2621"/>
                    </a:lnTo>
                    <a:lnTo>
                      <a:pt x="11" y="2473"/>
                    </a:lnTo>
                    <a:lnTo>
                      <a:pt x="1" y="2321"/>
                    </a:lnTo>
                    <a:lnTo>
                      <a:pt x="0" y="2245"/>
                    </a:lnTo>
                    <a:lnTo>
                      <a:pt x="0" y="2245"/>
                    </a:lnTo>
                    <a:lnTo>
                      <a:pt x="0" y="2228"/>
                    </a:lnTo>
                    <a:lnTo>
                      <a:pt x="3" y="2120"/>
                    </a:lnTo>
                    <a:lnTo>
                      <a:pt x="24" y="1910"/>
                    </a:lnTo>
                    <a:lnTo>
                      <a:pt x="64" y="1705"/>
                    </a:lnTo>
                    <a:lnTo>
                      <a:pt x="123" y="1508"/>
                    </a:lnTo>
                    <a:lnTo>
                      <a:pt x="200" y="1318"/>
                    </a:lnTo>
                    <a:lnTo>
                      <a:pt x="292" y="1138"/>
                    </a:lnTo>
                    <a:lnTo>
                      <a:pt x="400" y="966"/>
                    </a:lnTo>
                    <a:lnTo>
                      <a:pt x="522" y="806"/>
                    </a:lnTo>
                    <a:lnTo>
                      <a:pt x="659" y="658"/>
                    </a:lnTo>
                    <a:lnTo>
                      <a:pt x="807" y="523"/>
                    </a:lnTo>
                    <a:lnTo>
                      <a:pt x="967" y="399"/>
                    </a:lnTo>
                    <a:lnTo>
                      <a:pt x="1139" y="291"/>
                    </a:lnTo>
                    <a:lnTo>
                      <a:pt x="1318" y="197"/>
                    </a:lnTo>
                    <a:lnTo>
                      <a:pt x="1507" y="119"/>
                    </a:lnTo>
                    <a:lnTo>
                      <a:pt x="1704" y="57"/>
                    </a:lnTo>
                    <a:lnTo>
                      <a:pt x="1909" y="14"/>
                    </a:lnTo>
                    <a:lnTo>
                      <a:pt x="2012" y="0"/>
                    </a:lnTo>
                    <a:lnTo>
                      <a:pt x="2012" y="1"/>
                    </a:lnTo>
                    <a:lnTo>
                      <a:pt x="2012" y="4492"/>
                    </a:lnTo>
                    <a:lnTo>
                      <a:pt x="1951" y="4485"/>
                    </a:lnTo>
                    <a:lnTo>
                      <a:pt x="1827" y="4463"/>
                    </a:lnTo>
                    <a:lnTo>
                      <a:pt x="1704" y="4437"/>
                    </a:lnTo>
                    <a:lnTo>
                      <a:pt x="1585" y="4403"/>
                    </a:lnTo>
                    <a:lnTo>
                      <a:pt x="1412" y="4342"/>
                    </a:lnTo>
                    <a:lnTo>
                      <a:pt x="1192" y="4238"/>
                    </a:lnTo>
                    <a:lnTo>
                      <a:pt x="1087" y="41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0699079" y="1072947"/>
                <a:ext cx="264775" cy="253159"/>
              </a:xfrm>
              <a:custGeom>
                <a:avLst/>
                <a:gdLst>
                  <a:gd name="T0" fmla="*/ 1787 w 1985"/>
                  <a:gd name="T1" fmla="*/ 1394 h 1894"/>
                  <a:gd name="T2" fmla="*/ 1542 w 1985"/>
                  <a:gd name="T3" fmla="*/ 1347 h 1894"/>
                  <a:gd name="T4" fmla="*/ 1363 w 1985"/>
                  <a:gd name="T5" fmla="*/ 1293 h 1894"/>
                  <a:gd name="T6" fmla="*/ 1250 w 1985"/>
                  <a:gd name="T7" fmla="*/ 1250 h 1894"/>
                  <a:gd name="T8" fmla="*/ 1192 w 1985"/>
                  <a:gd name="T9" fmla="*/ 1227 h 1894"/>
                  <a:gd name="T10" fmla="*/ 989 w 1985"/>
                  <a:gd name="T11" fmla="*/ 1126 h 1894"/>
                  <a:gd name="T12" fmla="*/ 847 w 1985"/>
                  <a:gd name="T13" fmla="*/ 1038 h 1894"/>
                  <a:gd name="T14" fmla="*/ 563 w 1985"/>
                  <a:gd name="T15" fmla="*/ 815 h 1894"/>
                  <a:gd name="T16" fmla="*/ 318 w 1985"/>
                  <a:gd name="T17" fmla="*/ 550 h 1894"/>
                  <a:gd name="T18" fmla="*/ 118 w 1985"/>
                  <a:gd name="T19" fmla="*/ 248 h 1894"/>
                  <a:gd name="T20" fmla="*/ 0 w 1985"/>
                  <a:gd name="T21" fmla="*/ 0 h 1894"/>
                  <a:gd name="T22" fmla="*/ 0 w 1985"/>
                  <a:gd name="T23" fmla="*/ 1 h 1894"/>
                  <a:gd name="T24" fmla="*/ 10 w 1985"/>
                  <a:gd name="T25" fmla="*/ 59 h 1894"/>
                  <a:gd name="T26" fmla="*/ 12 w 1985"/>
                  <a:gd name="T27" fmla="*/ 66 h 1894"/>
                  <a:gd name="T28" fmla="*/ 23 w 1985"/>
                  <a:gd name="T29" fmla="*/ 122 h 1894"/>
                  <a:gd name="T30" fmla="*/ 24 w 1985"/>
                  <a:gd name="T31" fmla="*/ 128 h 1894"/>
                  <a:gd name="T32" fmla="*/ 84 w 1985"/>
                  <a:gd name="T33" fmla="*/ 349 h 1894"/>
                  <a:gd name="T34" fmla="*/ 109 w 1985"/>
                  <a:gd name="T35" fmla="*/ 423 h 1894"/>
                  <a:gd name="T36" fmla="*/ 121 w 1985"/>
                  <a:gd name="T37" fmla="*/ 451 h 1894"/>
                  <a:gd name="T38" fmla="*/ 132 w 1985"/>
                  <a:gd name="T39" fmla="*/ 481 h 1894"/>
                  <a:gd name="T40" fmla="*/ 144 w 1985"/>
                  <a:gd name="T41" fmla="*/ 511 h 1894"/>
                  <a:gd name="T42" fmla="*/ 157 w 1985"/>
                  <a:gd name="T43" fmla="*/ 540 h 1894"/>
                  <a:gd name="T44" fmla="*/ 170 w 1985"/>
                  <a:gd name="T45" fmla="*/ 570 h 1894"/>
                  <a:gd name="T46" fmla="*/ 181 w 1985"/>
                  <a:gd name="T47" fmla="*/ 598 h 1894"/>
                  <a:gd name="T48" fmla="*/ 262 w 1985"/>
                  <a:gd name="T49" fmla="*/ 753 h 1894"/>
                  <a:gd name="T50" fmla="*/ 265 w 1985"/>
                  <a:gd name="T51" fmla="*/ 759 h 1894"/>
                  <a:gd name="T52" fmla="*/ 289 w 1985"/>
                  <a:gd name="T53" fmla="*/ 801 h 1894"/>
                  <a:gd name="T54" fmla="*/ 299 w 1985"/>
                  <a:gd name="T55" fmla="*/ 817 h 1894"/>
                  <a:gd name="T56" fmla="*/ 323 w 1985"/>
                  <a:gd name="T57" fmla="*/ 854 h 1894"/>
                  <a:gd name="T58" fmla="*/ 334 w 1985"/>
                  <a:gd name="T59" fmla="*/ 873 h 1894"/>
                  <a:gd name="T60" fmla="*/ 357 w 1985"/>
                  <a:gd name="T61" fmla="*/ 907 h 1894"/>
                  <a:gd name="T62" fmla="*/ 370 w 1985"/>
                  <a:gd name="T63" fmla="*/ 926 h 1894"/>
                  <a:gd name="T64" fmla="*/ 395 w 1985"/>
                  <a:gd name="T65" fmla="*/ 961 h 1894"/>
                  <a:gd name="T66" fmla="*/ 407 w 1985"/>
                  <a:gd name="T67" fmla="*/ 978 h 1894"/>
                  <a:gd name="T68" fmla="*/ 468 w 1985"/>
                  <a:gd name="T69" fmla="*/ 1057 h 1894"/>
                  <a:gd name="T70" fmla="*/ 469 w 1985"/>
                  <a:gd name="T71" fmla="*/ 1060 h 1894"/>
                  <a:gd name="T72" fmla="*/ 492 w 1985"/>
                  <a:gd name="T73" fmla="*/ 1089 h 1894"/>
                  <a:gd name="T74" fmla="*/ 513 w 1985"/>
                  <a:gd name="T75" fmla="*/ 1112 h 1894"/>
                  <a:gd name="T76" fmla="*/ 534 w 1985"/>
                  <a:gd name="T77" fmla="*/ 1138 h 1894"/>
                  <a:gd name="T78" fmla="*/ 556 w 1985"/>
                  <a:gd name="T79" fmla="*/ 1162 h 1894"/>
                  <a:gd name="T80" fmla="*/ 579 w 1985"/>
                  <a:gd name="T81" fmla="*/ 1187 h 1894"/>
                  <a:gd name="T82" fmla="*/ 602 w 1985"/>
                  <a:gd name="T83" fmla="*/ 1211 h 1894"/>
                  <a:gd name="T84" fmla="*/ 623 w 1985"/>
                  <a:gd name="T85" fmla="*/ 1234 h 1894"/>
                  <a:gd name="T86" fmla="*/ 649 w 1985"/>
                  <a:gd name="T87" fmla="*/ 1260 h 1894"/>
                  <a:gd name="T88" fmla="*/ 671 w 1985"/>
                  <a:gd name="T89" fmla="*/ 1280 h 1894"/>
                  <a:gd name="T90" fmla="*/ 706 w 1985"/>
                  <a:gd name="T91" fmla="*/ 1312 h 1894"/>
                  <a:gd name="T92" fmla="*/ 718 w 1985"/>
                  <a:gd name="T93" fmla="*/ 1325 h 1894"/>
                  <a:gd name="T94" fmla="*/ 767 w 1985"/>
                  <a:gd name="T95" fmla="*/ 1368 h 1894"/>
                  <a:gd name="T96" fmla="*/ 786 w 1985"/>
                  <a:gd name="T97" fmla="*/ 1383 h 1894"/>
                  <a:gd name="T98" fmla="*/ 819 w 1985"/>
                  <a:gd name="T99" fmla="*/ 1410 h 1894"/>
                  <a:gd name="T100" fmla="*/ 839 w 1985"/>
                  <a:gd name="T101" fmla="*/ 1426 h 1894"/>
                  <a:gd name="T102" fmla="*/ 873 w 1985"/>
                  <a:gd name="T103" fmla="*/ 1452 h 1894"/>
                  <a:gd name="T104" fmla="*/ 894 w 1985"/>
                  <a:gd name="T105" fmla="*/ 1468 h 1894"/>
                  <a:gd name="T106" fmla="*/ 927 w 1985"/>
                  <a:gd name="T107" fmla="*/ 1492 h 1894"/>
                  <a:gd name="T108" fmla="*/ 947 w 1985"/>
                  <a:gd name="T109" fmla="*/ 1506 h 1894"/>
                  <a:gd name="T110" fmla="*/ 986 w 1985"/>
                  <a:gd name="T111" fmla="*/ 1532 h 1894"/>
                  <a:gd name="T112" fmla="*/ 1004 w 1985"/>
                  <a:gd name="T113" fmla="*/ 1544 h 1894"/>
                  <a:gd name="T114" fmla="*/ 1060 w 1985"/>
                  <a:gd name="T115" fmla="*/ 1580 h 1894"/>
                  <a:gd name="T116" fmla="*/ 1240 w 1985"/>
                  <a:gd name="T117" fmla="*/ 1678 h 1894"/>
                  <a:gd name="T118" fmla="*/ 1493 w 1985"/>
                  <a:gd name="T119" fmla="*/ 1783 h 1894"/>
                  <a:gd name="T120" fmla="*/ 1663 w 1985"/>
                  <a:gd name="T121" fmla="*/ 1835 h 1894"/>
                  <a:gd name="T122" fmla="*/ 1985 w 1985"/>
                  <a:gd name="T123" fmla="*/ 1894 h 1894"/>
                  <a:gd name="T124" fmla="*/ 1918 w 1985"/>
                  <a:gd name="T125" fmla="*/ 1409 h 1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85" h="1894">
                    <a:moveTo>
                      <a:pt x="1850" y="1401"/>
                    </a:moveTo>
                    <a:lnTo>
                      <a:pt x="1787" y="1394"/>
                    </a:lnTo>
                    <a:lnTo>
                      <a:pt x="1663" y="1374"/>
                    </a:lnTo>
                    <a:lnTo>
                      <a:pt x="1542" y="1347"/>
                    </a:lnTo>
                    <a:lnTo>
                      <a:pt x="1423" y="1312"/>
                    </a:lnTo>
                    <a:lnTo>
                      <a:pt x="1363" y="1293"/>
                    </a:lnTo>
                    <a:lnTo>
                      <a:pt x="1306" y="1273"/>
                    </a:lnTo>
                    <a:lnTo>
                      <a:pt x="1250" y="1250"/>
                    </a:lnTo>
                    <a:lnTo>
                      <a:pt x="1221" y="1239"/>
                    </a:lnTo>
                    <a:lnTo>
                      <a:pt x="1192" y="1227"/>
                    </a:lnTo>
                    <a:lnTo>
                      <a:pt x="1123" y="1195"/>
                    </a:lnTo>
                    <a:lnTo>
                      <a:pt x="989" y="1126"/>
                    </a:lnTo>
                    <a:lnTo>
                      <a:pt x="924" y="1087"/>
                    </a:lnTo>
                    <a:lnTo>
                      <a:pt x="847" y="1038"/>
                    </a:lnTo>
                    <a:lnTo>
                      <a:pt x="700" y="933"/>
                    </a:lnTo>
                    <a:lnTo>
                      <a:pt x="563" y="815"/>
                    </a:lnTo>
                    <a:lnTo>
                      <a:pt x="435" y="687"/>
                    </a:lnTo>
                    <a:lnTo>
                      <a:pt x="318" y="550"/>
                    </a:lnTo>
                    <a:lnTo>
                      <a:pt x="212" y="403"/>
                    </a:lnTo>
                    <a:lnTo>
                      <a:pt x="118" y="248"/>
                    </a:lnTo>
                    <a:lnTo>
                      <a:pt x="36" y="8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6" y="30"/>
                    </a:lnTo>
                    <a:lnTo>
                      <a:pt x="10" y="59"/>
                    </a:lnTo>
                    <a:lnTo>
                      <a:pt x="12" y="62"/>
                    </a:lnTo>
                    <a:lnTo>
                      <a:pt x="12" y="66"/>
                    </a:lnTo>
                    <a:lnTo>
                      <a:pt x="17" y="94"/>
                    </a:lnTo>
                    <a:lnTo>
                      <a:pt x="23" y="122"/>
                    </a:lnTo>
                    <a:lnTo>
                      <a:pt x="24" y="125"/>
                    </a:lnTo>
                    <a:lnTo>
                      <a:pt x="24" y="128"/>
                    </a:lnTo>
                    <a:lnTo>
                      <a:pt x="42" y="203"/>
                    </a:lnTo>
                    <a:lnTo>
                      <a:pt x="84" y="349"/>
                    </a:lnTo>
                    <a:lnTo>
                      <a:pt x="109" y="421"/>
                    </a:lnTo>
                    <a:lnTo>
                      <a:pt x="109" y="423"/>
                    </a:lnTo>
                    <a:lnTo>
                      <a:pt x="111" y="426"/>
                    </a:lnTo>
                    <a:lnTo>
                      <a:pt x="121" y="451"/>
                    </a:lnTo>
                    <a:lnTo>
                      <a:pt x="130" y="477"/>
                    </a:lnTo>
                    <a:lnTo>
                      <a:pt x="132" y="481"/>
                    </a:lnTo>
                    <a:lnTo>
                      <a:pt x="134" y="487"/>
                    </a:lnTo>
                    <a:lnTo>
                      <a:pt x="144" y="511"/>
                    </a:lnTo>
                    <a:lnTo>
                      <a:pt x="154" y="536"/>
                    </a:lnTo>
                    <a:lnTo>
                      <a:pt x="157" y="540"/>
                    </a:lnTo>
                    <a:lnTo>
                      <a:pt x="158" y="546"/>
                    </a:lnTo>
                    <a:lnTo>
                      <a:pt x="170" y="570"/>
                    </a:lnTo>
                    <a:lnTo>
                      <a:pt x="181" y="595"/>
                    </a:lnTo>
                    <a:lnTo>
                      <a:pt x="181" y="598"/>
                    </a:lnTo>
                    <a:lnTo>
                      <a:pt x="220" y="677"/>
                    </a:lnTo>
                    <a:lnTo>
                      <a:pt x="262" y="753"/>
                    </a:lnTo>
                    <a:lnTo>
                      <a:pt x="263" y="756"/>
                    </a:lnTo>
                    <a:lnTo>
                      <a:pt x="265" y="759"/>
                    </a:lnTo>
                    <a:lnTo>
                      <a:pt x="278" y="781"/>
                    </a:lnTo>
                    <a:lnTo>
                      <a:pt x="289" y="801"/>
                    </a:lnTo>
                    <a:lnTo>
                      <a:pt x="294" y="808"/>
                    </a:lnTo>
                    <a:lnTo>
                      <a:pt x="299" y="817"/>
                    </a:lnTo>
                    <a:lnTo>
                      <a:pt x="311" y="835"/>
                    </a:lnTo>
                    <a:lnTo>
                      <a:pt x="323" y="854"/>
                    </a:lnTo>
                    <a:lnTo>
                      <a:pt x="328" y="863"/>
                    </a:lnTo>
                    <a:lnTo>
                      <a:pt x="334" y="873"/>
                    </a:lnTo>
                    <a:lnTo>
                      <a:pt x="346" y="890"/>
                    </a:lnTo>
                    <a:lnTo>
                      <a:pt x="357" y="907"/>
                    </a:lnTo>
                    <a:lnTo>
                      <a:pt x="364" y="917"/>
                    </a:lnTo>
                    <a:lnTo>
                      <a:pt x="370" y="926"/>
                    </a:lnTo>
                    <a:lnTo>
                      <a:pt x="382" y="943"/>
                    </a:lnTo>
                    <a:lnTo>
                      <a:pt x="395" y="961"/>
                    </a:lnTo>
                    <a:lnTo>
                      <a:pt x="400" y="969"/>
                    </a:lnTo>
                    <a:lnTo>
                      <a:pt x="407" y="978"/>
                    </a:lnTo>
                    <a:lnTo>
                      <a:pt x="436" y="1018"/>
                    </a:lnTo>
                    <a:lnTo>
                      <a:pt x="468" y="1057"/>
                    </a:lnTo>
                    <a:lnTo>
                      <a:pt x="468" y="1059"/>
                    </a:lnTo>
                    <a:lnTo>
                      <a:pt x="469" y="1060"/>
                    </a:lnTo>
                    <a:lnTo>
                      <a:pt x="481" y="1074"/>
                    </a:lnTo>
                    <a:lnTo>
                      <a:pt x="492" y="1089"/>
                    </a:lnTo>
                    <a:lnTo>
                      <a:pt x="502" y="1100"/>
                    </a:lnTo>
                    <a:lnTo>
                      <a:pt x="513" y="1112"/>
                    </a:lnTo>
                    <a:lnTo>
                      <a:pt x="523" y="1125"/>
                    </a:lnTo>
                    <a:lnTo>
                      <a:pt x="534" y="1138"/>
                    </a:lnTo>
                    <a:lnTo>
                      <a:pt x="546" y="1149"/>
                    </a:lnTo>
                    <a:lnTo>
                      <a:pt x="556" y="1162"/>
                    </a:lnTo>
                    <a:lnTo>
                      <a:pt x="567" y="1174"/>
                    </a:lnTo>
                    <a:lnTo>
                      <a:pt x="579" y="1187"/>
                    </a:lnTo>
                    <a:lnTo>
                      <a:pt x="590" y="1198"/>
                    </a:lnTo>
                    <a:lnTo>
                      <a:pt x="602" y="1211"/>
                    </a:lnTo>
                    <a:lnTo>
                      <a:pt x="613" y="1223"/>
                    </a:lnTo>
                    <a:lnTo>
                      <a:pt x="623" y="1234"/>
                    </a:lnTo>
                    <a:lnTo>
                      <a:pt x="636" y="1247"/>
                    </a:lnTo>
                    <a:lnTo>
                      <a:pt x="649" y="1260"/>
                    </a:lnTo>
                    <a:lnTo>
                      <a:pt x="661" y="1270"/>
                    </a:lnTo>
                    <a:lnTo>
                      <a:pt x="671" y="1280"/>
                    </a:lnTo>
                    <a:lnTo>
                      <a:pt x="688" y="1296"/>
                    </a:lnTo>
                    <a:lnTo>
                      <a:pt x="706" y="1312"/>
                    </a:lnTo>
                    <a:lnTo>
                      <a:pt x="711" y="1319"/>
                    </a:lnTo>
                    <a:lnTo>
                      <a:pt x="718" y="1325"/>
                    </a:lnTo>
                    <a:lnTo>
                      <a:pt x="743" y="1347"/>
                    </a:lnTo>
                    <a:lnTo>
                      <a:pt x="767" y="1368"/>
                    </a:lnTo>
                    <a:lnTo>
                      <a:pt x="776" y="1375"/>
                    </a:lnTo>
                    <a:lnTo>
                      <a:pt x="786" y="1383"/>
                    </a:lnTo>
                    <a:lnTo>
                      <a:pt x="802" y="1397"/>
                    </a:lnTo>
                    <a:lnTo>
                      <a:pt x="819" y="1410"/>
                    </a:lnTo>
                    <a:lnTo>
                      <a:pt x="829" y="1419"/>
                    </a:lnTo>
                    <a:lnTo>
                      <a:pt x="839" y="1426"/>
                    </a:lnTo>
                    <a:lnTo>
                      <a:pt x="857" y="1439"/>
                    </a:lnTo>
                    <a:lnTo>
                      <a:pt x="873" y="1452"/>
                    </a:lnTo>
                    <a:lnTo>
                      <a:pt x="883" y="1459"/>
                    </a:lnTo>
                    <a:lnTo>
                      <a:pt x="894" y="1468"/>
                    </a:lnTo>
                    <a:lnTo>
                      <a:pt x="910" y="1479"/>
                    </a:lnTo>
                    <a:lnTo>
                      <a:pt x="927" y="1492"/>
                    </a:lnTo>
                    <a:lnTo>
                      <a:pt x="937" y="1499"/>
                    </a:lnTo>
                    <a:lnTo>
                      <a:pt x="947" y="1506"/>
                    </a:lnTo>
                    <a:lnTo>
                      <a:pt x="966" y="1519"/>
                    </a:lnTo>
                    <a:lnTo>
                      <a:pt x="986" y="1532"/>
                    </a:lnTo>
                    <a:lnTo>
                      <a:pt x="995" y="1538"/>
                    </a:lnTo>
                    <a:lnTo>
                      <a:pt x="1004" y="1544"/>
                    </a:lnTo>
                    <a:lnTo>
                      <a:pt x="1032" y="1561"/>
                    </a:lnTo>
                    <a:lnTo>
                      <a:pt x="1060" y="1580"/>
                    </a:lnTo>
                    <a:lnTo>
                      <a:pt x="1119" y="1615"/>
                    </a:lnTo>
                    <a:lnTo>
                      <a:pt x="1240" y="1678"/>
                    </a:lnTo>
                    <a:lnTo>
                      <a:pt x="1363" y="1734"/>
                    </a:lnTo>
                    <a:lnTo>
                      <a:pt x="1493" y="1783"/>
                    </a:lnTo>
                    <a:lnTo>
                      <a:pt x="1559" y="1805"/>
                    </a:lnTo>
                    <a:lnTo>
                      <a:pt x="1663" y="1835"/>
                    </a:lnTo>
                    <a:lnTo>
                      <a:pt x="1876" y="1880"/>
                    </a:lnTo>
                    <a:lnTo>
                      <a:pt x="1985" y="1894"/>
                    </a:lnTo>
                    <a:lnTo>
                      <a:pt x="1985" y="1411"/>
                    </a:lnTo>
                    <a:lnTo>
                      <a:pt x="1918" y="1409"/>
                    </a:lnTo>
                    <a:lnTo>
                      <a:pt x="1850" y="140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498916">
              <a:off x="9971906" y="245914"/>
              <a:ext cx="638634" cy="1062835"/>
              <a:chOff x="9860692" y="724053"/>
              <a:chExt cx="603655" cy="1004623"/>
            </a:xfrm>
          </p:grpSpPr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10089816" y="1197123"/>
                <a:ext cx="145406" cy="531553"/>
              </a:xfrm>
              <a:custGeom>
                <a:avLst/>
                <a:gdLst>
                  <a:gd name="T0" fmla="*/ 1087 w 1087"/>
                  <a:gd name="T1" fmla="*/ 0 h 3982"/>
                  <a:gd name="T2" fmla="*/ 1087 w 1087"/>
                  <a:gd name="T3" fmla="*/ 3438 h 3982"/>
                  <a:gd name="T4" fmla="*/ 1085 w 1087"/>
                  <a:gd name="T5" fmla="*/ 3494 h 3982"/>
                  <a:gd name="T6" fmla="*/ 1064 w 1087"/>
                  <a:gd name="T7" fmla="*/ 3601 h 3982"/>
                  <a:gd name="T8" fmla="*/ 1022 w 1087"/>
                  <a:gd name="T9" fmla="*/ 3698 h 3982"/>
                  <a:gd name="T10" fmla="*/ 963 w 1087"/>
                  <a:gd name="T11" fmla="*/ 3785 h 3982"/>
                  <a:gd name="T12" fmla="*/ 890 w 1087"/>
                  <a:gd name="T13" fmla="*/ 3858 h 3982"/>
                  <a:gd name="T14" fmla="*/ 803 w 1087"/>
                  <a:gd name="T15" fmla="*/ 3917 h 3982"/>
                  <a:gd name="T16" fmla="*/ 705 w 1087"/>
                  <a:gd name="T17" fmla="*/ 3959 h 3982"/>
                  <a:gd name="T18" fmla="*/ 599 w 1087"/>
                  <a:gd name="T19" fmla="*/ 3981 h 3982"/>
                  <a:gd name="T20" fmla="*/ 544 w 1087"/>
                  <a:gd name="T21" fmla="*/ 3982 h 3982"/>
                  <a:gd name="T22" fmla="*/ 488 w 1087"/>
                  <a:gd name="T23" fmla="*/ 3981 h 3982"/>
                  <a:gd name="T24" fmla="*/ 381 w 1087"/>
                  <a:gd name="T25" fmla="*/ 3959 h 3982"/>
                  <a:gd name="T26" fmla="*/ 284 w 1087"/>
                  <a:gd name="T27" fmla="*/ 3917 h 3982"/>
                  <a:gd name="T28" fmla="*/ 197 w 1087"/>
                  <a:gd name="T29" fmla="*/ 3858 h 3982"/>
                  <a:gd name="T30" fmla="*/ 124 w 1087"/>
                  <a:gd name="T31" fmla="*/ 3785 h 3982"/>
                  <a:gd name="T32" fmla="*/ 65 w 1087"/>
                  <a:gd name="T33" fmla="*/ 3698 h 3982"/>
                  <a:gd name="T34" fmla="*/ 24 w 1087"/>
                  <a:gd name="T35" fmla="*/ 3601 h 3982"/>
                  <a:gd name="T36" fmla="*/ 1 w 1087"/>
                  <a:gd name="T37" fmla="*/ 3494 h 3982"/>
                  <a:gd name="T38" fmla="*/ 0 w 1087"/>
                  <a:gd name="T39" fmla="*/ 3438 h 3982"/>
                  <a:gd name="T40" fmla="*/ 0 w 1087"/>
                  <a:gd name="T41" fmla="*/ 0 h 3982"/>
                  <a:gd name="T42" fmla="*/ 1087 w 1087"/>
                  <a:gd name="T4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7" h="3982">
                    <a:moveTo>
                      <a:pt x="1087" y="0"/>
                    </a:moveTo>
                    <a:lnTo>
                      <a:pt x="1087" y="3438"/>
                    </a:lnTo>
                    <a:lnTo>
                      <a:pt x="1085" y="3494"/>
                    </a:lnTo>
                    <a:lnTo>
                      <a:pt x="1064" y="3601"/>
                    </a:lnTo>
                    <a:lnTo>
                      <a:pt x="1022" y="3698"/>
                    </a:lnTo>
                    <a:lnTo>
                      <a:pt x="963" y="3785"/>
                    </a:lnTo>
                    <a:lnTo>
                      <a:pt x="890" y="3858"/>
                    </a:lnTo>
                    <a:lnTo>
                      <a:pt x="803" y="3917"/>
                    </a:lnTo>
                    <a:lnTo>
                      <a:pt x="705" y="3959"/>
                    </a:lnTo>
                    <a:lnTo>
                      <a:pt x="599" y="3981"/>
                    </a:lnTo>
                    <a:lnTo>
                      <a:pt x="544" y="3982"/>
                    </a:lnTo>
                    <a:lnTo>
                      <a:pt x="488" y="3981"/>
                    </a:lnTo>
                    <a:lnTo>
                      <a:pt x="381" y="3959"/>
                    </a:lnTo>
                    <a:lnTo>
                      <a:pt x="284" y="3917"/>
                    </a:lnTo>
                    <a:lnTo>
                      <a:pt x="197" y="3858"/>
                    </a:lnTo>
                    <a:lnTo>
                      <a:pt x="124" y="3785"/>
                    </a:lnTo>
                    <a:lnTo>
                      <a:pt x="65" y="3698"/>
                    </a:lnTo>
                    <a:lnTo>
                      <a:pt x="24" y="3601"/>
                    </a:lnTo>
                    <a:lnTo>
                      <a:pt x="1" y="3494"/>
                    </a:lnTo>
                    <a:lnTo>
                      <a:pt x="0" y="3438"/>
                    </a:lnTo>
                    <a:lnTo>
                      <a:pt x="0" y="0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10118257" y="1197123"/>
                <a:ext cx="116966" cy="531553"/>
              </a:xfrm>
              <a:custGeom>
                <a:avLst/>
                <a:gdLst>
                  <a:gd name="T0" fmla="*/ 544 w 875"/>
                  <a:gd name="T1" fmla="*/ 0 h 3982"/>
                  <a:gd name="T2" fmla="*/ 544 w 875"/>
                  <a:gd name="T3" fmla="*/ 3325 h 3982"/>
                  <a:gd name="T4" fmla="*/ 542 w 875"/>
                  <a:gd name="T5" fmla="*/ 3380 h 3982"/>
                  <a:gd name="T6" fmla="*/ 519 w 875"/>
                  <a:gd name="T7" fmla="*/ 3487 h 3982"/>
                  <a:gd name="T8" fmla="*/ 479 w 875"/>
                  <a:gd name="T9" fmla="*/ 3585 h 3982"/>
                  <a:gd name="T10" fmla="*/ 420 w 875"/>
                  <a:gd name="T11" fmla="*/ 3671 h 3982"/>
                  <a:gd name="T12" fmla="*/ 346 w 875"/>
                  <a:gd name="T13" fmla="*/ 3745 h 3982"/>
                  <a:gd name="T14" fmla="*/ 260 w 875"/>
                  <a:gd name="T15" fmla="*/ 3804 h 3982"/>
                  <a:gd name="T16" fmla="*/ 162 w 875"/>
                  <a:gd name="T17" fmla="*/ 3845 h 3982"/>
                  <a:gd name="T18" fmla="*/ 56 w 875"/>
                  <a:gd name="T19" fmla="*/ 3867 h 3982"/>
                  <a:gd name="T20" fmla="*/ 0 w 875"/>
                  <a:gd name="T21" fmla="*/ 3868 h 3982"/>
                  <a:gd name="T22" fmla="*/ 36 w 875"/>
                  <a:gd name="T23" fmla="*/ 3894 h 3982"/>
                  <a:gd name="T24" fmla="*/ 112 w 875"/>
                  <a:gd name="T25" fmla="*/ 3936 h 3982"/>
                  <a:gd name="T26" fmla="*/ 195 w 875"/>
                  <a:gd name="T27" fmla="*/ 3965 h 3982"/>
                  <a:gd name="T28" fmla="*/ 285 w 875"/>
                  <a:gd name="T29" fmla="*/ 3981 h 3982"/>
                  <a:gd name="T30" fmla="*/ 332 w 875"/>
                  <a:gd name="T31" fmla="*/ 3982 h 3982"/>
                  <a:gd name="T32" fmla="*/ 387 w 875"/>
                  <a:gd name="T33" fmla="*/ 3981 h 3982"/>
                  <a:gd name="T34" fmla="*/ 493 w 875"/>
                  <a:gd name="T35" fmla="*/ 3959 h 3982"/>
                  <a:gd name="T36" fmla="*/ 591 w 875"/>
                  <a:gd name="T37" fmla="*/ 3917 h 3982"/>
                  <a:gd name="T38" fmla="*/ 678 w 875"/>
                  <a:gd name="T39" fmla="*/ 3858 h 3982"/>
                  <a:gd name="T40" fmla="*/ 751 w 875"/>
                  <a:gd name="T41" fmla="*/ 3785 h 3982"/>
                  <a:gd name="T42" fmla="*/ 810 w 875"/>
                  <a:gd name="T43" fmla="*/ 3698 h 3982"/>
                  <a:gd name="T44" fmla="*/ 852 w 875"/>
                  <a:gd name="T45" fmla="*/ 3601 h 3982"/>
                  <a:gd name="T46" fmla="*/ 873 w 875"/>
                  <a:gd name="T47" fmla="*/ 3494 h 3982"/>
                  <a:gd name="T48" fmla="*/ 875 w 875"/>
                  <a:gd name="T49" fmla="*/ 3438 h 3982"/>
                  <a:gd name="T50" fmla="*/ 875 w 875"/>
                  <a:gd name="T51" fmla="*/ 0 h 3982"/>
                  <a:gd name="T52" fmla="*/ 544 w 875"/>
                  <a:gd name="T53" fmla="*/ 0 h 3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5" h="3982">
                    <a:moveTo>
                      <a:pt x="544" y="0"/>
                    </a:moveTo>
                    <a:lnTo>
                      <a:pt x="544" y="3325"/>
                    </a:lnTo>
                    <a:lnTo>
                      <a:pt x="542" y="3380"/>
                    </a:lnTo>
                    <a:lnTo>
                      <a:pt x="519" y="3487"/>
                    </a:lnTo>
                    <a:lnTo>
                      <a:pt x="479" y="3585"/>
                    </a:lnTo>
                    <a:lnTo>
                      <a:pt x="420" y="3671"/>
                    </a:lnTo>
                    <a:lnTo>
                      <a:pt x="346" y="3745"/>
                    </a:lnTo>
                    <a:lnTo>
                      <a:pt x="260" y="3804"/>
                    </a:lnTo>
                    <a:lnTo>
                      <a:pt x="162" y="3845"/>
                    </a:lnTo>
                    <a:lnTo>
                      <a:pt x="56" y="3867"/>
                    </a:lnTo>
                    <a:lnTo>
                      <a:pt x="0" y="3868"/>
                    </a:lnTo>
                    <a:lnTo>
                      <a:pt x="36" y="3894"/>
                    </a:lnTo>
                    <a:lnTo>
                      <a:pt x="112" y="3936"/>
                    </a:lnTo>
                    <a:lnTo>
                      <a:pt x="195" y="3965"/>
                    </a:lnTo>
                    <a:lnTo>
                      <a:pt x="285" y="3981"/>
                    </a:lnTo>
                    <a:lnTo>
                      <a:pt x="332" y="3982"/>
                    </a:lnTo>
                    <a:lnTo>
                      <a:pt x="387" y="3981"/>
                    </a:lnTo>
                    <a:lnTo>
                      <a:pt x="493" y="3959"/>
                    </a:lnTo>
                    <a:lnTo>
                      <a:pt x="591" y="3917"/>
                    </a:lnTo>
                    <a:lnTo>
                      <a:pt x="678" y="3858"/>
                    </a:lnTo>
                    <a:lnTo>
                      <a:pt x="751" y="3785"/>
                    </a:lnTo>
                    <a:lnTo>
                      <a:pt x="810" y="3698"/>
                    </a:lnTo>
                    <a:lnTo>
                      <a:pt x="852" y="3601"/>
                    </a:lnTo>
                    <a:lnTo>
                      <a:pt x="873" y="3494"/>
                    </a:lnTo>
                    <a:lnTo>
                      <a:pt x="875" y="3438"/>
                    </a:lnTo>
                    <a:lnTo>
                      <a:pt x="875" y="0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9860692" y="724053"/>
                <a:ext cx="603655" cy="603655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9975254" y="760104"/>
                <a:ext cx="489092" cy="567604"/>
              </a:xfrm>
              <a:custGeom>
                <a:avLst/>
                <a:gdLst>
                  <a:gd name="T0" fmla="*/ 2519 w 3661"/>
                  <a:gd name="T1" fmla="*/ 39 h 4252"/>
                  <a:gd name="T2" fmla="*/ 2702 w 3661"/>
                  <a:gd name="T3" fmla="*/ 209 h 4252"/>
                  <a:gd name="T4" fmla="*/ 2865 w 3661"/>
                  <a:gd name="T5" fmla="*/ 399 h 4252"/>
                  <a:gd name="T6" fmla="*/ 3006 w 3661"/>
                  <a:gd name="T7" fmla="*/ 607 h 4252"/>
                  <a:gd name="T8" fmla="*/ 3124 w 3661"/>
                  <a:gd name="T9" fmla="*/ 828 h 4252"/>
                  <a:gd name="T10" fmla="*/ 3218 w 3661"/>
                  <a:gd name="T11" fmla="*/ 1065 h 4252"/>
                  <a:gd name="T12" fmla="*/ 3284 w 3661"/>
                  <a:gd name="T13" fmla="*/ 1314 h 4252"/>
                  <a:gd name="T14" fmla="*/ 3321 w 3661"/>
                  <a:gd name="T15" fmla="*/ 1573 h 4252"/>
                  <a:gd name="T16" fmla="*/ 3330 w 3661"/>
                  <a:gd name="T17" fmla="*/ 1773 h 4252"/>
                  <a:gd name="T18" fmla="*/ 3311 w 3661"/>
                  <a:gd name="T19" fmla="*/ 2067 h 4252"/>
                  <a:gd name="T20" fmla="*/ 3231 w 3661"/>
                  <a:gd name="T21" fmla="*/ 2440 h 4252"/>
                  <a:gd name="T22" fmla="*/ 3091 w 3661"/>
                  <a:gd name="T23" fmla="*/ 2787 h 4252"/>
                  <a:gd name="T24" fmla="*/ 2898 w 3661"/>
                  <a:gd name="T25" fmla="*/ 3104 h 4252"/>
                  <a:gd name="T26" fmla="*/ 2658 w 3661"/>
                  <a:gd name="T27" fmla="*/ 3383 h 4252"/>
                  <a:gd name="T28" fmla="*/ 2374 w 3661"/>
                  <a:gd name="T29" fmla="*/ 3620 h 4252"/>
                  <a:gd name="T30" fmla="*/ 2056 w 3661"/>
                  <a:gd name="T31" fmla="*/ 3808 h 4252"/>
                  <a:gd name="T32" fmla="*/ 1706 w 3661"/>
                  <a:gd name="T33" fmla="*/ 3944 h 4252"/>
                  <a:gd name="T34" fmla="*/ 1548 w 3661"/>
                  <a:gd name="T35" fmla="*/ 3983 h 4252"/>
                  <a:gd name="T36" fmla="*/ 1278 w 3661"/>
                  <a:gd name="T37" fmla="*/ 4024 h 4252"/>
                  <a:gd name="T38" fmla="*/ 1070 w 3661"/>
                  <a:gd name="T39" fmla="*/ 4033 h 4252"/>
                  <a:gd name="T40" fmla="*/ 861 w 3661"/>
                  <a:gd name="T41" fmla="*/ 4024 h 4252"/>
                  <a:gd name="T42" fmla="*/ 592 w 3661"/>
                  <a:gd name="T43" fmla="*/ 3983 h 4252"/>
                  <a:gd name="T44" fmla="*/ 458 w 3661"/>
                  <a:gd name="T45" fmla="*/ 3949 h 4252"/>
                  <a:gd name="T46" fmla="*/ 190 w 3661"/>
                  <a:gd name="T47" fmla="*/ 3856 h 4252"/>
                  <a:gd name="T48" fmla="*/ 0 w 3661"/>
                  <a:gd name="T49" fmla="*/ 3764 h 4252"/>
                  <a:gd name="T50" fmla="*/ 296 w 3661"/>
                  <a:gd name="T51" fmla="*/ 3965 h 4252"/>
                  <a:gd name="T52" fmla="*/ 740 w 3661"/>
                  <a:gd name="T53" fmla="*/ 4154 h 4252"/>
                  <a:gd name="T54" fmla="*/ 924 w 3661"/>
                  <a:gd name="T55" fmla="*/ 4201 h 4252"/>
                  <a:gd name="T56" fmla="*/ 1193 w 3661"/>
                  <a:gd name="T57" fmla="*/ 4243 h 4252"/>
                  <a:gd name="T58" fmla="*/ 1402 w 3661"/>
                  <a:gd name="T59" fmla="*/ 4252 h 4252"/>
                  <a:gd name="T60" fmla="*/ 1609 w 3661"/>
                  <a:gd name="T61" fmla="*/ 4243 h 4252"/>
                  <a:gd name="T62" fmla="*/ 1880 w 3661"/>
                  <a:gd name="T63" fmla="*/ 4201 h 4252"/>
                  <a:gd name="T64" fmla="*/ 2037 w 3661"/>
                  <a:gd name="T65" fmla="*/ 4163 h 4252"/>
                  <a:gd name="T66" fmla="*/ 2387 w 3661"/>
                  <a:gd name="T67" fmla="*/ 4027 h 4252"/>
                  <a:gd name="T68" fmla="*/ 2707 w 3661"/>
                  <a:gd name="T69" fmla="*/ 3839 h 4252"/>
                  <a:gd name="T70" fmla="*/ 2989 w 3661"/>
                  <a:gd name="T71" fmla="*/ 3602 h 4252"/>
                  <a:gd name="T72" fmla="*/ 3229 w 3661"/>
                  <a:gd name="T73" fmla="*/ 3323 h 4252"/>
                  <a:gd name="T74" fmla="*/ 3422 w 3661"/>
                  <a:gd name="T75" fmla="*/ 3006 h 4252"/>
                  <a:gd name="T76" fmla="*/ 3562 w 3661"/>
                  <a:gd name="T77" fmla="*/ 2659 h 4252"/>
                  <a:gd name="T78" fmla="*/ 3644 w 3661"/>
                  <a:gd name="T79" fmla="*/ 2286 h 4252"/>
                  <a:gd name="T80" fmla="*/ 3661 w 3661"/>
                  <a:gd name="T81" fmla="*/ 1992 h 4252"/>
                  <a:gd name="T82" fmla="*/ 3650 w 3661"/>
                  <a:gd name="T83" fmla="*/ 1753 h 4252"/>
                  <a:gd name="T84" fmla="*/ 3595 w 3661"/>
                  <a:gd name="T85" fmla="*/ 1445 h 4252"/>
                  <a:gd name="T86" fmla="*/ 3501 w 3661"/>
                  <a:gd name="T87" fmla="*/ 1154 h 4252"/>
                  <a:gd name="T88" fmla="*/ 3370 w 3661"/>
                  <a:gd name="T89" fmla="*/ 880 h 4252"/>
                  <a:gd name="T90" fmla="*/ 3206 w 3661"/>
                  <a:gd name="T91" fmla="*/ 630 h 4252"/>
                  <a:gd name="T92" fmla="*/ 3010 w 3661"/>
                  <a:gd name="T93" fmla="*/ 404 h 4252"/>
                  <a:gd name="T94" fmla="*/ 2786 w 3661"/>
                  <a:gd name="T95" fmla="*/ 205 h 4252"/>
                  <a:gd name="T96" fmla="*/ 2537 w 3661"/>
                  <a:gd name="T97" fmla="*/ 36 h 4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61" h="4252">
                    <a:moveTo>
                      <a:pt x="2470" y="0"/>
                    </a:moveTo>
                    <a:lnTo>
                      <a:pt x="2519" y="39"/>
                    </a:lnTo>
                    <a:lnTo>
                      <a:pt x="2613" y="121"/>
                    </a:lnTo>
                    <a:lnTo>
                      <a:pt x="2702" y="209"/>
                    </a:lnTo>
                    <a:lnTo>
                      <a:pt x="2786" y="303"/>
                    </a:lnTo>
                    <a:lnTo>
                      <a:pt x="2865" y="399"/>
                    </a:lnTo>
                    <a:lnTo>
                      <a:pt x="2938" y="502"/>
                    </a:lnTo>
                    <a:lnTo>
                      <a:pt x="3006" y="607"/>
                    </a:lnTo>
                    <a:lnTo>
                      <a:pt x="3068" y="716"/>
                    </a:lnTo>
                    <a:lnTo>
                      <a:pt x="3124" y="828"/>
                    </a:lnTo>
                    <a:lnTo>
                      <a:pt x="3174" y="945"/>
                    </a:lnTo>
                    <a:lnTo>
                      <a:pt x="3218" y="1065"/>
                    </a:lnTo>
                    <a:lnTo>
                      <a:pt x="3254" y="1189"/>
                    </a:lnTo>
                    <a:lnTo>
                      <a:pt x="3284" y="1314"/>
                    </a:lnTo>
                    <a:lnTo>
                      <a:pt x="3305" y="1442"/>
                    </a:lnTo>
                    <a:lnTo>
                      <a:pt x="3321" y="1573"/>
                    </a:lnTo>
                    <a:lnTo>
                      <a:pt x="3328" y="1706"/>
                    </a:lnTo>
                    <a:lnTo>
                      <a:pt x="3330" y="1773"/>
                    </a:lnTo>
                    <a:lnTo>
                      <a:pt x="3328" y="1873"/>
                    </a:lnTo>
                    <a:lnTo>
                      <a:pt x="3311" y="2067"/>
                    </a:lnTo>
                    <a:lnTo>
                      <a:pt x="3278" y="2256"/>
                    </a:lnTo>
                    <a:lnTo>
                      <a:pt x="3231" y="2440"/>
                    </a:lnTo>
                    <a:lnTo>
                      <a:pt x="3167" y="2617"/>
                    </a:lnTo>
                    <a:lnTo>
                      <a:pt x="3091" y="2787"/>
                    </a:lnTo>
                    <a:lnTo>
                      <a:pt x="3000" y="2950"/>
                    </a:lnTo>
                    <a:lnTo>
                      <a:pt x="2898" y="3104"/>
                    </a:lnTo>
                    <a:lnTo>
                      <a:pt x="2783" y="3248"/>
                    </a:lnTo>
                    <a:lnTo>
                      <a:pt x="2658" y="3383"/>
                    </a:lnTo>
                    <a:lnTo>
                      <a:pt x="2521" y="3507"/>
                    </a:lnTo>
                    <a:lnTo>
                      <a:pt x="2374" y="3620"/>
                    </a:lnTo>
                    <a:lnTo>
                      <a:pt x="2218" y="3720"/>
                    </a:lnTo>
                    <a:lnTo>
                      <a:pt x="2056" y="3808"/>
                    </a:lnTo>
                    <a:lnTo>
                      <a:pt x="1884" y="3883"/>
                    </a:lnTo>
                    <a:lnTo>
                      <a:pt x="1706" y="3944"/>
                    </a:lnTo>
                    <a:lnTo>
                      <a:pt x="1614" y="3967"/>
                    </a:lnTo>
                    <a:lnTo>
                      <a:pt x="1548" y="3983"/>
                    </a:lnTo>
                    <a:lnTo>
                      <a:pt x="1415" y="4007"/>
                    </a:lnTo>
                    <a:lnTo>
                      <a:pt x="1278" y="4024"/>
                    </a:lnTo>
                    <a:lnTo>
                      <a:pt x="1140" y="4033"/>
                    </a:lnTo>
                    <a:lnTo>
                      <a:pt x="1070" y="4033"/>
                    </a:lnTo>
                    <a:lnTo>
                      <a:pt x="999" y="4033"/>
                    </a:lnTo>
                    <a:lnTo>
                      <a:pt x="861" y="4024"/>
                    </a:lnTo>
                    <a:lnTo>
                      <a:pt x="725" y="4007"/>
                    </a:lnTo>
                    <a:lnTo>
                      <a:pt x="592" y="3983"/>
                    </a:lnTo>
                    <a:lnTo>
                      <a:pt x="527" y="3967"/>
                    </a:lnTo>
                    <a:lnTo>
                      <a:pt x="458" y="3949"/>
                    </a:lnTo>
                    <a:lnTo>
                      <a:pt x="321" y="3906"/>
                    </a:lnTo>
                    <a:lnTo>
                      <a:pt x="190" y="3856"/>
                    </a:lnTo>
                    <a:lnTo>
                      <a:pt x="62" y="3797"/>
                    </a:lnTo>
                    <a:lnTo>
                      <a:pt x="0" y="3764"/>
                    </a:lnTo>
                    <a:lnTo>
                      <a:pt x="95" y="3837"/>
                    </a:lnTo>
                    <a:lnTo>
                      <a:pt x="296" y="3965"/>
                    </a:lnTo>
                    <a:lnTo>
                      <a:pt x="512" y="4070"/>
                    </a:lnTo>
                    <a:lnTo>
                      <a:pt x="740" y="4154"/>
                    </a:lnTo>
                    <a:lnTo>
                      <a:pt x="858" y="4186"/>
                    </a:lnTo>
                    <a:lnTo>
                      <a:pt x="924" y="4201"/>
                    </a:lnTo>
                    <a:lnTo>
                      <a:pt x="1057" y="4226"/>
                    </a:lnTo>
                    <a:lnTo>
                      <a:pt x="1193" y="4243"/>
                    </a:lnTo>
                    <a:lnTo>
                      <a:pt x="1332" y="4252"/>
                    </a:lnTo>
                    <a:lnTo>
                      <a:pt x="1402" y="4252"/>
                    </a:lnTo>
                    <a:lnTo>
                      <a:pt x="1471" y="4252"/>
                    </a:lnTo>
                    <a:lnTo>
                      <a:pt x="1609" y="4243"/>
                    </a:lnTo>
                    <a:lnTo>
                      <a:pt x="1746" y="4226"/>
                    </a:lnTo>
                    <a:lnTo>
                      <a:pt x="1880" y="4201"/>
                    </a:lnTo>
                    <a:lnTo>
                      <a:pt x="1945" y="4186"/>
                    </a:lnTo>
                    <a:lnTo>
                      <a:pt x="2037" y="4163"/>
                    </a:lnTo>
                    <a:lnTo>
                      <a:pt x="2216" y="4102"/>
                    </a:lnTo>
                    <a:lnTo>
                      <a:pt x="2387" y="4027"/>
                    </a:lnTo>
                    <a:lnTo>
                      <a:pt x="2551" y="3939"/>
                    </a:lnTo>
                    <a:lnTo>
                      <a:pt x="2707" y="3839"/>
                    </a:lnTo>
                    <a:lnTo>
                      <a:pt x="2852" y="3726"/>
                    </a:lnTo>
                    <a:lnTo>
                      <a:pt x="2989" y="3602"/>
                    </a:lnTo>
                    <a:lnTo>
                      <a:pt x="3114" y="3467"/>
                    </a:lnTo>
                    <a:lnTo>
                      <a:pt x="3229" y="3323"/>
                    </a:lnTo>
                    <a:lnTo>
                      <a:pt x="3333" y="3169"/>
                    </a:lnTo>
                    <a:lnTo>
                      <a:pt x="3422" y="3006"/>
                    </a:lnTo>
                    <a:lnTo>
                      <a:pt x="3500" y="2836"/>
                    </a:lnTo>
                    <a:lnTo>
                      <a:pt x="3562" y="2659"/>
                    </a:lnTo>
                    <a:lnTo>
                      <a:pt x="3611" y="2475"/>
                    </a:lnTo>
                    <a:lnTo>
                      <a:pt x="3644" y="2286"/>
                    </a:lnTo>
                    <a:lnTo>
                      <a:pt x="3660" y="2092"/>
                    </a:lnTo>
                    <a:lnTo>
                      <a:pt x="3661" y="1992"/>
                    </a:lnTo>
                    <a:lnTo>
                      <a:pt x="3661" y="1912"/>
                    </a:lnTo>
                    <a:lnTo>
                      <a:pt x="3650" y="1753"/>
                    </a:lnTo>
                    <a:lnTo>
                      <a:pt x="3628" y="1598"/>
                    </a:lnTo>
                    <a:lnTo>
                      <a:pt x="3595" y="1445"/>
                    </a:lnTo>
                    <a:lnTo>
                      <a:pt x="3553" y="1297"/>
                    </a:lnTo>
                    <a:lnTo>
                      <a:pt x="3501" y="1154"/>
                    </a:lnTo>
                    <a:lnTo>
                      <a:pt x="3441" y="1014"/>
                    </a:lnTo>
                    <a:lnTo>
                      <a:pt x="3370" y="880"/>
                    </a:lnTo>
                    <a:lnTo>
                      <a:pt x="3293" y="752"/>
                    </a:lnTo>
                    <a:lnTo>
                      <a:pt x="3206" y="630"/>
                    </a:lnTo>
                    <a:lnTo>
                      <a:pt x="3111" y="513"/>
                    </a:lnTo>
                    <a:lnTo>
                      <a:pt x="3010" y="404"/>
                    </a:lnTo>
                    <a:lnTo>
                      <a:pt x="2901" y="300"/>
                    </a:lnTo>
                    <a:lnTo>
                      <a:pt x="2786" y="205"/>
                    </a:lnTo>
                    <a:lnTo>
                      <a:pt x="2665" y="117"/>
                    </a:lnTo>
                    <a:lnTo>
                      <a:pt x="2537" y="36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9922478" y="785639"/>
                <a:ext cx="480082" cy="480082"/>
              </a:xfrm>
              <a:custGeom>
                <a:avLst/>
                <a:gdLst>
                  <a:gd name="T0" fmla="*/ 2377 w 4519"/>
                  <a:gd name="T1" fmla="*/ 1 h 4521"/>
                  <a:gd name="T2" fmla="*/ 2824 w 4519"/>
                  <a:gd name="T3" fmla="*/ 71 h 4521"/>
                  <a:gd name="T4" fmla="*/ 3239 w 4519"/>
                  <a:gd name="T5" fmla="*/ 222 h 4521"/>
                  <a:gd name="T6" fmla="*/ 3612 w 4519"/>
                  <a:gd name="T7" fmla="*/ 448 h 4521"/>
                  <a:gd name="T8" fmla="*/ 3933 w 4519"/>
                  <a:gd name="T9" fmla="*/ 740 h 4521"/>
                  <a:gd name="T10" fmla="*/ 4194 w 4519"/>
                  <a:gd name="T11" fmla="*/ 1087 h 4521"/>
                  <a:gd name="T12" fmla="*/ 4384 w 4519"/>
                  <a:gd name="T13" fmla="*/ 1483 h 4521"/>
                  <a:gd name="T14" fmla="*/ 4495 w 4519"/>
                  <a:gd name="T15" fmla="*/ 1915 h 4521"/>
                  <a:gd name="T16" fmla="*/ 4519 w 4519"/>
                  <a:gd name="T17" fmla="*/ 2261 h 4521"/>
                  <a:gd name="T18" fmla="*/ 4502 w 4519"/>
                  <a:gd name="T19" fmla="*/ 2555 h 4521"/>
                  <a:gd name="T20" fmla="*/ 4420 w 4519"/>
                  <a:gd name="T21" fmla="*/ 2928 h 4521"/>
                  <a:gd name="T22" fmla="*/ 4280 w 4519"/>
                  <a:gd name="T23" fmla="*/ 3275 h 4521"/>
                  <a:gd name="T24" fmla="*/ 4087 w 4519"/>
                  <a:gd name="T25" fmla="*/ 3592 h 4521"/>
                  <a:gd name="T26" fmla="*/ 3847 w 4519"/>
                  <a:gd name="T27" fmla="*/ 3871 h 4521"/>
                  <a:gd name="T28" fmla="*/ 3565 w 4519"/>
                  <a:gd name="T29" fmla="*/ 4108 h 4521"/>
                  <a:gd name="T30" fmla="*/ 3245 w 4519"/>
                  <a:gd name="T31" fmla="*/ 4296 h 4521"/>
                  <a:gd name="T32" fmla="*/ 2895 w 4519"/>
                  <a:gd name="T33" fmla="*/ 4432 h 4521"/>
                  <a:gd name="T34" fmla="*/ 2738 w 4519"/>
                  <a:gd name="T35" fmla="*/ 4470 h 4521"/>
                  <a:gd name="T36" fmla="*/ 2467 w 4519"/>
                  <a:gd name="T37" fmla="*/ 4512 h 4521"/>
                  <a:gd name="T38" fmla="*/ 2260 w 4519"/>
                  <a:gd name="T39" fmla="*/ 4521 h 4521"/>
                  <a:gd name="T40" fmla="*/ 2051 w 4519"/>
                  <a:gd name="T41" fmla="*/ 4512 h 4521"/>
                  <a:gd name="T42" fmla="*/ 1782 w 4519"/>
                  <a:gd name="T43" fmla="*/ 4470 h 4521"/>
                  <a:gd name="T44" fmla="*/ 1624 w 4519"/>
                  <a:gd name="T45" fmla="*/ 4432 h 4521"/>
                  <a:gd name="T46" fmla="*/ 1274 w 4519"/>
                  <a:gd name="T47" fmla="*/ 4296 h 4521"/>
                  <a:gd name="T48" fmla="*/ 956 w 4519"/>
                  <a:gd name="T49" fmla="*/ 4108 h 4521"/>
                  <a:gd name="T50" fmla="*/ 672 w 4519"/>
                  <a:gd name="T51" fmla="*/ 3870 h 4521"/>
                  <a:gd name="T52" fmla="*/ 432 w 4519"/>
                  <a:gd name="T53" fmla="*/ 3592 h 4521"/>
                  <a:gd name="T54" fmla="*/ 239 w 4519"/>
                  <a:gd name="T55" fmla="*/ 3275 h 4521"/>
                  <a:gd name="T56" fmla="*/ 99 w 4519"/>
                  <a:gd name="T57" fmla="*/ 2928 h 4521"/>
                  <a:gd name="T58" fmla="*/ 18 w 4519"/>
                  <a:gd name="T59" fmla="*/ 2555 h 4521"/>
                  <a:gd name="T60" fmla="*/ 0 w 4519"/>
                  <a:gd name="T61" fmla="*/ 2261 h 4521"/>
                  <a:gd name="T62" fmla="*/ 26 w 4519"/>
                  <a:gd name="T63" fmla="*/ 1915 h 4521"/>
                  <a:gd name="T64" fmla="*/ 136 w 4519"/>
                  <a:gd name="T65" fmla="*/ 1483 h 4521"/>
                  <a:gd name="T66" fmla="*/ 327 w 4519"/>
                  <a:gd name="T67" fmla="*/ 1087 h 4521"/>
                  <a:gd name="T68" fmla="*/ 586 w 4519"/>
                  <a:gd name="T69" fmla="*/ 740 h 4521"/>
                  <a:gd name="T70" fmla="*/ 907 w 4519"/>
                  <a:gd name="T71" fmla="*/ 448 h 4521"/>
                  <a:gd name="T72" fmla="*/ 1280 w 4519"/>
                  <a:gd name="T73" fmla="*/ 222 h 4521"/>
                  <a:gd name="T74" fmla="*/ 1694 w 4519"/>
                  <a:gd name="T75" fmla="*/ 71 h 4521"/>
                  <a:gd name="T76" fmla="*/ 2143 w 4519"/>
                  <a:gd name="T77" fmla="*/ 1 h 4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9" h="4521">
                    <a:moveTo>
                      <a:pt x="2260" y="0"/>
                    </a:moveTo>
                    <a:lnTo>
                      <a:pt x="2377" y="1"/>
                    </a:lnTo>
                    <a:lnTo>
                      <a:pt x="2604" y="24"/>
                    </a:lnTo>
                    <a:lnTo>
                      <a:pt x="2824" y="71"/>
                    </a:lnTo>
                    <a:lnTo>
                      <a:pt x="3038" y="137"/>
                    </a:lnTo>
                    <a:lnTo>
                      <a:pt x="3239" y="222"/>
                    </a:lnTo>
                    <a:lnTo>
                      <a:pt x="3432" y="327"/>
                    </a:lnTo>
                    <a:lnTo>
                      <a:pt x="3612" y="448"/>
                    </a:lnTo>
                    <a:lnTo>
                      <a:pt x="3779" y="586"/>
                    </a:lnTo>
                    <a:lnTo>
                      <a:pt x="3933" y="740"/>
                    </a:lnTo>
                    <a:lnTo>
                      <a:pt x="4071" y="907"/>
                    </a:lnTo>
                    <a:lnTo>
                      <a:pt x="4194" y="1087"/>
                    </a:lnTo>
                    <a:lnTo>
                      <a:pt x="4297" y="1280"/>
                    </a:lnTo>
                    <a:lnTo>
                      <a:pt x="4384" y="1483"/>
                    </a:lnTo>
                    <a:lnTo>
                      <a:pt x="4450" y="1695"/>
                    </a:lnTo>
                    <a:lnTo>
                      <a:pt x="4495" y="1915"/>
                    </a:lnTo>
                    <a:lnTo>
                      <a:pt x="4518" y="2144"/>
                    </a:lnTo>
                    <a:lnTo>
                      <a:pt x="4519" y="2261"/>
                    </a:lnTo>
                    <a:lnTo>
                      <a:pt x="4518" y="2361"/>
                    </a:lnTo>
                    <a:lnTo>
                      <a:pt x="4502" y="2555"/>
                    </a:lnTo>
                    <a:lnTo>
                      <a:pt x="4469" y="2744"/>
                    </a:lnTo>
                    <a:lnTo>
                      <a:pt x="4420" y="2928"/>
                    </a:lnTo>
                    <a:lnTo>
                      <a:pt x="4358" y="3105"/>
                    </a:lnTo>
                    <a:lnTo>
                      <a:pt x="4280" y="3275"/>
                    </a:lnTo>
                    <a:lnTo>
                      <a:pt x="4191" y="3438"/>
                    </a:lnTo>
                    <a:lnTo>
                      <a:pt x="4087" y="3592"/>
                    </a:lnTo>
                    <a:lnTo>
                      <a:pt x="3972" y="3736"/>
                    </a:lnTo>
                    <a:lnTo>
                      <a:pt x="3847" y="3871"/>
                    </a:lnTo>
                    <a:lnTo>
                      <a:pt x="3710" y="3995"/>
                    </a:lnTo>
                    <a:lnTo>
                      <a:pt x="3565" y="4108"/>
                    </a:lnTo>
                    <a:lnTo>
                      <a:pt x="3409" y="4208"/>
                    </a:lnTo>
                    <a:lnTo>
                      <a:pt x="3245" y="4296"/>
                    </a:lnTo>
                    <a:lnTo>
                      <a:pt x="3074" y="4371"/>
                    </a:lnTo>
                    <a:lnTo>
                      <a:pt x="2895" y="4432"/>
                    </a:lnTo>
                    <a:lnTo>
                      <a:pt x="2803" y="4455"/>
                    </a:lnTo>
                    <a:lnTo>
                      <a:pt x="2738" y="4470"/>
                    </a:lnTo>
                    <a:lnTo>
                      <a:pt x="2604" y="4495"/>
                    </a:lnTo>
                    <a:lnTo>
                      <a:pt x="2467" y="4512"/>
                    </a:lnTo>
                    <a:lnTo>
                      <a:pt x="2329" y="4521"/>
                    </a:lnTo>
                    <a:lnTo>
                      <a:pt x="2260" y="4521"/>
                    </a:lnTo>
                    <a:lnTo>
                      <a:pt x="2190" y="4521"/>
                    </a:lnTo>
                    <a:lnTo>
                      <a:pt x="2051" y="4512"/>
                    </a:lnTo>
                    <a:lnTo>
                      <a:pt x="1915" y="4495"/>
                    </a:lnTo>
                    <a:lnTo>
                      <a:pt x="1782" y="4470"/>
                    </a:lnTo>
                    <a:lnTo>
                      <a:pt x="1716" y="4455"/>
                    </a:lnTo>
                    <a:lnTo>
                      <a:pt x="1624" y="4432"/>
                    </a:lnTo>
                    <a:lnTo>
                      <a:pt x="1445" y="4371"/>
                    </a:lnTo>
                    <a:lnTo>
                      <a:pt x="1274" y="4296"/>
                    </a:lnTo>
                    <a:lnTo>
                      <a:pt x="1111" y="4208"/>
                    </a:lnTo>
                    <a:lnTo>
                      <a:pt x="956" y="4108"/>
                    </a:lnTo>
                    <a:lnTo>
                      <a:pt x="809" y="3995"/>
                    </a:lnTo>
                    <a:lnTo>
                      <a:pt x="672" y="3870"/>
                    </a:lnTo>
                    <a:lnTo>
                      <a:pt x="547" y="3736"/>
                    </a:lnTo>
                    <a:lnTo>
                      <a:pt x="432" y="3592"/>
                    </a:lnTo>
                    <a:lnTo>
                      <a:pt x="329" y="3438"/>
                    </a:lnTo>
                    <a:lnTo>
                      <a:pt x="239" y="3275"/>
                    </a:lnTo>
                    <a:lnTo>
                      <a:pt x="162" y="3105"/>
                    </a:lnTo>
                    <a:lnTo>
                      <a:pt x="99" y="2928"/>
                    </a:lnTo>
                    <a:lnTo>
                      <a:pt x="52" y="2744"/>
                    </a:lnTo>
                    <a:lnTo>
                      <a:pt x="18" y="2555"/>
                    </a:lnTo>
                    <a:lnTo>
                      <a:pt x="1" y="2359"/>
                    </a:lnTo>
                    <a:lnTo>
                      <a:pt x="0" y="2261"/>
                    </a:lnTo>
                    <a:lnTo>
                      <a:pt x="3" y="2144"/>
                    </a:lnTo>
                    <a:lnTo>
                      <a:pt x="26" y="1915"/>
                    </a:lnTo>
                    <a:lnTo>
                      <a:pt x="70" y="1695"/>
                    </a:lnTo>
                    <a:lnTo>
                      <a:pt x="136" y="1483"/>
                    </a:lnTo>
                    <a:lnTo>
                      <a:pt x="221" y="1280"/>
                    </a:lnTo>
                    <a:lnTo>
                      <a:pt x="327" y="1087"/>
                    </a:lnTo>
                    <a:lnTo>
                      <a:pt x="449" y="907"/>
                    </a:lnTo>
                    <a:lnTo>
                      <a:pt x="586" y="740"/>
                    </a:lnTo>
                    <a:lnTo>
                      <a:pt x="740" y="586"/>
                    </a:lnTo>
                    <a:lnTo>
                      <a:pt x="907" y="448"/>
                    </a:lnTo>
                    <a:lnTo>
                      <a:pt x="1088" y="327"/>
                    </a:lnTo>
                    <a:lnTo>
                      <a:pt x="1280" y="222"/>
                    </a:lnTo>
                    <a:lnTo>
                      <a:pt x="1483" y="137"/>
                    </a:lnTo>
                    <a:lnTo>
                      <a:pt x="1694" y="71"/>
                    </a:lnTo>
                    <a:lnTo>
                      <a:pt x="1915" y="24"/>
                    </a:lnTo>
                    <a:lnTo>
                      <a:pt x="2143" y="1"/>
                    </a:lnTo>
                    <a:lnTo>
                      <a:pt x="2260" y="0"/>
                    </a:lnTo>
                    <a:close/>
                  </a:path>
                </a:pathLst>
              </a:custGeom>
              <a:pattFill prst="trellis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양쪽 모서리가 둥근 사각형 4"/>
          <p:cNvSpPr/>
          <p:nvPr/>
        </p:nvSpPr>
        <p:spPr>
          <a:xfrm>
            <a:off x="487639" y="1308189"/>
            <a:ext cx="11161304" cy="5566589"/>
          </a:xfrm>
          <a:prstGeom prst="round2SameRect">
            <a:avLst>
              <a:gd name="adj1" fmla="val 1205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dist="215900" dir="16200000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699424" y="466911"/>
            <a:ext cx="295407" cy="788059"/>
            <a:chOff x="1699424" y="593911"/>
            <a:chExt cx="295407" cy="788059"/>
          </a:xfrm>
        </p:grpSpPr>
        <p:sp>
          <p:nvSpPr>
            <p:cNvPr id="12" name="타원 11"/>
            <p:cNvSpPr/>
            <p:nvPr/>
          </p:nvSpPr>
          <p:spPr>
            <a:xfrm rot="10800000" flipV="1">
              <a:off x="1699424" y="1231031"/>
              <a:ext cx="295407" cy="1509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flipV="1">
              <a:off x="1761567" y="593911"/>
              <a:ext cx="188909" cy="738741"/>
              <a:chOff x="4543830" y="5549345"/>
              <a:chExt cx="188909" cy="738741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4543830" y="5726071"/>
                <a:ext cx="188909" cy="5620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587337" y="5549345"/>
                <a:ext cx="101893" cy="17672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8" name="타원 47"/>
          <p:cNvSpPr/>
          <p:nvPr/>
        </p:nvSpPr>
        <p:spPr>
          <a:xfrm>
            <a:off x="1583002" y="1571509"/>
            <a:ext cx="542360" cy="5423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22069" y="1410336"/>
            <a:ext cx="441773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동작 설명 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370690" y="1872648"/>
            <a:ext cx="4369113" cy="245749"/>
            <a:chOff x="2370690" y="1872648"/>
            <a:chExt cx="4369113" cy="245749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2370690" y="1873584"/>
              <a:ext cx="436911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370690" y="1872648"/>
              <a:ext cx="2448000" cy="0"/>
            </a:xfrm>
            <a:prstGeom prst="line">
              <a:avLst/>
            </a:prstGeom>
            <a:ln w="28575">
              <a:solidFill>
                <a:srgbClr val="02EA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2580745" y="1978942"/>
              <a:ext cx="97340" cy="111182"/>
            </a:xfrm>
            <a:prstGeom prst="roundRect">
              <a:avLst>
                <a:gd name="adj" fmla="val 1269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2364227" y="1990427"/>
              <a:ext cx="155517" cy="86688"/>
            </a:xfrm>
            <a:prstGeom prst="triangle">
              <a:avLst/>
            </a:prstGeom>
            <a:solidFill>
              <a:srgbClr val="02EAEF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5400000">
              <a:off x="2968714" y="1997295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090242" y="195936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6200000">
              <a:off x="2778745" y="1989247"/>
              <a:ext cx="155517" cy="8668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772133" y="1958431"/>
              <a:ext cx="36000" cy="155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1329528" y="2536303"/>
            <a:ext cx="911476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endParaRPr lang="en-US" altLang="ko-KR" b="1" dirty="0"/>
          </a:p>
          <a:p>
            <a:pPr latinLnBrk="0"/>
            <a:endParaRPr lang="en-US" altLang="ko-KR" b="1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ko-KR" sz="2000" b="1" dirty="0"/>
              <a:t>온도</a:t>
            </a:r>
            <a:r>
              <a:rPr lang="en-US" altLang="ko-KR" sz="2000" b="1" dirty="0"/>
              <a:t>, </a:t>
            </a:r>
            <a:r>
              <a:rPr lang="ko-KR" altLang="ko-KR" sz="2000" b="1" dirty="0"/>
              <a:t>습도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조</a:t>
            </a:r>
            <a:r>
              <a:rPr lang="ko-KR" altLang="ko-KR" sz="2000" b="1" dirty="0"/>
              <a:t>도에 따라 날씨</a:t>
            </a:r>
            <a:r>
              <a:rPr lang="en-US" altLang="ko-KR" sz="2000" b="1" dirty="0"/>
              <a:t>(</a:t>
            </a:r>
            <a:r>
              <a:rPr lang="ko-KR" altLang="ko-KR" sz="2000" b="1" dirty="0"/>
              <a:t>주변환경</a:t>
            </a:r>
            <a:r>
              <a:rPr lang="en-US" altLang="ko-KR" sz="2000" b="1" dirty="0"/>
              <a:t>)</a:t>
            </a:r>
            <a:r>
              <a:rPr lang="ko-KR" altLang="ko-KR" sz="2000" b="1" dirty="0"/>
              <a:t>을 판단하여 그에 알맞는 곡을 재생한다</a:t>
            </a:r>
            <a:r>
              <a:rPr lang="en-US" altLang="ko-KR" sz="2000" b="1" dirty="0"/>
              <a:t>.</a:t>
            </a:r>
            <a:endParaRPr lang="ko-KR" altLang="ko-KR" sz="2000" dirty="0"/>
          </a:p>
          <a:p>
            <a:pPr latinLnBrk="0"/>
            <a:endParaRPr lang="en-US" altLang="ko-KR" b="1" dirty="0"/>
          </a:p>
          <a:p>
            <a:pPr latinLnBrk="0"/>
            <a:endParaRPr lang="en-US" altLang="ko-KR" b="1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일반적으로 </a:t>
            </a:r>
            <a:r>
              <a:rPr lang="en-US" altLang="ko-KR" sz="2000" b="1" dirty="0"/>
              <a:t>MP3</a:t>
            </a:r>
            <a:r>
              <a:rPr lang="ko-KR" altLang="en-US" sz="2000" b="1" dirty="0"/>
              <a:t>에 존재하는 기능들을 구현한다</a:t>
            </a:r>
            <a:r>
              <a:rPr lang="en-US" altLang="ko-KR" sz="2000" b="1" dirty="0"/>
              <a:t>.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4311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3770" y="621893"/>
            <a:ext cx="6769171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EE23CAF2-00DA-4BEC-8098-3EA50EA5B671}"/>
              </a:ext>
            </a:extLst>
          </p:cNvPr>
          <p:cNvSpPr/>
          <p:nvPr/>
        </p:nvSpPr>
        <p:spPr>
          <a:xfrm rot="5400000">
            <a:off x="5733109" y="3209759"/>
            <a:ext cx="845929" cy="674009"/>
          </a:xfrm>
          <a:prstGeom prst="triangle">
            <a:avLst/>
          </a:prstGeom>
          <a:solidFill>
            <a:schemeClr val="tx1">
              <a:alpha val="77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FAE351-C0EE-AD45-B561-7DCAE01C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7D137D5-4E5D-DF42-A02C-35596BA3C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952221"/>
            <a:ext cx="5267093" cy="167585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버튼을 누르면 자동으로 현재 환경을 탐색하고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그에 맞는 노래를 자동으로 추천 해준다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DD0C9CEF-D003-0C40-B0BB-64C0B6B6EE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7" y="1825625"/>
            <a:ext cx="3143226" cy="4351338"/>
          </a:xfrm>
        </p:spPr>
      </p:pic>
    </p:spTree>
    <p:extLst>
      <p:ext uri="{BB962C8B-B14F-4D97-AF65-F5344CB8AC3E}">
        <p14:creationId xmlns:p14="http://schemas.microsoft.com/office/powerpoint/2010/main" val="379896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B1077-6405-42DC-BA40-4CE729EF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프로그램 핵심 코드 및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021D8-BB37-420A-8E08-F9618A9D22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00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40CE102-C09E-944E-AA67-D9ECE5DE84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56244" y="592383"/>
            <a:ext cx="5181600" cy="537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7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188</Words>
  <Application>Microsoft Macintosh PowerPoint</Application>
  <PresentationFormat>와이드스크린</PresentationFormat>
  <Paragraphs>48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프로그램 핵심 코드 및 설명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이진호</cp:lastModifiedBy>
  <cp:revision>24</cp:revision>
  <dcterms:created xsi:type="dcterms:W3CDTF">2019-04-23T06:54:30Z</dcterms:created>
  <dcterms:modified xsi:type="dcterms:W3CDTF">2019-06-05T12:57:46Z</dcterms:modified>
</cp:coreProperties>
</file>