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9" r:id="rId10"/>
    <p:sldId id="337" r:id="rId11"/>
    <p:sldId id="338" r:id="rId12"/>
    <p:sldId id="317" r:id="rId1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25" autoAdjust="0"/>
  </p:normalViewPr>
  <p:slideViewPr>
    <p:cSldViewPr>
      <p:cViewPr varScale="1">
        <p:scale>
          <a:sx n="92" d="100"/>
          <a:sy n="92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B9DA67-BABD-4D86-BCA9-AB00D0B101E7}" type="datetimeFigureOut">
              <a:rPr lang="ko-KR" altLang="en-US"/>
              <a:pPr>
                <a:defRPr/>
              </a:pPr>
              <a:t>2018-08-19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A176170-A142-4729-8A91-6E08E5E9E2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62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56F6A1-E067-4D72-BA7B-8EDC0D98EBDE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2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684339"/>
          </a:xfrm>
        </p:spPr>
        <p:txBody>
          <a:bodyPr>
            <a:normAutofit/>
          </a:bodyPr>
          <a:lstStyle>
            <a:lvl1pPr algn="r">
              <a:defRPr sz="4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071670" y="3319474"/>
            <a:ext cx="6400800" cy="17526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95536" y="6453141"/>
            <a:ext cx="35433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3AE3-4B96-41E6-A63B-A48EADFE222F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263AA-025E-4B4F-AD44-647E77A605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7B69C-EAD6-4548-A066-D9341C8C9602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E9CC1-1C96-4210-B5E7-88BC6F8478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9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37DB4-13BA-4874-B87B-6EABAC9576AF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DCA5-6286-466F-9138-02DB07C55F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8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62BD4-D193-4D93-A5BB-2EBAEF69D151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AC7C1-D12F-41DB-AB4A-A9F0A9959D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8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5F41B-D394-464F-B690-A82E3ED11F9B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B3FF-08AA-4DB8-ABA2-98A69C58A1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FCA6B-F1F2-49B5-8F45-9385F9F5F161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19D67-153F-49C2-98B8-4708DCD9F4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8DCF-CA9B-4B80-B766-9E02D4727BEB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0E94B-29CC-4793-B981-DD964C5AD7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011F-93F1-4ABB-A0FF-95B87603F884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02C6F-9BEE-4DBC-9875-3E0C94D836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66DA-F70F-4595-9972-AC2791FA9BC5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7DD63-41C9-4196-A02D-BCFB67C9C2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C9B5C-A958-4523-A07A-7665438B0592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2D034-647C-40B2-9132-A4174F6E21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D66E7-9E79-43A8-BC63-AD64D2326C97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05B4E-F156-4BF7-A5FB-0961BCC506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64300"/>
            <a:ext cx="3543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3842D78-B60A-4412-80DD-6D2579856543}" type="datetime1">
              <a:rPr lang="ko-KR" altLang="en-US"/>
              <a:pPr>
                <a:defRPr/>
              </a:pPr>
              <a:t>2018-08-19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64300"/>
            <a:ext cx="2133600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EE8C46C-E56C-4911-BEA3-06563D22D6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684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i="0" dirty="0">
                <a:effectLst/>
                <a:latin typeface="+mj-lt"/>
              </a:rPr>
              <a:t>Lab4.</a:t>
            </a:r>
            <a:br>
              <a:rPr lang="en-US" sz="3000" i="0" dirty="0">
                <a:effectLst/>
                <a:latin typeface="+mj-lt"/>
              </a:rPr>
            </a:br>
            <a:r>
              <a:rPr lang="en-US" sz="3000" i="0" dirty="0">
                <a:effectLst/>
                <a:latin typeface="+mj-lt"/>
              </a:rPr>
              <a:t>Timer</a:t>
            </a:r>
            <a:r>
              <a:rPr lang="ko-KR" altLang="en-US" sz="3000" i="0" dirty="0">
                <a:effectLst/>
                <a:latin typeface="+mj-lt"/>
              </a:rPr>
              <a:t> </a:t>
            </a:r>
            <a:r>
              <a:rPr lang="en-US" altLang="ko-KR" sz="3000" i="0" dirty="0">
                <a:effectLst/>
                <a:latin typeface="+mj-lt"/>
              </a:rPr>
              <a:t>/</a:t>
            </a:r>
            <a:r>
              <a:rPr lang="ko-KR" altLang="en-US" sz="3000" i="0" dirty="0">
                <a:effectLst/>
                <a:latin typeface="+mj-lt"/>
              </a:rPr>
              <a:t> </a:t>
            </a:r>
            <a:r>
              <a:rPr lang="en-US" altLang="ko-KR" sz="3000" i="0" dirty="0">
                <a:effectLst/>
                <a:latin typeface="+mj-lt"/>
              </a:rPr>
              <a:t>Counter</a:t>
            </a:r>
            <a:endParaRPr lang="ko-KR" altLang="en-US" sz="3000" i="0" dirty="0">
              <a:effectLst/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5408" y="1052736"/>
            <a:ext cx="5328592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전자회로실험</a:t>
            </a:r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4486275" cy="2667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719736"/>
            <a:ext cx="5114925" cy="2476500"/>
          </a:xfrm>
          <a:prstGeom prst="rect">
            <a:avLst/>
          </a:prstGeom>
        </p:spPr>
      </p:pic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88" y="1067834"/>
            <a:ext cx="3861955" cy="51694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004048" y="1052736"/>
            <a:ext cx="3920836" cy="2530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04048" y="3645024"/>
            <a:ext cx="392083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24328" y="32195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 flow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796" y="5879013"/>
            <a:ext cx="189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Compare Match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788" y="2564904"/>
            <a:ext cx="3240360" cy="13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5400000">
            <a:off x="3904309" y="3401823"/>
            <a:ext cx="159281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 flipV="1">
            <a:off x="3376685" y="2611322"/>
            <a:ext cx="159792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/>
          <p:cNvSpPr/>
          <p:nvPr/>
        </p:nvSpPr>
        <p:spPr>
          <a:xfrm flipV="1">
            <a:off x="4719795" y="4166786"/>
            <a:ext cx="258591" cy="5430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73306"/>
            <a:ext cx="3590925" cy="2419350"/>
          </a:xfrm>
          <a:prstGeom prst="rect">
            <a:avLst/>
          </a:prstGeom>
        </p:spPr>
      </p:pic>
      <p:sp>
        <p:nvSpPr>
          <p:cNvPr id="23" name="화살표: 오른쪽 22"/>
          <p:cNvSpPr/>
          <p:nvPr/>
        </p:nvSpPr>
        <p:spPr>
          <a:xfrm flipV="1">
            <a:off x="4294843" y="3370800"/>
            <a:ext cx="554313" cy="1164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975223"/>
            <a:ext cx="2676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264767"/>
            <a:ext cx="8229600" cy="48285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타이머를 이용하여 시간을 측정하고</a:t>
            </a:r>
            <a:r>
              <a:rPr lang="en-US" altLang="ko-KR" sz="2000"/>
              <a:t>, 1</a:t>
            </a:r>
            <a:r>
              <a:rPr lang="ko-KR" altLang="en-US" sz="2000"/>
              <a:t>초마다 </a:t>
            </a:r>
            <a:r>
              <a:rPr lang="en-US" altLang="ko-KR" sz="2000"/>
              <a:t>LED</a:t>
            </a:r>
            <a:r>
              <a:rPr lang="ko-KR" altLang="en-US" sz="2000"/>
              <a:t>가 하나씩 새로 켜지는 프로그램 작성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스톱워치 프로그램 작성하기</a:t>
            </a:r>
            <a:r>
              <a:rPr lang="en-US" altLang="ko-KR" sz="2000"/>
              <a:t>. </a:t>
            </a:r>
            <a:r>
              <a:rPr lang="ko-KR" altLang="en-US" sz="2000"/>
              <a:t>스위치 </a:t>
            </a:r>
            <a:r>
              <a:rPr lang="en-US" altLang="ko-KR" sz="2000"/>
              <a:t>1</a:t>
            </a:r>
            <a:r>
              <a:rPr lang="ko-KR" altLang="en-US" sz="2000"/>
              <a:t>을 누르면 시간이 멈추거나 흐르고</a:t>
            </a:r>
            <a:r>
              <a:rPr lang="en-US" altLang="ko-KR" sz="2000"/>
              <a:t>, </a:t>
            </a:r>
            <a:r>
              <a:rPr lang="ko-KR" altLang="en-US" sz="2000"/>
              <a:t>스위치 </a:t>
            </a:r>
            <a:r>
              <a:rPr lang="en-US" altLang="ko-KR" sz="2000"/>
              <a:t>2</a:t>
            </a:r>
            <a:r>
              <a:rPr lang="ko-KR" altLang="en-US" sz="2000"/>
              <a:t>를 누르면 시간이 초기화 되며</a:t>
            </a:r>
            <a:r>
              <a:rPr lang="en-US" altLang="ko-KR" sz="2000"/>
              <a:t>, </a:t>
            </a:r>
            <a:r>
              <a:rPr lang="ko-KR" altLang="en-US" sz="2000"/>
              <a:t>스위치 </a:t>
            </a:r>
            <a:r>
              <a:rPr lang="en-US" altLang="ko-KR" sz="2000"/>
              <a:t>3</a:t>
            </a:r>
            <a:r>
              <a:rPr lang="ko-KR" altLang="en-US" sz="2000"/>
              <a:t>을 누르면 화면에는 시간이 멈춘것으로 표현되지만</a:t>
            </a:r>
            <a:r>
              <a:rPr lang="en-US" altLang="ko-KR" sz="2000"/>
              <a:t>, </a:t>
            </a:r>
            <a:r>
              <a:rPr lang="ko-KR" altLang="en-US" sz="2000"/>
              <a:t>계속 시간을 측정하고</a:t>
            </a:r>
            <a:r>
              <a:rPr lang="en-US" altLang="ko-KR" sz="2000"/>
              <a:t>, </a:t>
            </a:r>
            <a:r>
              <a:rPr lang="ko-KR" altLang="en-US" sz="2000"/>
              <a:t>다시 </a:t>
            </a:r>
            <a:r>
              <a:rPr lang="en-US" altLang="ko-KR" sz="2000"/>
              <a:t>3</a:t>
            </a:r>
            <a:r>
              <a:rPr lang="ko-KR" altLang="en-US" sz="2000"/>
              <a:t>을 누르면 현재까지 측정 시간을 다시 출력해주는 프로그램 작성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>(</a:t>
            </a:r>
            <a:r>
              <a:rPr lang="ko-KR" altLang="en-US" sz="2000"/>
              <a:t>시간 측정은 반드시 타이머 카운터를 사용할 것</a:t>
            </a:r>
            <a:r>
              <a:rPr lang="en-US" altLang="ko-KR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3160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lt"/>
              </a:rPr>
              <a:t>8-bit </a:t>
            </a:r>
            <a:r>
              <a:rPr lang="en-US" altLang="ko-KR" sz="1600" b="1" dirty="0" smtClean="0">
                <a:latin typeface="+mj-lt"/>
              </a:rPr>
              <a:t>Timer/Counter T0,T2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lt"/>
              </a:rPr>
              <a:t>16-bit </a:t>
            </a:r>
            <a:r>
              <a:rPr lang="en-US" altLang="ko-KR" sz="1600" b="1" dirty="0" smtClean="0">
                <a:latin typeface="+mj-lt"/>
              </a:rPr>
              <a:t>Timer/Counter T1,T3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lt"/>
              </a:rPr>
              <a:t>Timer/Counter</a:t>
            </a:r>
            <a:r>
              <a:rPr lang="ko-KR" altLang="en-US" sz="1600" b="1" dirty="0">
                <a:latin typeface="+mj-lt"/>
              </a:rPr>
              <a:t>를 활용하여</a:t>
            </a:r>
            <a:r>
              <a:rPr lang="en-US" altLang="ko-KR" sz="1600" b="1" dirty="0">
                <a:latin typeface="+mj-lt"/>
              </a:rPr>
              <a:t/>
            </a:r>
            <a:br>
              <a:rPr lang="en-US" altLang="ko-KR" sz="1600" b="1" dirty="0">
                <a:latin typeface="+mj-lt"/>
              </a:rPr>
            </a:br>
            <a:r>
              <a:rPr lang="en-US" altLang="ko-KR" sz="1600" b="1" dirty="0">
                <a:latin typeface="+mj-lt"/>
              </a:rPr>
              <a:t>MCU</a:t>
            </a:r>
            <a:r>
              <a:rPr lang="ko-KR" altLang="en-US" sz="1600" b="1" dirty="0">
                <a:latin typeface="+mj-lt"/>
              </a:rPr>
              <a:t> 내부의 시간을 측정할 </a:t>
            </a:r>
            <a:r>
              <a:rPr lang="en-US" altLang="ko-KR" sz="1600" b="1" dirty="0">
                <a:latin typeface="+mj-lt"/>
              </a:rPr>
              <a:t/>
            </a:r>
            <a:br>
              <a:rPr lang="en-US" altLang="ko-KR" sz="1600" b="1" dirty="0">
                <a:latin typeface="+mj-lt"/>
              </a:rPr>
            </a:br>
            <a:r>
              <a:rPr lang="ko-KR" altLang="en-US" sz="1600" b="1" dirty="0">
                <a:latin typeface="+mj-lt"/>
              </a:rPr>
              <a:t>수 </a:t>
            </a:r>
            <a:r>
              <a:rPr lang="ko-KR" altLang="en-US" sz="1600" b="1" dirty="0" smtClean="0">
                <a:latin typeface="+mj-lt"/>
              </a:rPr>
              <a:t>있음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+mj-lt"/>
              </a:rPr>
              <a:t>PWM</a:t>
            </a:r>
            <a:r>
              <a:rPr lang="ko-KR" altLang="en-US" sz="1600" b="1" dirty="0" smtClean="0">
                <a:latin typeface="+mj-lt"/>
              </a:rPr>
              <a:t>기능이 추가됨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55" y="1088329"/>
            <a:ext cx="547260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866176" y="2502922"/>
            <a:ext cx="13621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ea"/>
                <a:ea typeface="+mj-ea"/>
              </a:rPr>
              <a:t>Overflow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5124" y="2972033"/>
            <a:ext cx="6624736" cy="1383786"/>
            <a:chOff x="1043608" y="1772816"/>
            <a:chExt cx="7056784" cy="1527802"/>
          </a:xfrm>
        </p:grpSpPr>
        <p:sp>
          <p:nvSpPr>
            <p:cNvPr id="2" name="직사각형 1"/>
            <p:cNvSpPr/>
            <p:nvPr/>
          </p:nvSpPr>
          <p:spPr>
            <a:xfrm>
              <a:off x="1043608" y="2204864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count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TCNT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67944" y="1772816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==0xFF?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67944" y="2652546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==0x00?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stCxn id="2" idx="3"/>
              <a:endCxn id="8" idx="1"/>
            </p:cNvCxnSpPr>
            <p:nvPr/>
          </p:nvCxnSpPr>
          <p:spPr>
            <a:xfrm flipV="1">
              <a:off x="2339752" y="2096852"/>
              <a:ext cx="1728192" cy="432048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" idx="3"/>
              <a:endCxn id="9" idx="1"/>
            </p:cNvCxnSpPr>
            <p:nvPr/>
          </p:nvCxnSpPr>
          <p:spPr>
            <a:xfrm>
              <a:off x="2339752" y="2528900"/>
              <a:ext cx="1728192" cy="44768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16096" y="1881088"/>
              <a:ext cx="5395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j-lt"/>
                </a:rPr>
                <a:t>Top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6479" y="2838158"/>
              <a:ext cx="91473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j-lt"/>
                </a:rPr>
                <a:t>Bottom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04248" y="2201085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TCNT=0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8" idx="3"/>
              <a:endCxn id="18" idx="1"/>
            </p:cNvCxnSpPr>
            <p:nvPr/>
          </p:nvCxnSpPr>
          <p:spPr>
            <a:xfrm>
              <a:off x="5364088" y="2096852"/>
              <a:ext cx="1440160" cy="428269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3"/>
              <a:endCxn id="18" idx="1"/>
            </p:cNvCxnSpPr>
            <p:nvPr/>
          </p:nvCxnSpPr>
          <p:spPr>
            <a:xfrm flipV="1">
              <a:off x="5364088" y="2525121"/>
              <a:ext cx="1440160" cy="45146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20819" y="2348585"/>
              <a:ext cx="7112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j-lt"/>
                </a:rPr>
                <a:t>Reset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99592" y="4715896"/>
            <a:ext cx="20332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ea"/>
                <a:ea typeface="+mj-ea"/>
              </a:rPr>
              <a:t>Compare Match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15616" y="5320777"/>
            <a:ext cx="6120680" cy="641099"/>
            <a:chOff x="1047644" y="4641014"/>
            <a:chExt cx="7052748" cy="676746"/>
          </a:xfrm>
        </p:grpSpPr>
        <p:sp>
          <p:nvSpPr>
            <p:cNvPr id="27" name="직사각형 26"/>
            <p:cNvSpPr/>
            <p:nvPr/>
          </p:nvSpPr>
          <p:spPr>
            <a:xfrm>
              <a:off x="1047644" y="4669688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count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TCNT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67944" y="4669688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==OCR?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04248" y="4669688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TCNT=0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7" idx="3"/>
              <a:endCxn id="28" idx="1"/>
            </p:cNvCxnSpPr>
            <p:nvPr/>
          </p:nvCxnSpPr>
          <p:spPr>
            <a:xfrm>
              <a:off x="2343788" y="4993724"/>
              <a:ext cx="172415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8" idx="3"/>
              <a:endCxn id="29" idx="1"/>
            </p:cNvCxnSpPr>
            <p:nvPr/>
          </p:nvCxnSpPr>
          <p:spPr>
            <a:xfrm>
              <a:off x="5364088" y="4993724"/>
              <a:ext cx="1440160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28558" y="4641014"/>
              <a:ext cx="7112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j-lt"/>
                </a:rPr>
                <a:t>Reset</a:t>
              </a:r>
              <a:endParaRPr lang="ko-KR" altLang="en-US" sz="1600" dirty="0">
                <a:latin typeface="+mj-lt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2" y="92938"/>
            <a:ext cx="4448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23528" y="1124744"/>
            <a:ext cx="20590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lt"/>
              </a:rPr>
              <a:t>Control Register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637" y="3119962"/>
            <a:ext cx="12513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Counter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637" y="4956382"/>
            <a:ext cx="13497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Compare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4" y="1608905"/>
            <a:ext cx="6905625" cy="1495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4" y="3402956"/>
            <a:ext cx="6886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23528" y="1124744"/>
            <a:ext cx="26152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err="1" smtClean="0">
                <a:latin typeface="+mj-lt"/>
              </a:rPr>
              <a:t>Prescaler</a:t>
            </a:r>
            <a:r>
              <a:rPr lang="en-US" altLang="ko-KR" sz="1600" b="1" dirty="0" smtClean="0">
                <a:latin typeface="+mj-lt"/>
              </a:rPr>
              <a:t>  (for TCCR0)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63298"/>
            <a:ext cx="8577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마다 카운트 하는 것은 너무 많기 때문에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특정 분주로 나누어서 카운트하기 위해 사용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667500" cy="3257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95685"/>
            <a:ext cx="7020272" cy="1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23528" y="1124744"/>
            <a:ext cx="13458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Prescaler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2942852"/>
            <a:ext cx="36760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Bit 2:0 –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CS02:CS00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: Clock Select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8869"/>
            <a:ext cx="8640960" cy="1065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766512"/>
            <a:ext cx="4561197" cy="22242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2668819"/>
            <a:ext cx="4248472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8" y="4922625"/>
            <a:ext cx="4320480" cy="14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23528" y="1124744"/>
            <a:ext cx="20590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lt"/>
              </a:rPr>
              <a:t>Control Register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61760"/>
            <a:ext cx="8496944" cy="1049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637" y="3012202"/>
            <a:ext cx="74933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Bit 1 – OCIE0: Timer/Counter0 Output Compare Match Interrupt Enable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Bit 0 – TOIE0: Timer/Counter0 Overflow Interrupt Enable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6" y="4093687"/>
            <a:ext cx="8507228" cy="10877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2395" y="5298190"/>
            <a:ext cx="48153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Bit 1 – OCF0: Output Compare Flag 0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Bit 0 – TOV0: Timer/Counter0 Overflow Flag</a:t>
            </a:r>
          </a:p>
        </p:txBody>
      </p:sp>
    </p:spTree>
    <p:extLst>
      <p:ext uri="{BB962C8B-B14F-4D97-AF65-F5344CB8AC3E}">
        <p14:creationId xmlns:p14="http://schemas.microsoft.com/office/powerpoint/2010/main" val="570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Timer/Counter</a:t>
            </a:r>
            <a:endParaRPr lang="ko-KR" altLang="en-US" dirty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FDD9-DC82-45AC-9922-BFC40D607AE7}" type="slidenum">
              <a:rPr lang="ko-KR" altLang="en-US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25615" y="931214"/>
            <a:ext cx="1088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+mj-lt"/>
              </a:rPr>
              <a:t>계산법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2609235"/>
            <a:ext cx="13621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ea"/>
                <a:ea typeface="+mj-ea"/>
              </a:rPr>
              <a:t>Overflow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549142"/>
            <a:ext cx="20332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latin typeface="+mj-ea"/>
                <a:ea typeface="+mj-ea"/>
              </a:rPr>
              <a:t>Compare Match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12288" y="3008449"/>
                <a:ext cx="2655656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𝑻𝒊𝒎𝒆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𝑷𝒓𝒆𝒔𝒄𝒂𝒍𝒆𝒓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𝑴𝑪𝑼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𝑪𝒍𝒐𝒄𝒌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88" y="3008449"/>
                <a:ext cx="2655656" cy="60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406082" y="3674146"/>
                <a:ext cx="26618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𝑻𝑪𝑵𝑻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𝟐𝟓𝟔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82" y="3674146"/>
                <a:ext cx="266186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88024" y="3008449"/>
                <a:ext cx="2655656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𝒎𝒔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𝟔𝟒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𝟏𝟔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𝑴𝑯𝒛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008449"/>
                <a:ext cx="2655656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88024" y="3674146"/>
                <a:ext cx="26618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𝑻𝑪𝑵𝑻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𝟐𝟓𝟔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𝟐𝟓𝟎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674146"/>
                <a:ext cx="26618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96874" y="4170566"/>
                <a:ext cx="7689926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(TCNT0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부터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256(MAX)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 카운트하면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ko-KR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ko-KR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카운트하여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됨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4" y="4170566"/>
                <a:ext cx="7689926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317" t="-7143" r="-476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412288" y="4952665"/>
                <a:ext cx="2655656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𝑻𝒊𝒎𝒆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𝑷𝒓𝒆𝒔𝒄𝒂𝒍𝒆𝒓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𝑴𝑪𝑼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𝑪𝒍𝒐𝒄𝒌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88" y="4952665"/>
                <a:ext cx="2655656" cy="6050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06082" y="5618362"/>
                <a:ext cx="26618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𝑶𝑪𝑹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82" y="5618362"/>
                <a:ext cx="2661862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788024" y="4952665"/>
                <a:ext cx="2655656" cy="5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𝒎𝒔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𝟔𝟒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𝟏𝟔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𝑴𝑯𝒛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𝟐𝟓𝟎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52665"/>
                <a:ext cx="2655656" cy="5761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788024" y="5618362"/>
                <a:ext cx="26618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𝑶𝑪𝑹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+mj-ea"/>
                        </a:rPr>
                        <m:t>𝟐𝟓𝟎</m:t>
                      </m:r>
                    </m:oMath>
                  </m:oMathPara>
                </a14:m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618362"/>
                <a:ext cx="2661862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96874" y="6114782"/>
                <a:ext cx="701987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부터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249(OCR0)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 카운트하면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ko-KR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ko-KR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카운트하여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됨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4" y="6114782"/>
                <a:ext cx="7019870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348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71686" y="1299266"/>
            <a:ext cx="7932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프리스케일러</a:t>
            </a:r>
            <a:r>
              <a:rPr lang="ko-KR" altLang="en-US" b="1" dirty="0" smtClean="0"/>
              <a:t> </a:t>
            </a:r>
            <a:r>
              <a:rPr lang="en-US" altLang="ko-KR" b="1" dirty="0"/>
              <a:t>64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사용한다면 </a:t>
            </a:r>
            <a:r>
              <a:rPr lang="en-US" altLang="ko-KR" b="1" dirty="0"/>
              <a:t>16Mhz / 64 = 16000000/64 = 250000Hz</a:t>
            </a:r>
            <a:endParaRPr lang="ko-KR" altLang="en-US" b="1" dirty="0"/>
          </a:p>
          <a:p>
            <a:r>
              <a:rPr lang="en-US" altLang="ko-KR" b="1" dirty="0" smtClean="0"/>
              <a:t>=&gt;</a:t>
            </a:r>
            <a:r>
              <a:rPr lang="ko-KR" altLang="en-US" b="1" dirty="0"/>
              <a:t> 주기</a:t>
            </a:r>
            <a:r>
              <a:rPr lang="en-US" altLang="ko-KR" b="1" dirty="0"/>
              <a:t> = 1/</a:t>
            </a:r>
            <a:r>
              <a:rPr lang="ko-KR" altLang="en-US" b="1" dirty="0"/>
              <a:t>주파수</a:t>
            </a:r>
            <a:r>
              <a:rPr lang="en-US" altLang="ko-KR" b="1" dirty="0"/>
              <a:t>=</a:t>
            </a:r>
            <a:r>
              <a:rPr lang="en-US" altLang="ko-KR" b="1" dirty="0" smtClean="0"/>
              <a:t> 1/250000Hz= 0.000004 </a:t>
            </a:r>
            <a:r>
              <a:rPr lang="en-US" altLang="ko-KR" b="1" dirty="0"/>
              <a:t>s = </a:t>
            </a:r>
            <a:r>
              <a:rPr lang="en-US" altLang="ko-KR" b="1" dirty="0" smtClean="0"/>
              <a:t>0.004ms</a:t>
            </a:r>
            <a:endParaRPr lang="en-US" altLang="ko-KR" b="1" dirty="0"/>
          </a:p>
          <a:p>
            <a:r>
              <a:rPr lang="ko-KR" altLang="en-US" b="1" dirty="0"/>
              <a:t>타이머 카운터 </a:t>
            </a:r>
            <a:r>
              <a:rPr lang="en-US" altLang="ko-KR" b="1" dirty="0"/>
              <a:t>= </a:t>
            </a:r>
            <a:r>
              <a:rPr lang="ko-KR" altLang="en-US" b="1" dirty="0"/>
              <a:t>필요한 </a:t>
            </a:r>
            <a:r>
              <a:rPr lang="ko-KR" altLang="en-US" b="1" dirty="0" err="1"/>
              <a:t>딜레이시간</a:t>
            </a:r>
            <a:r>
              <a:rPr lang="en-US" altLang="ko-KR" b="1" dirty="0"/>
              <a:t>/</a:t>
            </a:r>
            <a:r>
              <a:rPr lang="ko-KR" altLang="en-US" b="1" dirty="0" err="1"/>
              <a:t>클럭시간</a:t>
            </a:r>
            <a:r>
              <a:rPr lang="ko-KR" altLang="en-US" b="1" dirty="0"/>
              <a:t> 주기 </a:t>
            </a:r>
            <a:r>
              <a:rPr lang="en-US" altLang="ko-KR" b="1" dirty="0"/>
              <a:t>-</a:t>
            </a:r>
            <a:r>
              <a:rPr lang="en-US" altLang="ko-KR" b="1" dirty="0" smtClean="0"/>
              <a:t>1</a:t>
            </a:r>
          </a:p>
          <a:p>
            <a:r>
              <a:rPr lang="en-US" altLang="ko-KR" b="1" dirty="0"/>
              <a:t>1ms/0.004ms –1 = </a:t>
            </a:r>
            <a:r>
              <a:rPr lang="en-US" altLang="ko-KR" b="1" dirty="0" smtClean="0"/>
              <a:t>250 </a:t>
            </a:r>
            <a:r>
              <a:rPr lang="en-US" altLang="ko-KR" b="1" dirty="0"/>
              <a:t>=&gt; 8</a:t>
            </a:r>
            <a:r>
              <a:rPr lang="ko-KR" altLang="en-US" b="1" dirty="0"/>
              <a:t>비트 카운터로 </a:t>
            </a:r>
            <a:r>
              <a:rPr lang="ko-KR" altLang="en-US" b="1" dirty="0" smtClean="0"/>
              <a:t>사용가능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2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528" y="331571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/>
              <a:t>/*</a:t>
            </a:r>
          </a:p>
          <a:p>
            <a:pPr marL="0" indent="0">
              <a:buNone/>
            </a:pPr>
            <a:r>
              <a:rPr lang="en-US" altLang="ko-KR" sz="1000" dirty="0"/>
              <a:t> * 8bit_timer_example.c</a:t>
            </a:r>
          </a:p>
          <a:p>
            <a:pPr marL="0" indent="0">
              <a:buNone/>
            </a:pPr>
            <a:r>
              <a:rPr lang="en-US" altLang="ko-KR" sz="1000" dirty="0"/>
              <a:t>  */ </a:t>
            </a:r>
          </a:p>
          <a:p>
            <a:pPr marL="0" indent="0">
              <a:buNone/>
            </a:pPr>
            <a:r>
              <a:rPr lang="en-US" altLang="ko-KR" sz="1000" dirty="0"/>
              <a:t>#define F_CPU 16000000UL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#include &lt;</a:t>
            </a:r>
            <a:r>
              <a:rPr lang="en-US" altLang="ko-KR" sz="1000" dirty="0" err="1"/>
              <a:t>avr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io.h</a:t>
            </a:r>
            <a:r>
              <a:rPr lang="en-US" altLang="ko-KR" sz="1000" dirty="0"/>
              <a:t>&gt;</a:t>
            </a:r>
          </a:p>
          <a:p>
            <a:pPr marL="0" indent="0">
              <a:buNone/>
            </a:pPr>
            <a:r>
              <a:rPr lang="en-US" altLang="ko-KR" sz="1000" dirty="0"/>
              <a:t>#include &lt;</a:t>
            </a:r>
            <a:r>
              <a:rPr lang="en-US" altLang="ko-KR" sz="1000" dirty="0" err="1"/>
              <a:t>avr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interrupt.h</a:t>
            </a:r>
            <a:r>
              <a:rPr lang="en-US" altLang="ko-KR" sz="1000" dirty="0"/>
              <a:t>&gt;</a:t>
            </a:r>
          </a:p>
          <a:p>
            <a:pPr marL="0" indent="0">
              <a:buNone/>
            </a:pPr>
            <a:r>
              <a:rPr lang="en-US" altLang="ko-KR" sz="1000" dirty="0"/>
              <a:t>#include &lt;</a:t>
            </a:r>
            <a:r>
              <a:rPr lang="en-US" altLang="ko-KR" sz="1000" dirty="0" err="1"/>
              <a:t>util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delay.h</a:t>
            </a:r>
            <a:r>
              <a:rPr lang="en-US" altLang="ko-KR" sz="1000" dirty="0"/>
              <a:t>&gt;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volatile uint16_t </a:t>
            </a:r>
            <a:r>
              <a:rPr lang="en-US" altLang="ko-KR" sz="1000" dirty="0" err="1"/>
              <a:t>total_overflow_count</a:t>
            </a:r>
            <a:r>
              <a:rPr lang="en-US" altLang="ko-KR" sz="1000" dirty="0" smtClean="0"/>
              <a:t>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ISR(TIMER0_OVF_vect)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dirty="0" err="1"/>
              <a:t>total_overflow_count</a:t>
            </a:r>
            <a:r>
              <a:rPr lang="en-US" altLang="ko-KR" sz="1000" dirty="0"/>
              <a:t>++;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dirty="0">
                <a:solidFill>
                  <a:srgbClr val="FF0000"/>
                </a:solidFill>
              </a:rPr>
              <a:t>TCNT0 = </a:t>
            </a:r>
            <a:r>
              <a:rPr lang="en-US" altLang="ko-KR" sz="1000" dirty="0" smtClean="0">
                <a:solidFill>
                  <a:srgbClr val="FF0000"/>
                </a:solidFill>
              </a:rPr>
              <a:t>6;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211960" y="1052736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 main(void)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    DDRB |= (1&lt;&lt;DDB3); //LED</a:t>
            </a:r>
            <a:r>
              <a:rPr lang="ko-KR" altLang="en-US" sz="1000" dirty="0"/>
              <a:t>용</a:t>
            </a:r>
          </a:p>
          <a:p>
            <a:pPr marL="0" indent="0">
              <a:buNone/>
            </a:pPr>
            <a:r>
              <a:rPr lang="ko-KR" altLang="en-US" sz="1000" dirty="0"/>
              <a:t> </a:t>
            </a:r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/>
              <a:t>//</a:t>
            </a:r>
            <a:r>
              <a:rPr lang="ko-KR" altLang="en-US" sz="1000" dirty="0" err="1"/>
              <a:t>프리스케일러로</a:t>
            </a:r>
            <a:r>
              <a:rPr lang="ko-KR" altLang="en-US" sz="1000" dirty="0"/>
              <a:t> </a:t>
            </a:r>
            <a:r>
              <a:rPr lang="en-US" altLang="ko-KR" sz="1000" dirty="0"/>
              <a:t>64</a:t>
            </a:r>
            <a:r>
              <a:rPr lang="ko-KR" altLang="en-US" sz="1000" dirty="0"/>
              <a:t>를 선택</a:t>
            </a:r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/>
              <a:t>TCCR0 |= (1&lt;&lt;CS02);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   //</a:t>
            </a:r>
            <a:r>
              <a:rPr lang="ko-KR" altLang="en-US" sz="1000" dirty="0"/>
              <a:t>카운터 초기화 </a:t>
            </a:r>
            <a:r>
              <a:rPr lang="en-US" altLang="ko-KR" sz="1000" dirty="0" smtClean="0"/>
              <a:t>256-250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   </a:t>
            </a:r>
            <a:r>
              <a:rPr lang="ko-KR" altLang="en-US" sz="1000" dirty="0">
                <a:solidFill>
                  <a:srgbClr val="FF0000"/>
                </a:solidFill>
              </a:rPr>
              <a:t> </a:t>
            </a:r>
            <a:r>
              <a:rPr lang="en-US" altLang="ko-KR" sz="1000" dirty="0">
                <a:solidFill>
                  <a:srgbClr val="FF0000"/>
                </a:solidFill>
              </a:rPr>
              <a:t>TCNT0 = </a:t>
            </a:r>
            <a:r>
              <a:rPr lang="en-US" altLang="ko-KR" sz="1000" dirty="0" smtClean="0">
                <a:solidFill>
                  <a:srgbClr val="FF0000"/>
                </a:solidFill>
              </a:rPr>
              <a:t>6;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   //</a:t>
            </a:r>
            <a:r>
              <a:rPr lang="ko-KR" altLang="en-US" sz="1000" dirty="0"/>
              <a:t>타이머</a:t>
            </a:r>
            <a:r>
              <a:rPr lang="en-US" altLang="ko-KR" sz="1000" dirty="0"/>
              <a:t>/</a:t>
            </a:r>
            <a:r>
              <a:rPr lang="ko-KR" altLang="en-US" sz="1000" dirty="0"/>
              <a:t>카운터 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 인터럽트 활성화</a:t>
            </a:r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/>
              <a:t>TIMSK |= (1&lt;&lt;TOIE0);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   //</a:t>
            </a:r>
            <a:r>
              <a:rPr lang="ko-KR" altLang="en-US" sz="1000" dirty="0"/>
              <a:t>전역 인터럽트 활성화</a:t>
            </a:r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 err="1"/>
              <a:t>sei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dirty="0" err="1"/>
              <a:t>total_overflow_count</a:t>
            </a:r>
            <a:r>
              <a:rPr lang="en-US" altLang="ko-KR" sz="1000" dirty="0"/>
              <a:t> = 0;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pPr marL="0" indent="0">
              <a:buNone/>
            </a:pPr>
            <a:r>
              <a:rPr lang="en-US" altLang="ko-KR" sz="1000" dirty="0"/>
              <a:t>    /* Replace with your application code */</a:t>
            </a:r>
          </a:p>
          <a:p>
            <a:pPr marL="0" indent="0">
              <a:buNone/>
            </a:pPr>
            <a:r>
              <a:rPr lang="en-US" altLang="ko-KR" sz="1000" dirty="0"/>
              <a:t>    while (1) </a:t>
            </a:r>
          </a:p>
          <a:p>
            <a:pPr marL="0" indent="0">
              <a:buNone/>
            </a:pPr>
            <a:r>
              <a:rPr lang="en-US" altLang="ko-KR" sz="1000" dirty="0"/>
              <a:t>    {</a:t>
            </a:r>
          </a:p>
          <a:p>
            <a:pPr marL="0" indent="0">
              <a:buNone/>
            </a:pPr>
            <a:r>
              <a:rPr lang="en-US" altLang="ko-KR" sz="1000" dirty="0"/>
              <a:t>        if ( </a:t>
            </a:r>
            <a:r>
              <a:rPr lang="en-US" altLang="ko-KR" sz="1000" dirty="0" err="1"/>
              <a:t>total_overflow_count</a:t>
            </a:r>
            <a:r>
              <a:rPr lang="en-US" altLang="ko-KR" sz="1000" dirty="0"/>
              <a:t> == 1000 ) //1</a:t>
            </a:r>
            <a:r>
              <a:rPr lang="ko-KR" altLang="en-US" sz="1000" dirty="0"/>
              <a:t>초마다 </a:t>
            </a:r>
            <a:r>
              <a:rPr lang="en-US" altLang="ko-KR" sz="1000" dirty="0"/>
              <a:t>LED </a:t>
            </a:r>
            <a:r>
              <a:rPr lang="ko-KR" altLang="en-US" sz="1000" dirty="0"/>
              <a:t>켜짐</a:t>
            </a:r>
          </a:p>
          <a:p>
            <a:pPr marL="0" indent="0">
              <a:buNone/>
            </a:pPr>
            <a:r>
              <a:rPr lang="ko-KR" altLang="en-US" sz="1000" dirty="0"/>
              <a:t>        </a:t>
            </a: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            </a:t>
            </a:r>
            <a:r>
              <a:rPr lang="en-US" altLang="ko-KR" sz="1000" dirty="0" err="1"/>
              <a:t>total_overflow_count</a:t>
            </a:r>
            <a:r>
              <a:rPr lang="en-US" altLang="ko-KR" sz="1000" dirty="0"/>
              <a:t> = 0;</a:t>
            </a:r>
          </a:p>
          <a:p>
            <a:pPr marL="0" indent="0">
              <a:buNone/>
            </a:pPr>
            <a:r>
              <a:rPr lang="en-US" altLang="ko-KR" sz="1000" dirty="0"/>
              <a:t>            PORTB |= (1&lt;&lt;PB3);</a:t>
            </a:r>
          </a:p>
          <a:p>
            <a:pPr marL="0" indent="0">
              <a:buNone/>
            </a:pPr>
            <a:r>
              <a:rPr lang="en-US" altLang="ko-KR" sz="1000" dirty="0"/>
              <a:t>            _</a:t>
            </a:r>
            <a:r>
              <a:rPr lang="en-US" altLang="ko-KR" sz="1000" dirty="0" err="1"/>
              <a:t>delay_ms</a:t>
            </a:r>
            <a:r>
              <a:rPr lang="en-US" altLang="ko-KR" sz="1000" dirty="0"/>
              <a:t>(10);</a:t>
            </a:r>
          </a:p>
          <a:p>
            <a:pPr marL="0" indent="0">
              <a:buNone/>
            </a:pPr>
            <a:r>
              <a:rPr lang="en-US" altLang="ko-KR" sz="1000" dirty="0"/>
              <a:t>        }</a:t>
            </a:r>
          </a:p>
          <a:p>
            <a:pPr marL="0" indent="0">
              <a:buNone/>
            </a:pPr>
            <a:r>
              <a:rPr lang="en-US" altLang="ko-KR" sz="1000" dirty="0"/>
              <a:t>        else PORTB &amp;= (~(1&lt;&lt;PB3</a:t>
            </a:r>
            <a:r>
              <a:rPr lang="en-US" altLang="ko-KR" sz="1000" dirty="0" smtClean="0"/>
              <a:t>));</a:t>
            </a:r>
            <a:r>
              <a:rPr lang="en-US" altLang="ko-KR" sz="1000" dirty="0"/>
              <a:t>      </a:t>
            </a:r>
          </a:p>
          <a:p>
            <a:pPr marL="0" indent="0">
              <a:buNone/>
            </a:pPr>
            <a:r>
              <a:rPr lang="en-US" altLang="ko-KR" sz="1000" dirty="0"/>
              <a:t>    }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AC7C1-D12F-41DB-AB4A-A9F0A9959DA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2996031" cy="319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128" y="332656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Overflow Timer </a:t>
            </a:r>
            <a:r>
              <a:rPr lang="ko-KR" altLang="en-US" b="1" dirty="0" smtClean="0">
                <a:solidFill>
                  <a:srgbClr val="FF0000"/>
                </a:solidFill>
              </a:rPr>
              <a:t>예제</a:t>
            </a:r>
            <a:r>
              <a:rPr lang="en-US" altLang="ko-KR" b="1" dirty="0" smtClean="0">
                <a:solidFill>
                  <a:srgbClr val="FF0000"/>
                </a:solidFill>
              </a:rPr>
              <a:t>-1</a:t>
            </a:r>
            <a:r>
              <a:rPr lang="ko-KR" altLang="en-US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b="1" dirty="0" smtClean="0">
                <a:solidFill>
                  <a:srgbClr val="FF0000"/>
                </a:solidFill>
              </a:rPr>
              <a:t>LED 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338</Words>
  <Application>Microsoft Office PowerPoint</Application>
  <PresentationFormat>화면 슬라이드 쇼(4:3)</PresentationFormat>
  <Paragraphs>127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나눔고딕 ExtraBold</vt:lpstr>
      <vt:lpstr>맑은 고딕</vt:lpstr>
      <vt:lpstr>Arial</vt:lpstr>
      <vt:lpstr>Cambria Math</vt:lpstr>
      <vt:lpstr>Times New Roman</vt:lpstr>
      <vt:lpstr>Wingdings</vt:lpstr>
      <vt:lpstr>Office 테마</vt:lpstr>
      <vt:lpstr>Lab4. Timer / Counter</vt:lpstr>
      <vt:lpstr>Timer/Counter</vt:lpstr>
      <vt:lpstr>Timer/Counter</vt:lpstr>
      <vt:lpstr>Timer/Counter</vt:lpstr>
      <vt:lpstr>Timer/Counter</vt:lpstr>
      <vt:lpstr>Timer/Counter</vt:lpstr>
      <vt:lpstr>Timer/Counter</vt:lpstr>
      <vt:lpstr>Timer/Counter</vt:lpstr>
      <vt:lpstr>PowerPoint 프레젠테이션</vt:lpstr>
      <vt:lpstr>Timer/Counter</vt:lpstr>
      <vt:lpstr>Timer/Counter</vt:lpstr>
      <vt:lpstr>과제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Deokhwan</cp:lastModifiedBy>
  <cp:revision>410</cp:revision>
  <dcterms:created xsi:type="dcterms:W3CDTF">2008-01-15T12:33:21Z</dcterms:created>
  <dcterms:modified xsi:type="dcterms:W3CDTF">2018-08-19T13:06:35Z</dcterms:modified>
</cp:coreProperties>
</file>