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EDF8-DC3D-46D8-99E4-24538C72DDA1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7" y="1810818"/>
            <a:ext cx="5066667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6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8" y="1834627"/>
            <a:ext cx="3238095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2" y="1825625"/>
            <a:ext cx="3904762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04" y="1815058"/>
            <a:ext cx="5200000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3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37" y="1825625"/>
            <a:ext cx="2900891" cy="4351338"/>
          </a:xfrm>
          <a:prstGeom prst="rect">
            <a:avLst/>
          </a:prstGeom>
        </p:spPr>
      </p:pic>
      <p:pic>
        <p:nvPicPr>
          <p:cNvPr id="1026" name="Picture 2" descr="[JSP/HTML] ê¸°ë³¸ HTML êµ¬ì¡° / íì´ë¸ í ê·¸ë¦¬ê¸° / table íê·¸/clospan rowspan/table border bg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18" y="1825625"/>
            <a:ext cx="3781509" cy="210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8251" y="4466804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코드를 실행해 보고</a:t>
            </a:r>
            <a:r>
              <a:rPr lang="en-US" altLang="ko-KR" dirty="0"/>
              <a:t>, </a:t>
            </a:r>
            <a:r>
              <a:rPr lang="ko-KR" altLang="en-US" dirty="0"/>
              <a:t>위의 테이블을</a:t>
            </a:r>
            <a:endParaRPr lang="en-US" altLang="ko-KR" dirty="0"/>
          </a:p>
          <a:p>
            <a:r>
              <a:rPr lang="ko-KR" altLang="en-US" dirty="0"/>
              <a:t>포함하는 </a:t>
            </a:r>
            <a:r>
              <a:rPr lang="ko-KR" altLang="en-US" dirty="0" err="1"/>
              <a:t>웹페이지를</a:t>
            </a:r>
            <a:r>
              <a:rPr lang="ko-KR" altLang="en-US" dirty="0"/>
              <a:t> 작성해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23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510-FA02-4A9A-87C2-084D84EE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81CE0-7C83-4FA0-B142-156907273DF4}"/>
              </a:ext>
            </a:extLst>
          </p:cNvPr>
          <p:cNvSpPr/>
          <p:nvPr/>
        </p:nvSpPr>
        <p:spPr>
          <a:xfrm>
            <a:off x="378353" y="141553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iframe </a:t>
            </a:r>
            <a:r>
              <a:rPr lang="ko-KR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속성 활용</a:t>
            </a:r>
            <a:endParaRPr lang="ko-KR" alt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7FB6C-E2CA-4FF3-8251-FCDF92E0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15" y="745837"/>
            <a:ext cx="5908276" cy="37926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2008C-4FAF-49C4-8D8D-4620E66821C9}"/>
              </a:ext>
            </a:extLst>
          </p:cNvPr>
          <p:cNvCxnSpPr>
            <a:cxnSpLocks/>
          </p:cNvCxnSpPr>
          <p:nvPr/>
        </p:nvCxnSpPr>
        <p:spPr>
          <a:xfrm>
            <a:off x="2843868" y="1367405"/>
            <a:ext cx="4110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96F679-897D-421B-A693-E2B668F29795}"/>
              </a:ext>
            </a:extLst>
          </p:cNvPr>
          <p:cNvSpPr txBox="1"/>
          <p:nvPr/>
        </p:nvSpPr>
        <p:spPr>
          <a:xfrm>
            <a:off x="2382473" y="1216403"/>
            <a:ext cx="52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9C288B-229B-44BD-A912-C61837061630}"/>
              </a:ext>
            </a:extLst>
          </p:cNvPr>
          <p:cNvCxnSpPr>
            <a:cxnSpLocks/>
          </p:cNvCxnSpPr>
          <p:nvPr/>
        </p:nvCxnSpPr>
        <p:spPr>
          <a:xfrm>
            <a:off x="3591886" y="1360414"/>
            <a:ext cx="4110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11A63A2-8A0B-4A04-AF32-E26DE0EF0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04" y="3137482"/>
            <a:ext cx="5605429" cy="351079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B7CF4-AD00-4472-8148-A2C9560C0A04}"/>
              </a:ext>
            </a:extLst>
          </p:cNvPr>
          <p:cNvCxnSpPr>
            <a:cxnSpLocks/>
          </p:cNvCxnSpPr>
          <p:nvPr/>
        </p:nvCxnSpPr>
        <p:spPr>
          <a:xfrm>
            <a:off x="2098646" y="3860333"/>
            <a:ext cx="4110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E665AA-E85B-4A8E-8445-30D734ADA958}"/>
              </a:ext>
            </a:extLst>
          </p:cNvPr>
          <p:cNvSpPr txBox="1"/>
          <p:nvPr/>
        </p:nvSpPr>
        <p:spPr>
          <a:xfrm>
            <a:off x="1637251" y="3709331"/>
            <a:ext cx="52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C2A1FB-8151-475D-B477-C79D8317681B}"/>
              </a:ext>
            </a:extLst>
          </p:cNvPr>
          <p:cNvCxnSpPr>
            <a:cxnSpLocks/>
          </p:cNvCxnSpPr>
          <p:nvPr/>
        </p:nvCxnSpPr>
        <p:spPr>
          <a:xfrm>
            <a:off x="2913776" y="3870120"/>
            <a:ext cx="4110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248244-8AE2-4519-BF82-45B686CFCDDB}"/>
              </a:ext>
            </a:extLst>
          </p:cNvPr>
          <p:cNvSpPr txBox="1"/>
          <p:nvPr/>
        </p:nvSpPr>
        <p:spPr>
          <a:xfrm>
            <a:off x="1753028" y="4563610"/>
            <a:ext cx="461665" cy="6627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5C4FC3-D165-40E6-B92E-9270A98F4D99}"/>
              </a:ext>
            </a:extLst>
          </p:cNvPr>
          <p:cNvCxnSpPr>
            <a:cxnSpLocks/>
          </p:cNvCxnSpPr>
          <p:nvPr/>
        </p:nvCxnSpPr>
        <p:spPr>
          <a:xfrm flipH="1">
            <a:off x="3825380" y="637563"/>
            <a:ext cx="201336" cy="385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AEC73-0684-49E5-B91C-454C4009DE5E}"/>
              </a:ext>
            </a:extLst>
          </p:cNvPr>
          <p:cNvSpPr txBox="1"/>
          <p:nvPr/>
        </p:nvSpPr>
        <p:spPr>
          <a:xfrm>
            <a:off x="3816991" y="402672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iframe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20C96B-252D-4C24-85AF-5485D29A7D52}"/>
              </a:ext>
            </a:extLst>
          </p:cNvPr>
          <p:cNvCxnSpPr>
            <a:cxnSpLocks/>
          </p:cNvCxnSpPr>
          <p:nvPr/>
        </p:nvCxnSpPr>
        <p:spPr>
          <a:xfrm>
            <a:off x="6639887" y="555071"/>
            <a:ext cx="0" cy="49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6E33BC-0618-443E-95B1-73E45282BB70}"/>
              </a:ext>
            </a:extLst>
          </p:cNvPr>
          <p:cNvSpPr txBox="1"/>
          <p:nvPr/>
        </p:nvSpPr>
        <p:spPr>
          <a:xfrm>
            <a:off x="6335086" y="336958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iframe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D3DE7B-848E-4BF3-8173-C8374D5D93E5}"/>
              </a:ext>
            </a:extLst>
          </p:cNvPr>
          <p:cNvSpPr/>
          <p:nvPr/>
        </p:nvSpPr>
        <p:spPr>
          <a:xfrm>
            <a:off x="339755" y="1985823"/>
            <a:ext cx="3401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다음의 페이지를 만들어 보세요</a:t>
            </a:r>
            <a:r>
              <a:rPr lang="en-US" altLang="ko-KR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800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42</Words>
  <Application>Microsoft Office PowerPoint</Application>
  <PresentationFormat>화면 슬라이드 쇼(4:3)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Office 테마</vt:lpstr>
      <vt:lpstr>2주차 과제</vt:lpstr>
      <vt:lpstr>과제 1</vt:lpstr>
      <vt:lpstr>과제2</vt:lpstr>
      <vt:lpstr>과제3</vt:lpstr>
      <vt:lpstr>과제4</vt:lpstr>
      <vt:lpstr>과제5</vt:lpstr>
      <vt:lpstr>과제5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과제</dc:title>
  <dc:creator>leeyeon</dc:creator>
  <cp:lastModifiedBy>Windows User</cp:lastModifiedBy>
  <cp:revision>9</cp:revision>
  <dcterms:created xsi:type="dcterms:W3CDTF">2018-09-10T03:54:08Z</dcterms:created>
  <dcterms:modified xsi:type="dcterms:W3CDTF">2019-03-14T14:29:31Z</dcterms:modified>
</cp:coreProperties>
</file>