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3FB72C-0C5A-4203-B733-CBDD487C777E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2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6" y="2221907"/>
            <a:ext cx="4757445" cy="28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1806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9" y="904664"/>
            <a:ext cx="7353300" cy="590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34" y="3068250"/>
            <a:ext cx="2533333" cy="9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9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Figure </a:t>
            </a:r>
            <a:r>
              <a:rPr lang="ko-KR" altLang="en-US" dirty="0" smtClean="0"/>
              <a:t>태그와 </a:t>
            </a:r>
            <a:r>
              <a:rPr lang="en-US" altLang="ko-KR" dirty="0" err="1" smtClean="0"/>
              <a:t>FigureCaption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사용하세요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이미지는 만들어서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사용하세요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91" y="2582668"/>
            <a:ext cx="4310388" cy="34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34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23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3주차 실습 과제</vt:lpstr>
      <vt:lpstr>1번</vt:lpstr>
      <vt:lpstr>2번</vt:lpstr>
      <vt:lpstr>3번.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실습 과제</dc:title>
  <dc:creator>leeyeon</dc:creator>
  <cp:lastModifiedBy>이 연</cp:lastModifiedBy>
  <cp:revision>9</cp:revision>
  <dcterms:created xsi:type="dcterms:W3CDTF">2018-09-17T03:25:24Z</dcterms:created>
  <dcterms:modified xsi:type="dcterms:W3CDTF">2019-03-22T06:31:48Z</dcterms:modified>
</cp:coreProperties>
</file>