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9" r:id="rId8"/>
    <p:sldId id="270" r:id="rId9"/>
    <p:sldId id="268" r:id="rId10"/>
    <p:sldId id="271" r:id="rId11"/>
    <p:sldId id="273" r:id="rId12"/>
    <p:sldId id="272" r:id="rId13"/>
    <p:sldId id="275" r:id="rId14"/>
    <p:sldId id="276" r:id="rId15"/>
    <p:sldId id="281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embeddedFontLst>
    <p:embeddedFont>
      <p:font typeface="나눔스퀘어라운드 ExtraBold" charset="-127"/>
      <p:bold r:id="rId21"/>
    </p:embeddedFont>
    <p:embeddedFont>
      <p:font typeface="나눔스퀘어 Bold" pitchFamily="50" charset="-127"/>
      <p:bold r:id="rId22"/>
    </p:embeddedFont>
    <p:embeddedFont>
      <p:font typeface="나눔스퀘어 ExtraBold" pitchFamily="50" charset="-127"/>
      <p:bold r:id="rId23"/>
    </p:embeddedFont>
    <p:embeddedFont>
      <p:font typeface="맑은 고딕" pitchFamily="50" charset="-127"/>
      <p:regular r:id="rId24"/>
      <p:bold r:id="rId25"/>
    </p:embeddedFont>
    <p:embeddedFont>
      <p:font typeface="나눔스퀘어라운드 Bold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D99815"/>
    <a:srgbClr val="BA8212"/>
    <a:srgbClr val="C08612"/>
    <a:srgbClr val="E5A015"/>
    <a:srgbClr val="EDB23B"/>
    <a:srgbClr val="FFE771"/>
    <a:srgbClr val="FFEA81"/>
    <a:srgbClr val="FFE357"/>
    <a:srgbClr val="FF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246" y="-9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1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7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8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8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2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BE6A-6291-413F-8684-9631BE9F1AF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1101-4945-41AE-BF63-C95E759D8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86" y="1196752"/>
            <a:ext cx="5346171" cy="40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283014" cy="490860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175405" cy="482453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451917" cy="504056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37730"/>
            <a:ext cx="3810532" cy="381053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632340" cy="305293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4014" y="496549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시스템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1711153"/>
            <a:ext cx="7212159" cy="3541171"/>
            <a:chOff x="971600" y="1711153"/>
            <a:chExt cx="7212159" cy="3541171"/>
          </a:xfrm>
        </p:grpSpPr>
        <p:grpSp>
          <p:nvGrpSpPr>
            <p:cNvPr id="5" name="그룹 4"/>
            <p:cNvGrpSpPr/>
            <p:nvPr/>
          </p:nvGrpSpPr>
          <p:grpSpPr>
            <a:xfrm>
              <a:off x="971600" y="1711153"/>
              <a:ext cx="7212159" cy="3541171"/>
              <a:chOff x="935596" y="1711153"/>
              <a:chExt cx="7212159" cy="354117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935596" y="1711153"/>
                <a:ext cx="3132348" cy="3528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4C7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04048" y="1723932"/>
                <a:ext cx="3132348" cy="3528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4C7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35596" y="1723932"/>
                <a:ext cx="3132348" cy="984988"/>
              </a:xfrm>
              <a:prstGeom prst="rect">
                <a:avLst/>
              </a:prstGeom>
              <a:solidFill>
                <a:srgbClr val="F4C70A"/>
              </a:solidFill>
              <a:ln>
                <a:solidFill>
                  <a:srgbClr val="EDB2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015407" y="1723932"/>
                <a:ext cx="3132348" cy="984988"/>
              </a:xfrm>
              <a:prstGeom prst="rect">
                <a:avLst/>
              </a:prstGeom>
              <a:solidFill>
                <a:srgbClr val="F4C70A"/>
              </a:solidFill>
              <a:ln>
                <a:solidFill>
                  <a:srgbClr val="EDB2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13638" y="1954816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ExtraBold" pitchFamily="50" charset="-127"/>
                  <a:ea typeface="나눔스퀘어라운드 ExtraBold" pitchFamily="50" charset="-127"/>
                </a:rPr>
                <a:t>Web Server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6096" y="1988840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ExtraBold" pitchFamily="50" charset="-127"/>
                  <a:ea typeface="나눔스퀘어라운드 ExtraBold" pitchFamily="50" charset="-127"/>
                </a:rPr>
                <a:t>Data Server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630" y="3068960"/>
              <a:ext cx="25922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ExtraBold" pitchFamily="50" charset="-127"/>
                  <a:ea typeface="나눔스퀘어라운드 ExtraBold" pitchFamily="50" charset="-127"/>
                </a:rPr>
                <a:t>OS : Windows 7</a:t>
              </a:r>
              <a:endParaRPr lang="ko-KR" altLang="ko-KR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>
                  <a:latin typeface="나눔스퀘어라운드 ExtraBold" pitchFamily="50" charset="-127"/>
                  <a:ea typeface="나눔스퀘어라운드 ExtraBold" pitchFamily="50" charset="-127"/>
                </a:rPr>
                <a:t> </a:t>
              </a:r>
              <a:endParaRPr lang="ko-KR" altLang="ko-KR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>
                  <a:latin typeface="나눔스퀘어라운드 ExtraBold" pitchFamily="50" charset="-127"/>
                  <a:ea typeface="나눔스퀘어라운드 ExtraBold" pitchFamily="50" charset="-127"/>
                </a:rPr>
                <a:t>Development </a:t>
              </a:r>
              <a:r>
                <a:rPr lang="en-US" altLang="ko-KR" sz="20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Tools </a:t>
              </a:r>
              <a:endParaRPr lang="ko-KR" altLang="ko-KR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: JDK-1.8.0_171</a:t>
              </a:r>
              <a:endParaRPr lang="ko-KR" altLang="ko-KR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>
                  <a:latin typeface="나눔스퀘어라운드 ExtraBold" pitchFamily="50" charset="-127"/>
                  <a:ea typeface="나눔스퀘어라운드 ExtraBold" pitchFamily="50" charset="-127"/>
                </a:rPr>
                <a:t>Eclipse JAVA EE</a:t>
              </a:r>
              <a:endParaRPr lang="ko-KR" altLang="ko-KR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endParaRPr lang="ko-KR" altLang="en-US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21441" y="3212976"/>
              <a:ext cx="259228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ExtraBold" pitchFamily="50" charset="-127"/>
                  <a:ea typeface="나눔스퀘어라운드 ExtraBold" pitchFamily="50" charset="-127"/>
                </a:rPr>
                <a:t>OS : Windows 7</a:t>
              </a:r>
              <a:endParaRPr lang="ko-KR" altLang="ko-KR" sz="24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400" dirty="0">
                  <a:latin typeface="나눔스퀘어라운드 ExtraBold" pitchFamily="50" charset="-127"/>
                  <a:ea typeface="나눔스퀘어라운드 ExtraBold" pitchFamily="50" charset="-127"/>
                </a:rPr>
                <a:t> </a:t>
              </a:r>
              <a:endParaRPr lang="ko-KR" altLang="ko-KR" sz="24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4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Oracle 11g</a:t>
              </a:r>
              <a:endParaRPr lang="ko-KR" altLang="ko-KR" sz="24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endParaRPr lang="ko-KR" altLang="en-US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517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DB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54315" y="1506288"/>
            <a:ext cx="3718681" cy="4464496"/>
            <a:chOff x="208517" y="1412776"/>
            <a:chExt cx="3718681" cy="44644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08517" y="1412776"/>
              <a:ext cx="3718681" cy="4464496"/>
            </a:xfrm>
            <a:prstGeom prst="roundRect">
              <a:avLst/>
            </a:prstGeom>
            <a:solidFill>
              <a:srgbClr val="EDB23B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9796" y="2263823"/>
              <a:ext cx="158847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latin typeface="나눔스퀘어라운드 Bold" pitchFamily="50" charset="-127"/>
                  <a:ea typeface="나눔스퀘어라운드 Bold" pitchFamily="50" charset="-127"/>
                </a:rPr>
                <a:t>studentID</a:t>
              </a:r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(PK)</a:t>
              </a:r>
              <a:endParaRPr lang="en-US" altLang="ko-KR" sz="1600" dirty="0"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attend(PK)</a:t>
              </a:r>
              <a:endPara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name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gender</a:t>
              </a:r>
            </a:p>
            <a:p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a</a:t>
              </a:r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ge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birth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Home</a:t>
              </a:r>
            </a:p>
            <a:p>
              <a:r>
                <a:rPr lang="en-US" altLang="ko-KR" sz="1600" dirty="0" err="1" smtClean="0">
                  <a:latin typeface="나눔스퀘어라운드 Bold" pitchFamily="50" charset="-127"/>
                  <a:ea typeface="나눔스퀘어라운드 Bold" pitchFamily="50" charset="-127"/>
                </a:rPr>
                <a:t>parentName</a:t>
              </a:r>
              <a:endPara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sz="1600" dirty="0" err="1" smtClean="0">
                  <a:latin typeface="나눔스퀘어라운드 Bold" pitchFamily="50" charset="-127"/>
                  <a:ea typeface="나눔스퀘어라운드 Bold" pitchFamily="50" charset="-127"/>
                </a:rPr>
                <a:t>parentPhone</a:t>
              </a:r>
              <a:endParaRPr lang="en-US" altLang="ko-KR" sz="1600" dirty="0" smtClean="0"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s</a:t>
              </a:r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pecial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Info</a:t>
              </a:r>
            </a:p>
            <a:p>
              <a:r>
                <a:rPr lang="en-US" altLang="ko-KR" sz="1600" dirty="0" err="1" smtClean="0">
                  <a:latin typeface="나눔스퀘어라운드 Bold" pitchFamily="50" charset="-127"/>
                  <a:ea typeface="나눔스퀘어라운드 Bold" pitchFamily="50" charset="-127"/>
                </a:rPr>
                <a:t>adminID</a:t>
              </a:r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(FK)</a:t>
              </a:r>
              <a:endParaRPr lang="ko-KR" altLang="en-US" sz="16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53" y="2277178"/>
              <a:ext cx="158847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NUMBER(10)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VARCHAR2(50)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VARCHAR2(10</a:t>
              </a:r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VARCHAR2(10</a:t>
              </a:r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INTEGER(10)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VARCHAR2(10</a:t>
              </a:r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VARCHAR2(20</a:t>
              </a:r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VARCHAR2(10</a:t>
              </a:r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  <a:p>
              <a:r>
                <a:rPr lang="en-US" altLang="ko-KR" sz="1600" dirty="0" smtClean="0">
                  <a:latin typeface="나눔스퀘어라운드 Bold" pitchFamily="50" charset="-127"/>
                  <a:ea typeface="나눔스퀘어라운드 Bold" pitchFamily="50" charset="-127"/>
                </a:rPr>
                <a:t>VARCHAR2(20</a:t>
              </a:r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  <a:p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VARCHAR2(50)</a:t>
              </a:r>
            </a:p>
            <a:p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VARCHAR2(50)</a:t>
              </a:r>
            </a:p>
            <a:p>
              <a:r>
                <a:rPr lang="en-US" altLang="ko-KR" sz="1600" dirty="0">
                  <a:latin typeface="나눔스퀘어라운드 Bold" pitchFamily="50" charset="-127"/>
                  <a:ea typeface="나눔스퀘어라운드 Bold" pitchFamily="50" charset="-127"/>
                </a:rPr>
                <a:t>NUMBER(10)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4298" y="1510656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student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5689" y="1988840"/>
              <a:ext cx="30243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5820192" y="3712237"/>
            <a:ext cx="2448272" cy="1008112"/>
            <a:chOff x="5724128" y="1481889"/>
            <a:chExt cx="2448272" cy="100811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724128" y="1481889"/>
              <a:ext cx="2448272" cy="1008112"/>
            </a:xfrm>
            <a:prstGeom prst="roundRect">
              <a:avLst/>
            </a:prstGeom>
            <a:solidFill>
              <a:srgbClr val="EDB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5485" y="1481889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admin</a:t>
              </a:r>
              <a:endParaRPr lang="ko-KR" altLang="en-US" sz="14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113357" y="1779107"/>
              <a:ext cx="166981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24128" y="1916832"/>
              <a:ext cx="970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adminID</a:t>
              </a:r>
              <a:endParaRPr lang="en-US" altLang="ko-KR" sz="1400" dirty="0" smtClean="0"/>
            </a:p>
            <a:p>
              <a:r>
                <a:rPr lang="en-US" altLang="ko-KR" sz="1400" dirty="0" err="1" smtClean="0"/>
                <a:t>adminPW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1570" y="1916832"/>
              <a:ext cx="1390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NUMBER(10)</a:t>
              </a:r>
            </a:p>
            <a:p>
              <a:r>
                <a:rPr lang="en-US" altLang="ko-KR" sz="1400" dirty="0" smtClean="0"/>
                <a:t>VARCHAR2(20)</a:t>
              </a:r>
              <a:endParaRPr lang="ko-KR" altLang="en-US" sz="1400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 flipV="1">
            <a:off x="4452391" y="2708920"/>
            <a:ext cx="2088417" cy="2"/>
          </a:xfrm>
          <a:prstGeom prst="line">
            <a:avLst/>
          </a:prstGeom>
          <a:ln w="25400">
            <a:solidFill>
              <a:srgbClr val="D998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62659" y="2555031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adminID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adminID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740352" y="2953786"/>
            <a:ext cx="9149" cy="645918"/>
          </a:xfrm>
          <a:prstGeom prst="straightConnector1">
            <a:avLst/>
          </a:prstGeom>
          <a:ln w="25400">
            <a:solidFill>
              <a:srgbClr val="D9981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 방법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194030"/>
            <a:ext cx="7395656" cy="477662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 방법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124744"/>
            <a:ext cx="7308304" cy="523113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 방법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772816"/>
            <a:ext cx="7525656" cy="37802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11560" y="545629"/>
            <a:ext cx="1152128" cy="1101315"/>
          </a:xfrm>
          <a:prstGeom prst="ellipse">
            <a:avLst/>
          </a:prstGeom>
          <a:solidFill>
            <a:srgbClr val="F7D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87910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itchFamily="50" charset="-127"/>
                <a:ea typeface="나눔스퀘어라운드 ExtraBold" pitchFamily="50" charset="-127"/>
              </a:rPr>
              <a:t>목 차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305981"/>
            <a:ext cx="56886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4C70A"/>
                </a:solidFill>
                <a:latin typeface="나눔스퀘어 Bold" pitchFamily="50" charset="-127"/>
                <a:ea typeface="나눔스퀘어 Bold" pitchFamily="50" charset="-127"/>
              </a:rPr>
              <a:t>01</a:t>
            </a:r>
            <a:r>
              <a:rPr lang="en-US" altLang="ko-KR" sz="2800" b="1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소개 및 주제 선정 배경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3600" b="1" dirty="0" smtClean="0">
                <a:solidFill>
                  <a:srgbClr val="F4C70A"/>
                </a:solidFill>
                <a:latin typeface="나눔스퀘어 Bold" pitchFamily="50" charset="-127"/>
                <a:ea typeface="나눔스퀘어 Bold" pitchFamily="50" charset="-127"/>
              </a:rPr>
              <a:t>02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3600" b="1" dirty="0" smtClean="0">
                <a:solidFill>
                  <a:srgbClr val="F4C70A"/>
                </a:solidFill>
                <a:latin typeface="나눔스퀘어 Bold" pitchFamily="50" charset="-127"/>
                <a:ea typeface="나눔스퀘어 Bold" pitchFamily="50" charset="-127"/>
              </a:rPr>
              <a:t>03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charset="-127"/>
                <a:ea typeface="나눔스퀘어라운드 Bold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charset="-127"/>
              <a:ea typeface="나눔스퀘어라운드 Bold" charset="-127"/>
            </a:endParaRPr>
          </a:p>
          <a:p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3600" b="1" dirty="0" smtClean="0">
                <a:solidFill>
                  <a:srgbClr val="F4C70A"/>
                </a:solidFill>
                <a:latin typeface="나눔스퀘어 Bold" pitchFamily="50" charset="-127"/>
                <a:ea typeface="나눔스퀘어 Bold" pitchFamily="50" charset="-127"/>
              </a:rPr>
              <a:t>04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시스템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데이터베이스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구조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0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3600" b="1" dirty="0" smtClean="0">
                <a:solidFill>
                  <a:srgbClr val="F4C70A"/>
                </a:solidFill>
                <a:latin typeface="나눔스퀘어 Bold" pitchFamily="50" charset="-127"/>
                <a:ea typeface="나눔스퀘어 Bold" pitchFamily="50" charset="-127"/>
              </a:rPr>
              <a:t>05</a:t>
            </a:r>
            <a:r>
              <a:rPr lang="en-US" altLang="ko-KR" sz="2400" dirty="0" smtClean="0">
                <a:solidFill>
                  <a:srgbClr val="F4C70A"/>
                </a:solidFill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7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9654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프로그램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소개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292" y="398863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2018.08.29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~</a:t>
            </a: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2018.08.31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401725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명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나형윤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이진호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이시연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최우석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" y="1772816"/>
            <a:ext cx="1726291" cy="17262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0808"/>
            <a:ext cx="1944216" cy="19442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35926"/>
            <a:ext cx="1809098" cy="18090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516216" y="4017258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WINDOWS 7</a:t>
            </a: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JAVA </a:t>
            </a: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Oracle 11g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9654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프로그램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소개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38100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9426" y="1628800"/>
            <a:ext cx="54726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rgbClr val="F4C70A"/>
                </a:solidFill>
                <a:latin typeface="나눔스퀘어라운드 Bold" pitchFamily="50" charset="-127"/>
                <a:ea typeface="나눔스퀘어라운드 Bold" pitchFamily="50" charset="-127"/>
              </a:rPr>
              <a:t>관리자는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학생 관리 및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출결 여부를 체크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accent6"/>
                </a:solidFill>
                <a:latin typeface="나눔스퀘어라운드 Bold" pitchFamily="50" charset="-127"/>
                <a:ea typeface="나눔스퀘어라운드 Bold" pitchFamily="50" charset="-127"/>
              </a:rPr>
              <a:t>학부모는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학생 정보 및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해당 날짜 출결 상황이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가능하도록 하는 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9654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주제 선정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경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3436">
            <a:off x="718361" y="3004921"/>
            <a:ext cx="4219586" cy="28130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359">
            <a:off x="3939066" y="3080668"/>
            <a:ext cx="4425190" cy="2858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547" y="1412776"/>
            <a:ext cx="81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</a:t>
            </a:r>
            <a:r>
              <a:rPr lang="ko-KR" altLang="en-US" sz="2400" b="1" dirty="0" err="1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어린이집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차량 사고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9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인승 작은 차인데 왜 못 봤나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?’</a:t>
            </a:r>
          </a:p>
          <a:p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또 </a:t>
            </a:r>
            <a:r>
              <a:rPr lang="ko-KR" altLang="en-US" sz="2400" b="1" dirty="0" err="1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어린이집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버스 사고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… 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세 살 배기 숨져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’</a:t>
            </a:r>
          </a:p>
          <a:p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</a:t>
            </a:r>
            <a:r>
              <a:rPr lang="ko-KR" altLang="en-US" sz="2400" b="1" dirty="0" err="1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어린이집</a:t>
            </a:r>
            <a:r>
              <a:rPr lang="ko-KR" altLang="en-US" sz="2400" b="1" dirty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차량 서 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‘7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시간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’ </a:t>
            </a:r>
            <a:r>
              <a:rPr lang="ko-KR" altLang="en-US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방치 된 아동 사망</a:t>
            </a:r>
            <a:r>
              <a:rPr lang="en-US" altLang="ko-KR" sz="2400" b="1" dirty="0" smtClean="0">
                <a:solidFill>
                  <a:srgbClr val="EDB23B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’</a:t>
            </a:r>
          </a:p>
          <a:p>
            <a:endParaRPr lang="ko-KR" altLang="en-US" sz="2400" b="1" dirty="0">
              <a:solidFill>
                <a:srgbClr val="EDB23B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9654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개요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300199"/>
            <a:ext cx="1669065" cy="16690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149078"/>
            <a:ext cx="1737089" cy="1737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7824" y="1700807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로그인 기능으로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관리자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선생님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와 학부모 계정 따로 관리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및 각각의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GUI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817567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관리자 계정에서는 학생 관리와 출결 관리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9654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개요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8677" y="2105561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학생 등록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삭제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수정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조회 가능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0"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출결 관리 화면에서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학생이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하원 여부 </a:t>
            </a:r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체크하고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0" algn="ctr"/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달 단위의 출석 여부 조회 가능</a:t>
            </a:r>
          </a:p>
          <a:p>
            <a:pPr algn="ctr"/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66895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학부모 아이디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(=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학생 아이디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로 로그인 할 </a:t>
            </a:r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경우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0" algn="ctr"/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해당 </a:t>
            </a:r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학생의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당일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하원 시간과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lvl="0" algn="ctr"/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그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날의 특이 사항 조회 가능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8184" y="3861048"/>
            <a:ext cx="2106027" cy="21060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6693"/>
            <a:ext cx="2035836" cy="203583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631" y="496549"/>
            <a:ext cx="1569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시스템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시각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399814" y="721438"/>
            <a:ext cx="1584176" cy="864096"/>
            <a:chOff x="2195736" y="1204435"/>
            <a:chExt cx="1584176" cy="86409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195736" y="1204435"/>
              <a:ext cx="1584176" cy="864096"/>
            </a:xfrm>
            <a:prstGeom prst="roundRect">
              <a:avLst/>
            </a:prstGeom>
            <a:solidFill>
              <a:srgbClr val="F4C70A"/>
            </a:solidFill>
            <a:ln>
              <a:solidFill>
                <a:srgbClr val="D998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3951" y="1505677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로그인 화면</a:t>
              </a:r>
              <a:endParaRPr lang="ko-KR" altLang="en-US" sz="14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5076081" y="4197497"/>
            <a:ext cx="108012" cy="560734"/>
          </a:xfrm>
          <a:prstGeom prst="straightConnector1">
            <a:avLst/>
          </a:prstGeom>
          <a:ln w="34925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702202" y="3171987"/>
            <a:ext cx="1584176" cy="864096"/>
            <a:chOff x="2195736" y="1204435"/>
            <a:chExt cx="1584176" cy="864096"/>
          </a:xfrm>
          <a:solidFill>
            <a:srgbClr val="FFD600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2195736" y="1204435"/>
              <a:ext cx="1584176" cy="864096"/>
            </a:xfrm>
            <a:prstGeom prst="roundRect">
              <a:avLst/>
            </a:prstGeom>
            <a:solidFill>
              <a:srgbClr val="FFE77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9531" y="1532135"/>
              <a:ext cx="1350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DE9B14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관리자 로그인</a:t>
              </a:r>
              <a:endParaRPr lang="ko-KR" altLang="en-US" sz="1400" dirty="0">
                <a:solidFill>
                  <a:srgbClr val="DE9B14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592673" y="3171987"/>
            <a:ext cx="1584176" cy="864096"/>
            <a:chOff x="179512" y="1617482"/>
            <a:chExt cx="1584176" cy="86409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79512" y="1617482"/>
              <a:ext cx="1584176" cy="864096"/>
            </a:xfrm>
            <a:prstGeom prst="roundRect">
              <a:avLst/>
            </a:prstGeom>
            <a:solidFill>
              <a:srgbClr val="FFD600">
                <a:alpha val="6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312" y="1918725"/>
              <a:ext cx="1563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DE9B14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관리자 계정 생성</a:t>
              </a:r>
              <a:endParaRPr lang="ko-KR" altLang="en-US" sz="1400" dirty="0">
                <a:solidFill>
                  <a:srgbClr val="DE9B14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95758" y="3171987"/>
            <a:ext cx="1584176" cy="864096"/>
            <a:chOff x="2195736" y="1204435"/>
            <a:chExt cx="1584176" cy="864096"/>
          </a:xfrm>
          <a:solidFill>
            <a:srgbClr val="FFD600"/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2195736" y="1204435"/>
              <a:ext cx="1584176" cy="864096"/>
            </a:xfrm>
            <a:prstGeom prst="roundRect">
              <a:avLst/>
            </a:prstGeom>
            <a:solidFill>
              <a:srgbClr val="FFE35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1524190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E5A015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학부모 로그인</a:t>
              </a:r>
              <a:endParaRPr lang="ko-KR" altLang="en-US" sz="1400" dirty="0">
                <a:solidFill>
                  <a:srgbClr val="E5A015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83390" y="4932154"/>
            <a:ext cx="1584176" cy="864096"/>
            <a:chOff x="179512" y="1617482"/>
            <a:chExt cx="1584176" cy="864096"/>
          </a:xfrm>
          <a:solidFill>
            <a:srgbClr val="F68222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179512" y="1617482"/>
              <a:ext cx="1584176" cy="864096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0312" y="1918725"/>
              <a:ext cx="156337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5D595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학생 관리 화면</a:t>
              </a:r>
              <a:endParaRPr lang="en-US" altLang="ko-KR" sz="1400" dirty="0" smtClean="0">
                <a:solidFill>
                  <a:srgbClr val="F5D595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455598" y="4955237"/>
            <a:ext cx="1584176" cy="864096"/>
            <a:chOff x="179512" y="1617482"/>
            <a:chExt cx="1584176" cy="864096"/>
          </a:xfrm>
          <a:solidFill>
            <a:srgbClr val="F68222"/>
          </a:solidFill>
        </p:grpSpPr>
        <p:sp>
          <p:nvSpPr>
            <p:cNvPr id="35" name="모서리가 둥근 직사각형 34"/>
            <p:cNvSpPr/>
            <p:nvPr/>
          </p:nvSpPr>
          <p:spPr>
            <a:xfrm>
              <a:off x="179512" y="1617482"/>
              <a:ext cx="1584176" cy="864096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312" y="1918725"/>
              <a:ext cx="156337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5D595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출결 관리 화면</a:t>
              </a:r>
              <a:endParaRPr lang="en-US" altLang="ko-KR" sz="1400" dirty="0" smtClean="0">
                <a:solidFill>
                  <a:srgbClr val="F5D595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99814" y="4955237"/>
            <a:ext cx="1584176" cy="864096"/>
            <a:chOff x="179512" y="1617482"/>
            <a:chExt cx="1584176" cy="864096"/>
          </a:xfrm>
          <a:solidFill>
            <a:srgbClr val="F68222"/>
          </a:solidFill>
        </p:grpSpPr>
        <p:sp>
          <p:nvSpPr>
            <p:cNvPr id="38" name="모서리가 둥근 직사각형 37"/>
            <p:cNvSpPr/>
            <p:nvPr/>
          </p:nvSpPr>
          <p:spPr>
            <a:xfrm>
              <a:off x="179512" y="1617482"/>
              <a:ext cx="1584176" cy="864096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0312" y="1787920"/>
              <a:ext cx="156337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5D595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학생 정보 및 </a:t>
              </a:r>
              <a:endParaRPr lang="en-US" altLang="ko-KR" sz="1400" dirty="0" smtClean="0">
                <a:solidFill>
                  <a:srgbClr val="F5D595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rgbClr val="F5D595"/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출결 화면</a:t>
              </a:r>
              <a:endParaRPr lang="en-US" altLang="ko-KR" sz="1400" dirty="0" smtClean="0">
                <a:solidFill>
                  <a:srgbClr val="F5D595"/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40" name="직선 화살표 연결선 39"/>
          <p:cNvCxnSpPr/>
          <p:nvPr/>
        </p:nvCxnSpPr>
        <p:spPr>
          <a:xfrm>
            <a:off x="5767966" y="1831323"/>
            <a:ext cx="1523695" cy="1152128"/>
          </a:xfrm>
          <a:prstGeom prst="straightConnector1">
            <a:avLst/>
          </a:prstGeom>
          <a:ln w="34925">
            <a:solidFill>
              <a:srgbClr val="EDB23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723192" y="1831323"/>
            <a:ext cx="324694" cy="1152128"/>
          </a:xfrm>
          <a:prstGeom prst="straightConnector1">
            <a:avLst/>
          </a:prstGeom>
          <a:ln w="34925">
            <a:solidFill>
              <a:srgbClr val="EDB23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5638" y="1831323"/>
            <a:ext cx="1604976" cy="1080120"/>
          </a:xfrm>
          <a:prstGeom prst="straightConnector1">
            <a:avLst/>
          </a:prstGeom>
          <a:ln w="34925">
            <a:solidFill>
              <a:srgbClr val="EDB23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815638" y="4197497"/>
            <a:ext cx="442448" cy="638492"/>
          </a:xfrm>
          <a:prstGeom prst="straightConnector1">
            <a:avLst/>
          </a:prstGeom>
          <a:ln w="34925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408898" y="4197497"/>
            <a:ext cx="902684" cy="638492"/>
          </a:xfrm>
          <a:prstGeom prst="straightConnector1">
            <a:avLst/>
          </a:prstGeom>
          <a:ln w="34925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512" y="366732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9654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실행 화면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23734"/>
            <a:ext cx="3810532" cy="381053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492773" y="6453336"/>
            <a:ext cx="1368152" cy="0"/>
          </a:xfrm>
          <a:prstGeom prst="line">
            <a:avLst/>
          </a:prstGeom>
          <a:ln w="28575">
            <a:solidFill>
              <a:srgbClr val="F4C7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285</Words>
  <Application>Microsoft Office PowerPoint</Application>
  <PresentationFormat>화면 슬라이드 쇼(4:3)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Arial</vt:lpstr>
      <vt:lpstr>나눔스퀘어라운드 ExtraBold</vt:lpstr>
      <vt:lpstr>조선일보명조</vt:lpstr>
      <vt:lpstr>나눔스퀘어 Bold</vt:lpstr>
      <vt:lpstr>나눔스퀘어 ExtraBold</vt:lpstr>
      <vt:lpstr>맑은 고딕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35</cp:revision>
  <dcterms:created xsi:type="dcterms:W3CDTF">2018-08-30T04:03:32Z</dcterms:created>
  <dcterms:modified xsi:type="dcterms:W3CDTF">2018-08-31T04:58:20Z</dcterms:modified>
</cp:coreProperties>
</file>