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57" r:id="rId3"/>
    <p:sldId id="263" r:id="rId4"/>
    <p:sldId id="264" r:id="rId5"/>
    <p:sldId id="271" r:id="rId6"/>
    <p:sldId id="272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4" autoAdjust="0"/>
    <p:restoredTop sz="94706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8/9/2019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8/9/2019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8/9/2019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8/9/2019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8/9/2019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8/9/2019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8/9/2019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8/9/2019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8/9/2019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tlong.net/category/cities-111-15.html" TargetMode="External"/><Relationship Id="rId2" Type="http://schemas.openxmlformats.org/officeDocument/2006/relationships/hyperlink" Target="https://en.wikipedia.org/wiki/List_of_cities_in_Japan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Survey of Ramen Restaurants in Japan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Project – The Battle of Neighbourhood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686" y="1524000"/>
            <a:ext cx="9601200" cy="380999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Japan is becoming the new destination for immigrants</a:t>
            </a:r>
          </a:p>
          <a:p>
            <a:r>
              <a:rPr lang="en-US" dirty="0"/>
              <a:t>With the rise in population, there is an ever-increasing demand for food variants</a:t>
            </a:r>
          </a:p>
          <a:p>
            <a:r>
              <a:rPr lang="en-US" dirty="0"/>
              <a:t>Japanese Sushi and Ramen are popular food items outside Japan</a:t>
            </a:r>
          </a:p>
          <a:p>
            <a:r>
              <a:rPr lang="en-US" dirty="0"/>
              <a:t>Owing to increasing immigration, stakeholders would like to know the following –</a:t>
            </a:r>
          </a:p>
          <a:p>
            <a:pPr lvl="1"/>
            <a:r>
              <a:rPr lang="en-US" dirty="0"/>
              <a:t>Is the time right to open more outlets?</a:t>
            </a:r>
          </a:p>
          <a:p>
            <a:pPr lvl="1"/>
            <a:r>
              <a:rPr lang="en-US" dirty="0"/>
              <a:t>Is the overall rating of existing restaurants good enough?</a:t>
            </a:r>
          </a:p>
          <a:p>
            <a:r>
              <a:rPr lang="en-US" dirty="0"/>
              <a:t>With the following exercise, let us see if we can help them with these decisions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2"/>
            <a:ext cx="4800600" cy="1142385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8"/>
            <a:ext cx="3755571" cy="3592287"/>
          </a:xfrm>
        </p:spPr>
        <p:txBody>
          <a:bodyPr>
            <a:normAutofit/>
          </a:bodyPr>
          <a:lstStyle/>
          <a:p>
            <a:r>
              <a:rPr lang="en-GB" dirty="0"/>
              <a:t>List of cities in Japan from - </a:t>
            </a:r>
          </a:p>
          <a:p>
            <a:r>
              <a:rPr lang="en-GB" u="sng" dirty="0">
                <a:hlinkClick r:id="rId2"/>
              </a:rPr>
              <a:t>https://en.wikipedia.org/wiki/List_of_cities_in_Japan</a:t>
            </a:r>
            <a:endParaRPr lang="en-GB" dirty="0"/>
          </a:p>
          <a:p>
            <a:endParaRPr lang="en-GB" dirty="0"/>
          </a:p>
          <a:p>
            <a:r>
              <a:rPr lang="en-GB" dirty="0"/>
              <a:t>Geospatial data of the top 9 populated cities from - </a:t>
            </a:r>
          </a:p>
          <a:p>
            <a:r>
              <a:rPr lang="en-GB" u="sng" dirty="0">
                <a:hlinkClick r:id="rId3"/>
              </a:rPr>
              <a:t>https://www.latlong.net/category/cities-111-15.html</a:t>
            </a:r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9F9F72-C3FE-447E-B354-8BD068DC9DA5}"/>
              </a:ext>
            </a:extLst>
          </p:cNvPr>
          <p:cNvSpPr txBox="1">
            <a:spLocks/>
          </p:cNvSpPr>
          <p:nvPr/>
        </p:nvSpPr>
        <p:spPr>
          <a:xfrm>
            <a:off x="6112329" y="456420"/>
            <a:ext cx="5584371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Target Audience</a:t>
            </a:r>
          </a:p>
        </p:txBody>
      </p:sp>
      <p:pic>
        <p:nvPicPr>
          <p:cNvPr id="12" name="Picture 11" descr="A group of people walking in front of a store&#10;&#10;Description automatically generated">
            <a:extLst>
              <a:ext uri="{FF2B5EF4-FFF2-40B4-BE49-F238E27FC236}">
                <a16:creationId xmlns:a16="http://schemas.microsoft.com/office/drawing/2014/main" id="{1399E1F3-4148-4E04-B59E-BF3B9A710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031" y="1981198"/>
            <a:ext cx="5050969" cy="336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687EE-F5E5-4E63-A7B0-DB137FBFF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Picked up data from Wikipedia to get the list of cities in Japan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Picked the data for longitude and latitude for the 9 most populated cities in Japan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Using Foursquare, identified the venues in these 9 cities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Plotted the bar graph for the count of Ramen restaurants in the above 9 cities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Explored the venues and identified the topmost ratings and likes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Plot the trending venue in Tokyo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EC84-3747-4FBF-99D9-4726ECF6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Primary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D50762-47D9-4542-B4D9-6E7A302336E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825" y="1885903"/>
            <a:ext cx="8822388" cy="364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873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8856-0A39-4FBD-9685-DDE2BAA6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843" y="66224"/>
            <a:ext cx="9601200" cy="1142385"/>
          </a:xfrm>
        </p:spPr>
        <p:txBody>
          <a:bodyPr/>
          <a:lstStyle/>
          <a:p>
            <a:r>
              <a:rPr lang="en-IN" dirty="0"/>
              <a:t>Ramen Restaurants in Top 9 cities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3DC043-7EA0-45E6-B7E5-2A2CFE5839E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30" y="1208609"/>
            <a:ext cx="7495032" cy="4827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52CA91-ACA3-47C1-BA73-BD3C3EBFF8C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567" y="1477518"/>
            <a:ext cx="4294309" cy="3319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577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3504"/>
            <a:ext cx="9601200" cy="1142385"/>
          </a:xfrm>
        </p:spPr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Scope for opening new Ramen outlets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678562"/>
            <a:ext cx="4572000" cy="641350"/>
          </a:xfrm>
        </p:spPr>
        <p:txBody>
          <a:bodyPr/>
          <a:lstStyle/>
          <a:p>
            <a:r>
              <a:rPr lang="en-US" dirty="0"/>
              <a:t>Good Average Rating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BFD7DA-88BE-4FC1-8307-C9230F92B67C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99" y="3223935"/>
            <a:ext cx="5006009" cy="2209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8647C85-E59C-4BC3-8B08-1AE4073A607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52576"/>
            <a:ext cx="4572000" cy="2589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21</TotalTime>
  <Words>195</Words>
  <Application>Microsoft Office PowerPoint</Application>
  <PresentationFormat>Widescreen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Diamond Grid 16x9</vt:lpstr>
      <vt:lpstr>Survey of Ramen Restaurants in Japan</vt:lpstr>
      <vt:lpstr>Introduction</vt:lpstr>
      <vt:lpstr>Data Sources</vt:lpstr>
      <vt:lpstr>Approach</vt:lpstr>
      <vt:lpstr>Primary Dataset</vt:lpstr>
      <vt:lpstr>Ramen Restaurants in Top 9 cities</vt:lpstr>
      <vt:lpstr>Observations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of Ramen Restaurants in Japan</dc:title>
  <dc:creator>Sales2</dc:creator>
  <cp:lastModifiedBy>Sales2</cp:lastModifiedBy>
  <cp:revision>3</cp:revision>
  <dcterms:created xsi:type="dcterms:W3CDTF">2019-08-09T10:08:38Z</dcterms:created>
  <dcterms:modified xsi:type="dcterms:W3CDTF">2019-08-09T10:30:13Z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