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32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1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3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3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99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5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9CF8-14FF-4A77-8A58-2E684B106E3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91A1-69FE-4398-8D69-EE55F76AF5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8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0"/>
            <a:ext cx="6910536" cy="1370583"/>
          </a:xfrm>
        </p:spPr>
        <p:txBody>
          <a:bodyPr/>
          <a:lstStyle/>
          <a:p>
            <a:r>
              <a:rPr lang="ru-RU" dirty="0" smtClean="0"/>
              <a:t>ОПИСАНИЕ КЛАССОВ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94311" y="2638727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zaregg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2638727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vhod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75856" y="1196752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MainWindow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491880" y="3488795"/>
            <a:ext cx="201622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CLASS                    </a:t>
            </a:r>
            <a:r>
              <a:rPr lang="ru-RU" dirty="0" smtClean="0"/>
              <a:t>    </a:t>
            </a:r>
            <a:r>
              <a:rPr lang="en-US" dirty="0" err="1" smtClean="0"/>
              <a:t>SecondWindow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7828" y="5238336"/>
            <a:ext cx="1451883" cy="494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save_r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671282" y="5238337"/>
            <a:ext cx="1468669" cy="4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howw_r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932040" y="5238336"/>
            <a:ext cx="1584176" cy="494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nalog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20272" y="5238336"/>
            <a:ext cx="1656184" cy="494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hange_log_r</a:t>
            </a:r>
            <a:r>
              <a:rPr lang="en-US" dirty="0" smtClean="0"/>
              <a:t> 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2987824" y="2132856"/>
            <a:ext cx="28803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508104" y="2173769"/>
            <a:ext cx="36004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4391980" y="2146149"/>
            <a:ext cx="0" cy="121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1979711" y="4424899"/>
            <a:ext cx="1332149" cy="732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3405616" y="4509120"/>
            <a:ext cx="334934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112060" y="4509120"/>
            <a:ext cx="396044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544108" y="4424899"/>
            <a:ext cx="1404156" cy="7322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572000" y="4509120"/>
            <a:ext cx="72008" cy="2232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7020272" y="4293095"/>
            <a:ext cx="1656184" cy="497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</a:t>
            </a:r>
            <a:r>
              <a:rPr lang="en-US" dirty="0" err="1" smtClean="0"/>
              <a:t>pdate_rates</a:t>
            </a:r>
            <a:endParaRPr lang="ru-RU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5580112" y="4077072"/>
            <a:ext cx="129614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71764" y="136719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#</a:t>
            </a:r>
            <a:r>
              <a:rPr lang="ru-RU" sz="1400" i="1" dirty="0" smtClean="0"/>
              <a:t>класс для регистрации и входа пользователя</a:t>
            </a:r>
            <a:endParaRPr lang="ru-RU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838760" y="32849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#</a:t>
            </a:r>
            <a:r>
              <a:rPr lang="ru-RU" sz="1400" i="1" dirty="0" smtClean="0"/>
              <a:t>класс для сохранения расходов,  размена валюты и смены пользователя</a:t>
            </a:r>
            <a:endParaRPr lang="ru-RU" sz="14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889737" y="0"/>
            <a:ext cx="125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ER-diagram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7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131840" y="81599"/>
            <a:ext cx="19442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CLASS </a:t>
            </a:r>
          </a:p>
          <a:p>
            <a:pPr algn="ctr"/>
            <a:r>
              <a:rPr lang="en-US" dirty="0" err="1" smtClean="0"/>
              <a:t>ThirdWindow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19672" y="142024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59632" y="2500364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Pict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75856" y="3501008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</a:p>
          <a:p>
            <a:pPr algn="ctr"/>
            <a:r>
              <a:rPr lang="en-US" dirty="0" smtClean="0"/>
              <a:t>Change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699792" y="873687"/>
            <a:ext cx="432048" cy="467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159732" y="18448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103948" y="1052736"/>
            <a:ext cx="108012" cy="2376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2080" y="323754"/>
            <a:ext cx="2230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#</a:t>
            </a:r>
            <a:r>
              <a:rPr lang="ru-RU" sz="1400" i="1" dirty="0" smtClean="0"/>
              <a:t>класс для показа налогов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80" y="3707159"/>
            <a:ext cx="212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#</a:t>
            </a:r>
            <a:r>
              <a:rPr lang="ru-RU" sz="1400" i="1" dirty="0" smtClean="0"/>
              <a:t>класс для смены валют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0045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5987008" cy="922114"/>
          </a:xfrm>
        </p:spPr>
        <p:txBody>
          <a:bodyPr/>
          <a:lstStyle/>
          <a:p>
            <a:r>
              <a:rPr lang="ru-RU" dirty="0" smtClean="0"/>
              <a:t>ОПИСАНИЕ БД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59832" y="1819672"/>
            <a:ext cx="2376264" cy="3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VHODPOLZBD.DB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987824" y="2204864"/>
            <a:ext cx="72008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788024" y="2204864"/>
            <a:ext cx="72008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411760" y="2960948"/>
            <a:ext cx="100811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32040" y="2960948"/>
            <a:ext cx="115212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914881" y="3356992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267744" y="4068969"/>
            <a:ext cx="129614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RASHOD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267744" y="4509120"/>
            <a:ext cx="39557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149608" y="4509120"/>
            <a:ext cx="414279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636228" y="5157192"/>
            <a:ext cx="100811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068216" y="5157192"/>
            <a:ext cx="1008112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rashod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884368" y="508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ER-diagram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171465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#</a:t>
            </a:r>
            <a:r>
              <a:rPr lang="ru-RU" sz="1400" i="1" dirty="0" smtClean="0"/>
              <a:t>база данных для регистрации и входа пользователя</a:t>
            </a:r>
            <a:endParaRPr lang="ru-RU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35896" y="4095100"/>
            <a:ext cx="471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#</a:t>
            </a:r>
            <a:r>
              <a:rPr lang="ru-RU" sz="1400" i="1" dirty="0" smtClean="0"/>
              <a:t>база данных для записи расходов каждого пользователя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3795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РАБОТОСПОСОБНОСТИ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51520" y="3645024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56337" y="414908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старт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850758" y="3645024"/>
            <a:ext cx="696906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850758" y="4056611"/>
            <a:ext cx="696906" cy="277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9672" y="346035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931503" y="4148563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вход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025826" y="3645024"/>
            <a:ext cx="68207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025826" y="4056611"/>
            <a:ext cx="682078" cy="308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48835" y="2712402"/>
            <a:ext cx="23009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расходов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показ расходов</a:t>
            </a:r>
          </a:p>
          <a:p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мена пользователей</a:t>
            </a:r>
          </a:p>
          <a:p>
            <a:endParaRPr lang="ru-RU" dirty="0"/>
          </a:p>
          <a:p>
            <a:r>
              <a:rPr lang="ru-RU" dirty="0"/>
              <a:t>п</a:t>
            </a:r>
            <a:r>
              <a:rPr lang="ru-RU" dirty="0" smtClean="0"/>
              <a:t>росмотр налогов</a:t>
            </a:r>
          </a:p>
          <a:p>
            <a:endParaRPr lang="ru-RU" dirty="0"/>
          </a:p>
          <a:p>
            <a:r>
              <a:rPr lang="ru-RU" dirty="0" smtClean="0"/>
              <a:t>смена валют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5868144" y="458112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6216" y="4396462"/>
            <a:ext cx="107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картинка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8532440" y="3711364"/>
            <a:ext cx="504056" cy="50405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7590164" y="3963392"/>
            <a:ext cx="7297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97214" y="4195908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495857" y="3974"/>
            <a:ext cx="16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BPMN-</a:t>
            </a:r>
            <a:r>
              <a:rPr lang="ru-RU" dirty="0" smtClean="0"/>
              <a:t>нотация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03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86</Words>
  <Application>Microsoft Office PowerPoint</Application>
  <PresentationFormat>Экран 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ОПИСАНИЕ КЛАССОВ</vt:lpstr>
      <vt:lpstr>Презентация PowerPoint</vt:lpstr>
      <vt:lpstr>ОПИСАНИЕ БД</vt:lpstr>
      <vt:lpstr>ОПИСАНИЕ РАБОТОСПОСОБНОСТИ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karton</dc:creator>
  <cp:lastModifiedBy>karton</cp:lastModifiedBy>
  <cp:revision>11</cp:revision>
  <dcterms:created xsi:type="dcterms:W3CDTF">2023-10-28T14:09:54Z</dcterms:created>
  <dcterms:modified xsi:type="dcterms:W3CDTF">2023-10-28T18:08:39Z</dcterms:modified>
</cp:coreProperties>
</file>