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C52"/>
    <a:srgbClr val="FF3829"/>
    <a:srgbClr val="F7B324"/>
    <a:srgbClr val="176BEF"/>
    <a:srgbClr val="186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3E2BA-EACD-4B1A-9B4A-715DC8745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09AAF3-31EA-4095-8017-960A285D8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96075-4C57-4B9A-9254-6B40FE4C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B3025-C076-4C9E-B35D-9A834C6C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5DB336-7697-4756-B3B7-48E53762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0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37BF7-A3A8-4E8D-8087-F7CCB4F8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24B92E-912B-490F-B7C8-D86273767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A2071-20E9-4377-9ADD-3128131B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CE177A-BCB7-408D-B2F6-11ECF518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0814D-B4AB-4695-84CB-9D6FFE1B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84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100FC-FFDF-4592-A40D-879F0CAFE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09E2F1-9872-417A-8FAE-82E74DF29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F6DE0-9C5D-4D47-A4B3-AE3FDDB4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0FA2A-CC3E-43D7-9952-EC11BFB5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3E809-7089-4837-8986-4184EF7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9E6DC-C690-4645-9A57-8BDCDEA8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B4147-C749-45CD-A6D4-F549830A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07A43-E481-4BC6-B578-FFB57B40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89D6-9092-4ADC-A470-643D8E0B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B1BC4-EBB9-4919-B755-B45684D9C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0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17DC0-3DCB-4BA2-80D1-4EEEEF44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E458B3-A13E-4C91-917F-4E39AEB52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FC59C-DB95-438E-A4CF-AE2A9D4A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07233-240C-4222-8D66-FA1E04BE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8CB4B-D8CC-4E0D-B71A-2AEA6CC1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48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32892-474D-42D3-A508-897586DAF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85804-AF8F-406A-81D6-A80218CB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76885-C3CC-4CB1-9698-AFB87843D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C4144B-6CBB-4F9E-9A0E-B43E10C4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1894C-57DA-4310-8B94-E27BB440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B72DC4-6373-4117-836B-E331DA28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072E-42E5-4D7D-A35B-71A8F8C1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55B61-3518-419E-A9F5-8F13008E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6B5BC5-281D-4003-AA0A-48E06A6F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E640AE-0D55-4768-B8AE-F876B183B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57654E-D4BF-4878-84EC-FCCE71181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49DAAA-A89E-48CC-8D84-BF878A1A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614E74-48E2-476F-A020-AED28E29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5ADEE-45CC-41DA-A7C1-0CD5C066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1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D2B91-9A00-40D6-ACF8-D1005D25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9F35A-594A-4D7C-9ED3-45275711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90006E-0F62-45D6-BB9B-DFA309EF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3F941F-68CA-4713-BD96-E70CCA05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5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5E34-664B-4E70-AB81-9528298B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78EF4C-EE62-433D-9C9E-B7767802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1CF1C0-CB40-4FB2-9D90-298FF908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8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6F489-1168-442F-86FD-8B5581A3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7C09C-4D69-4E5A-9562-06E5BDE98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598A3-041E-4B6E-B117-92A51844F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C412B-6477-4006-8A59-1F87697E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63F027-7907-4740-B8AB-C802C0BF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AAF9D-2EF3-41D3-9E07-6C2E5DEF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80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DE864-C11C-49E2-9703-B94AFA99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4AE32B-1BEA-45CF-B97E-EA7524B4A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FA781-F9F1-4907-ABE7-7D8C42E2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34E99-C6BC-4B44-B67E-320E7BE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C5FAA7-6DD6-4709-9F9A-8B0BD11F1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1412FF-FE3A-4D14-AE07-353F495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20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95E706-D946-4402-958F-66D0361D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8CC21-08BD-4CA6-A1E7-973D1D427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0170C-9FC5-44AB-9117-5C95F2A3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B31E-7987-40CF-BED1-441D47C486F9}" type="datetimeFigureOut">
              <a:rPr lang="ko-KR" altLang="en-US" smtClean="0"/>
              <a:t>2020-12-11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767FD-FD2C-4A4C-A167-8E87CE08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C4E8BF-4DA7-4ACF-AAD5-36DB53F4B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C9794-B502-49FD-B159-C98F0B56F9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90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2736980-488D-43F8-B41D-C2C38AB2DB14}"/>
              </a:ext>
            </a:extLst>
          </p:cNvPr>
          <p:cNvGrpSpPr/>
          <p:nvPr/>
        </p:nvGrpSpPr>
        <p:grpSpPr>
          <a:xfrm>
            <a:off x="2895732" y="1961048"/>
            <a:ext cx="7792994" cy="824647"/>
            <a:chOff x="2199503" y="2889035"/>
            <a:chExt cx="7792994" cy="8246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C02718-820D-4836-BF3E-EC215D9E4286}"/>
                </a:ext>
              </a:extLst>
            </p:cNvPr>
            <p:cNvSpPr txBox="1"/>
            <p:nvPr/>
          </p:nvSpPr>
          <p:spPr>
            <a:xfrm>
              <a:off x="2199503" y="2889035"/>
              <a:ext cx="77929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b="1" dirty="0"/>
                <a:t>5</a:t>
              </a:r>
              <a:r>
                <a:rPr lang="ko-KR" altLang="en-US" sz="4400" b="1" dirty="0"/>
                <a:t>조 </a:t>
              </a:r>
              <a:r>
                <a:rPr lang="en-US" altLang="ko-KR" sz="4400" b="1" dirty="0"/>
                <a:t>Google Speech To Text </a:t>
              </a:r>
              <a:endParaRPr lang="ko-KR" altLang="en-US" sz="4400" b="1" dirty="0"/>
            </a:p>
          </p:txBody>
        </p:sp>
        <p:pic>
          <p:nvPicPr>
            <p:cNvPr id="1026" name="Picture 2" descr="Google 무료 아이콘 의 Social Media &amp; Logos">
              <a:extLst>
                <a:ext uri="{FF2B5EF4-FFF2-40B4-BE49-F238E27FC236}">
                  <a16:creationId xmlns:a16="http://schemas.microsoft.com/office/drawing/2014/main" id="{0EA5822E-F518-4BB9-AF30-E3F7CDDB27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1" t="35298" r="7334" b="33952"/>
            <a:stretch/>
          </p:blipFill>
          <p:spPr bwMode="auto">
            <a:xfrm>
              <a:off x="3229233" y="2944241"/>
              <a:ext cx="2183290" cy="769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EC9132-812A-432F-B4BA-139C05BB38A3}"/>
              </a:ext>
            </a:extLst>
          </p:cNvPr>
          <p:cNvSpPr txBox="1"/>
          <p:nvPr/>
        </p:nvSpPr>
        <p:spPr>
          <a:xfrm>
            <a:off x="3735991" y="5289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76BEF"/>
                </a:solidFill>
              </a:rPr>
              <a:t>김선준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FF3829"/>
                </a:solidFill>
              </a:rPr>
              <a:t>김성준</a:t>
            </a:r>
            <a:r>
              <a:rPr lang="en-US" altLang="ko-KR" b="1" dirty="0"/>
              <a:t> </a:t>
            </a:r>
            <a:r>
              <a:rPr lang="ko-KR" altLang="en-US" b="1" dirty="0" err="1">
                <a:solidFill>
                  <a:srgbClr val="F7B324"/>
                </a:solidFill>
              </a:rPr>
              <a:t>길영주</a:t>
            </a:r>
            <a:r>
              <a:rPr lang="en-US" altLang="ko-KR" b="1" dirty="0"/>
              <a:t> </a:t>
            </a:r>
            <a:r>
              <a:rPr lang="ko-KR" altLang="en-US" b="1" dirty="0">
                <a:solidFill>
                  <a:srgbClr val="186BEF"/>
                </a:solidFill>
              </a:rPr>
              <a:t>이선엽</a:t>
            </a:r>
            <a:r>
              <a:rPr lang="en-US" altLang="ko-KR" b="1" dirty="0"/>
              <a:t> </a:t>
            </a:r>
            <a:r>
              <a:rPr lang="ko-KR" altLang="en-US" b="1" dirty="0" err="1">
                <a:solidFill>
                  <a:srgbClr val="179C52"/>
                </a:solidFill>
              </a:rPr>
              <a:t>전진원</a:t>
            </a:r>
            <a:endParaRPr lang="ko-KR" altLang="en-US" dirty="0">
              <a:solidFill>
                <a:srgbClr val="179C52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ED4E93-70DE-4D16-A758-3613601A4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0" t="8011" r="20384" b="8480"/>
          <a:stretch/>
        </p:blipFill>
        <p:spPr>
          <a:xfrm>
            <a:off x="1259257" y="1614782"/>
            <a:ext cx="1434227" cy="1461972"/>
          </a:xfrm>
          <a:prstGeom prst="rect">
            <a:avLst/>
          </a:prstGeom>
        </p:spPr>
      </p:pic>
      <p:pic>
        <p:nvPicPr>
          <p:cNvPr id="1028" name="Picture 4" descr="Member Icon | Free SVG / PNG, Premium Animated GIF / APNG Customizable Icons  · Loading.io">
            <a:extLst>
              <a:ext uri="{FF2B5EF4-FFF2-40B4-BE49-F238E27FC236}">
                <a16:creationId xmlns:a16="http://schemas.microsoft.com/office/drawing/2014/main" id="{FC3A6711-1428-4C9B-99CC-4D4A581A4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59" y="4341809"/>
            <a:ext cx="769441" cy="7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27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7F96A8F-FF8B-41FF-909B-4F25E8EE4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3" t="2805" r="2129" b="45560"/>
          <a:stretch/>
        </p:blipFill>
        <p:spPr>
          <a:xfrm>
            <a:off x="916232" y="825555"/>
            <a:ext cx="3771181" cy="16117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396293-FD4C-4097-BA3D-C0FEF62A73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223"/>
          <a:stretch/>
        </p:blipFill>
        <p:spPr>
          <a:xfrm>
            <a:off x="6979983" y="872785"/>
            <a:ext cx="3401909" cy="1081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FE39F0-2D0B-44D1-9BBC-368173EDC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023" y="4380482"/>
            <a:ext cx="3825455" cy="13090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103747-3D1D-4582-8423-9273539AFC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1910"/>
          <a:stretch/>
        </p:blipFill>
        <p:spPr>
          <a:xfrm>
            <a:off x="2287780" y="4380482"/>
            <a:ext cx="2486687" cy="1812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3B5E96-A3F3-4178-B5A9-2354D73391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359" b="9215"/>
          <a:stretch/>
        </p:blipFill>
        <p:spPr>
          <a:xfrm>
            <a:off x="3767262" y="2978196"/>
            <a:ext cx="4657476" cy="3369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773ADF-CBCD-4276-9C04-04E484AB69BA}"/>
              </a:ext>
            </a:extLst>
          </p:cNvPr>
          <p:cNvSpPr txBox="1"/>
          <p:nvPr/>
        </p:nvSpPr>
        <p:spPr>
          <a:xfrm>
            <a:off x="4868560" y="368257"/>
            <a:ext cx="22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등록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B1F9A-F27B-4083-9A8B-792F123D800F}"/>
              </a:ext>
            </a:extLst>
          </p:cNvPr>
          <p:cNvSpPr txBox="1"/>
          <p:nvPr/>
        </p:nvSpPr>
        <p:spPr>
          <a:xfrm>
            <a:off x="5085281" y="2437262"/>
            <a:ext cx="1894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인증키 추출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3F01F-F5A6-4268-9481-9BCD981D1593}"/>
              </a:ext>
            </a:extLst>
          </p:cNvPr>
          <p:cNvSpPr txBox="1"/>
          <p:nvPr/>
        </p:nvSpPr>
        <p:spPr>
          <a:xfrm>
            <a:off x="2531551" y="3856683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등록 성공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BC4BFA-E46B-421F-A5E0-C6522E4D3431}"/>
              </a:ext>
            </a:extLst>
          </p:cNvPr>
          <p:cNvSpPr txBox="1"/>
          <p:nvPr/>
        </p:nvSpPr>
        <p:spPr>
          <a:xfrm>
            <a:off x="6873211" y="3808248"/>
            <a:ext cx="2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환경변수 등록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D57D5C7-1CB7-4DA4-8392-0BA8CEE773BF}"/>
              </a:ext>
            </a:extLst>
          </p:cNvPr>
          <p:cNvSpPr/>
          <p:nvPr/>
        </p:nvSpPr>
        <p:spPr>
          <a:xfrm>
            <a:off x="5350477" y="1258042"/>
            <a:ext cx="815546" cy="42946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E9618B-67E8-4BB7-8711-B35FB497F5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73" y="401508"/>
            <a:ext cx="302829" cy="3028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F296EAF-9A4D-4A75-8C77-447C3188BB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467" y="2453200"/>
            <a:ext cx="302829" cy="3028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A2C3E1-346A-45A6-AB78-0E6DDABADF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947" y="3881390"/>
            <a:ext cx="302829" cy="30282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EE3F78-8041-4182-9FC5-0DFBCE1AF4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951" y="3824788"/>
            <a:ext cx="302829" cy="302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9339A-397D-49FD-B22E-F8FE0E6E72B1}"/>
              </a:ext>
            </a:extLst>
          </p:cNvPr>
          <p:cNvSpPr txBox="1"/>
          <p:nvPr/>
        </p:nvSpPr>
        <p:spPr>
          <a:xfrm>
            <a:off x="6974866" y="6489743"/>
            <a:ext cx="521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참조 </a:t>
            </a:r>
            <a:r>
              <a:rPr lang="en-US" altLang="ko-KR" sz="1200" dirty="0"/>
              <a:t>: https://cloud.google.com/speech-to-text/docs/libraries#windows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2029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5DAA8C7-E72A-4CB1-9EC1-7717BAF8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370" y="1234316"/>
            <a:ext cx="5187270" cy="298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21D95A-A745-4033-94A3-5C83D063DD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74"/>
          <a:stretch/>
        </p:blipFill>
        <p:spPr>
          <a:xfrm>
            <a:off x="1096187" y="5889585"/>
            <a:ext cx="10320505" cy="3234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EC6857-D573-4683-8134-08162D438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87" y="3018266"/>
            <a:ext cx="3156032" cy="853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0C2359-75E8-4603-9943-2E4B88CCBF08}"/>
              </a:ext>
            </a:extLst>
          </p:cNvPr>
          <p:cNvSpPr txBox="1"/>
          <p:nvPr/>
        </p:nvSpPr>
        <p:spPr>
          <a:xfrm>
            <a:off x="881447" y="2253536"/>
            <a:ext cx="323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음성인식 소스파일</a:t>
            </a:r>
            <a:r>
              <a:rPr lang="en-US" altLang="ko-KR" b="1" dirty="0"/>
              <a:t>,</a:t>
            </a:r>
            <a:r>
              <a:rPr lang="ko-KR" altLang="en-US" b="1" dirty="0"/>
              <a:t>음원 파일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1A494-7B17-46F9-9C8F-32C30411B567}"/>
              </a:ext>
            </a:extLst>
          </p:cNvPr>
          <p:cNvSpPr txBox="1"/>
          <p:nvPr/>
        </p:nvSpPr>
        <p:spPr>
          <a:xfrm>
            <a:off x="881447" y="5357236"/>
            <a:ext cx="323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음성인식 결과</a:t>
            </a:r>
          </a:p>
        </p:txBody>
      </p:sp>
      <p:pic>
        <p:nvPicPr>
          <p:cNvPr id="2050" name="Picture 2" descr="IT 팁] 구글 음성인식으로 문자 대화 하기">
            <a:extLst>
              <a:ext uri="{FF2B5EF4-FFF2-40B4-BE49-F238E27FC236}">
                <a16:creationId xmlns:a16="http://schemas.microsoft.com/office/drawing/2014/main" id="{92EF7BCD-577C-4538-9C2F-C34BC835B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702" y="674880"/>
            <a:ext cx="1726341" cy="109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5E63DF6-323C-433D-9593-4DDF52BE6092}"/>
              </a:ext>
            </a:extLst>
          </p:cNvPr>
          <p:cNvSpPr/>
          <p:nvPr/>
        </p:nvSpPr>
        <p:spPr>
          <a:xfrm>
            <a:off x="4655021" y="2803533"/>
            <a:ext cx="815546" cy="42946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2B51B85-FC02-4C9E-81E8-1BA9ACD407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6" y="2286787"/>
            <a:ext cx="302829" cy="3028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163F84-6DA3-462F-A33A-3296CB398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5" y="5352232"/>
            <a:ext cx="302829" cy="30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김성준</dc:creator>
  <cp:lastModifiedBy>김선준</cp:lastModifiedBy>
  <cp:revision>9</cp:revision>
  <dcterms:created xsi:type="dcterms:W3CDTF">2020-12-09T10:55:36Z</dcterms:created>
  <dcterms:modified xsi:type="dcterms:W3CDTF">2020-12-11T04:28:59Z</dcterms:modified>
</cp:coreProperties>
</file>