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225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39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620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72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02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37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5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51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62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144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5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3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55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5CB3A-DB1A-2D43-8F3D-2BAC3F57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E56F44-6FDB-C94E-8637-5C3ABBAD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736440-197F-364C-9C02-7F0A5EAF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E84F30-E346-8146-8BFB-74F939BB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C9C92A-B30B-E845-851C-68C1E28E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C4C9551-76B8-4944-9217-56CEC2E5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860A002-BE6C-2B49-A6CF-CCC9944B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F92D14C-FA4A-F949-9A59-B72760F3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5EC526C-2151-2E4A-850C-994CCF58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E8B38D5-594A-7B42-9AEE-261FEDB3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F41A590-6856-D644-98CD-296F316D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B46D1C0-203F-F04F-A3BC-8B9CCB71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4146B64-939C-3845-A959-8E7D83DF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566390D-68DF-684D-85FE-9D5DBB13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77CF8A5-FA4B-5F4B-8173-2094D62E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683B37D-4F2C-8442-B437-27B06FE7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76D38F5-1516-A346-84D9-666F9F9B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122DE9C-D053-A545-95F6-FCF4C634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B3F3670-4AAE-D046-AE40-9FBC584D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61807EE-A76C-AE4A-9668-0BE8AA2C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8907E52-6BC5-344B-B2E2-761D1AA6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DC875F0-F739-BB49-81DC-17790120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443C028-E5D5-314D-98E0-C7EFCDE9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4B61255-60A0-9549-BDC0-8D52F657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D8DED29-96F4-BD4D-AA69-EC506C42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3840AC9-F364-264B-B694-74582A6D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7A38DCF-D6AA-E242-BC1C-78032B65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7B0D0D8-6DEE-4942-AEFA-9D6C8838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23C9555-C414-6D46-B168-BD187731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5D4FD0E-7327-8C43-A7A0-552EBFF9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C8298F5-0857-9C4F-9C3D-47A7B11A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8902E42-2686-8441-AD0B-04ED59C4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B10E28F-9CA6-D945-83FD-8B718757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C0A9D1B-6159-E44F-A51F-2F211213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0A40A92-5B36-B14B-BD6A-78765B9D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4665646-9548-8749-B99D-319325AC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734243D-C4C1-024F-A9C2-714C4054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DFBD2D8-E445-6741-849F-3DD0F6F9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9767C56-4BD0-604D-935D-1772CBDC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7570B3D-485B-3344-BA8E-F190453D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855CB2E-BD32-ED42-9B9E-8F17C9DF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2B20687-1D53-FB48-B7FF-07DE2273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59DA59D-0981-3F4F-9512-582E07C8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3A78249-2603-4444-8CAC-DDBF1FAA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B36159C-B99A-D340-8F7F-5F88CB0E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AA6FC46-809A-8648-86CD-2A50329A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48EF402-30A7-2642-A144-B998C71F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3D2A688-B895-AC49-BEBA-A1CE8E73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202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Fleysher</dc:creator>
  <cp:lastModifiedBy>Anthony Fleysher</cp:lastModifiedBy>
  <cp:revision>1</cp:revision>
  <cp:lastPrinted>2021-09-02T11:45:19Z</cp:lastPrinted>
  <dcterms:created xsi:type="dcterms:W3CDTF">2021-09-02T11:34:38Z</dcterms:created>
  <dcterms:modified xsi:type="dcterms:W3CDTF">2021-09-02T11:52:32Z</dcterms:modified>
</cp:coreProperties>
</file>