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8" r:id="rId6"/>
    <p:sldId id="259" r:id="rId7"/>
    <p:sldId id="269" r:id="rId8"/>
    <p:sldId id="270" r:id="rId9"/>
    <p:sldId id="271" r:id="rId10"/>
    <p:sldId id="260" r:id="rId11"/>
    <p:sldId id="261" r:id="rId12"/>
    <p:sldId id="272" r:id="rId13"/>
    <p:sldId id="262" r:id="rId14"/>
    <p:sldId id="273" r:id="rId15"/>
    <p:sldId id="263" r:id="rId16"/>
    <p:sldId id="26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6E51-685B-4AFC-97E2-E38FCE7CA84C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019C-4D40-40D5-BD35-6C84CA752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79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6E51-685B-4AFC-97E2-E38FCE7CA84C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019C-4D40-40D5-BD35-6C84CA752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73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6E51-685B-4AFC-97E2-E38FCE7CA84C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019C-4D40-40D5-BD35-6C84CA752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13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6E51-685B-4AFC-97E2-E38FCE7CA84C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019C-4D40-40D5-BD35-6C84CA752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55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6E51-685B-4AFC-97E2-E38FCE7CA84C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019C-4D40-40D5-BD35-6C84CA752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13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6E51-685B-4AFC-97E2-E38FCE7CA84C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019C-4D40-40D5-BD35-6C84CA752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84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6E51-685B-4AFC-97E2-E38FCE7CA84C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019C-4D40-40D5-BD35-6C84CA752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2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6E51-685B-4AFC-97E2-E38FCE7CA84C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019C-4D40-40D5-BD35-6C84CA752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74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6E51-685B-4AFC-97E2-E38FCE7CA84C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019C-4D40-40D5-BD35-6C84CA752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83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6E51-685B-4AFC-97E2-E38FCE7CA84C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019C-4D40-40D5-BD35-6C84CA752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58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6E51-685B-4AFC-97E2-E38FCE7CA84C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019C-4D40-40D5-BD35-6C84CA752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62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86E51-685B-4AFC-97E2-E38FCE7CA84C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D019C-4D40-40D5-BD35-6C84CA752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08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Целостность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Разработка кода информационных систем. Лекция №8</a:t>
            </a:r>
          </a:p>
        </p:txBody>
      </p:sp>
    </p:spTree>
    <p:extLst>
      <p:ext uri="{BB962C8B-B14F-4D97-AF65-F5344CB8AC3E}">
        <p14:creationId xmlns:p14="http://schemas.microsoft.com/office/powerpoint/2010/main" val="293338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57587"/>
            <a:ext cx="5664434" cy="550342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435" y="2139465"/>
            <a:ext cx="6527565" cy="373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3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756" y="1395124"/>
            <a:ext cx="11560487" cy="513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37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0097" y="365125"/>
            <a:ext cx="5973194" cy="456233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27455"/>
            <a:ext cx="8254791" cy="184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96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Конструкторы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1697" y="1234496"/>
            <a:ext cx="6779964" cy="562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87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4236" y="494435"/>
            <a:ext cx="10515600" cy="1325563"/>
          </a:xfrm>
        </p:spPr>
        <p:txBody>
          <a:bodyPr/>
          <a:lstStyle/>
          <a:p>
            <a:r>
              <a:rPr lang="ru-RU" dirty="0"/>
              <a:t>Конструкторы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1965" y="0"/>
            <a:ext cx="6592645" cy="6858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8" y="2314434"/>
            <a:ext cx="4857891" cy="300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78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Поля </a:t>
            </a:r>
            <a:r>
              <a:rPr lang="en-US" dirty="0" err="1" smtClean="0"/>
              <a:t>readonly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81" y="1690688"/>
            <a:ext cx="6606391" cy="472858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584" y="3154588"/>
            <a:ext cx="4769416" cy="180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11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Статические конструкторы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26" y="1690688"/>
            <a:ext cx="6049939" cy="447934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066" y="3413124"/>
            <a:ext cx="7008934" cy="168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5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Целостность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Целостность данных – это набор ограничений, которые нужны для того, чтобы данные, хранящиеся в классе соответствовали логике этого класса</a:t>
            </a:r>
          </a:p>
          <a:p>
            <a:r>
              <a:rPr lang="ru-RU" dirty="0" smtClean="0"/>
              <a:t>Угроза для целостности данных исходит от других разработчиков, которые не знают о наличии ограничений на целостность данных</a:t>
            </a:r>
          </a:p>
          <a:p>
            <a:r>
              <a:rPr lang="ru-RU" dirty="0" smtClean="0"/>
              <a:t>Их можно попытаться прописать в документации к проекту, но обычно ее никто не читает</a:t>
            </a:r>
          </a:p>
          <a:p>
            <a:r>
              <a:rPr lang="ru-RU" dirty="0" smtClean="0"/>
              <a:t>Поэтому в языке </a:t>
            </a:r>
            <a:r>
              <a:rPr lang="en-US" dirty="0" smtClean="0"/>
              <a:t>C# </a:t>
            </a:r>
            <a:r>
              <a:rPr lang="ru-RU" dirty="0" smtClean="0"/>
              <a:t>есть специальные средства, для сохранения целостности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3428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Целостность данных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38833"/>
            <a:ext cx="5884728" cy="328287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776" y="1191491"/>
            <a:ext cx="5957677" cy="566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0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Ключевое слово </a:t>
            </a:r>
            <a:r>
              <a:rPr lang="en-US" dirty="0" smtClean="0"/>
              <a:t>private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48" y="2050907"/>
            <a:ext cx="5714314" cy="369411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318" y="1286263"/>
            <a:ext cx="5697008" cy="557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8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Ключевое слово </a:t>
            </a:r>
            <a:r>
              <a:rPr lang="en-US" dirty="0"/>
              <a:t>private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02760"/>
            <a:ext cx="5412509" cy="541700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262" y="2066657"/>
            <a:ext cx="6354851" cy="388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26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Отложенные ошибки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14" y="1690688"/>
            <a:ext cx="5883011" cy="416968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826" y="1690688"/>
            <a:ext cx="6218174" cy="442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Отложенные ошибки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18" y="2703757"/>
            <a:ext cx="12096363" cy="20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2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доступа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203" y="1375354"/>
            <a:ext cx="6299593" cy="544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доступа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786" y="1243733"/>
            <a:ext cx="8812427" cy="561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422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105</Words>
  <Application>Microsoft Office PowerPoint</Application>
  <PresentationFormat>Широкоэкранный</PresentationFormat>
  <Paragraphs>21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Целостность данных</vt:lpstr>
      <vt:lpstr>Целостность данных</vt:lpstr>
      <vt:lpstr>Целостность данных</vt:lpstr>
      <vt:lpstr>Ключевое слово private</vt:lpstr>
      <vt:lpstr>Ключевое слово private</vt:lpstr>
      <vt:lpstr>Отложенные ошибки</vt:lpstr>
      <vt:lpstr>Отложенные ошибки</vt:lpstr>
      <vt:lpstr>Методы доступа</vt:lpstr>
      <vt:lpstr>Методы доступа</vt:lpstr>
      <vt:lpstr>Свойства</vt:lpstr>
      <vt:lpstr>Свойства</vt:lpstr>
      <vt:lpstr>Свойства</vt:lpstr>
      <vt:lpstr>Конструкторы</vt:lpstr>
      <vt:lpstr>Конструкторы</vt:lpstr>
      <vt:lpstr>Поля readonly</vt:lpstr>
      <vt:lpstr>Статические конструкторы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Целостность данных</dc:title>
  <dc:creator>Андрей</dc:creator>
  <cp:lastModifiedBy>Андрей</cp:lastModifiedBy>
  <cp:revision>12</cp:revision>
  <dcterms:created xsi:type="dcterms:W3CDTF">2024-11-10T13:04:18Z</dcterms:created>
  <dcterms:modified xsi:type="dcterms:W3CDTF">2024-11-10T17:48:22Z</dcterms:modified>
</cp:coreProperties>
</file>