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6F7F8-7332-851D-BCC2-31D143F36A45}" v="2" dt="2025-05-17T12:14:3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liyan" userId="d851628bdcd9056f" providerId="Windows Live" clId="Web-{BF95C168-BEEA-B6BD-B4C8-DADF4AC73FA8}"/>
    <pc:docChg chg="addSld delSld modSld">
      <pc:chgData name="Ankit Baliyan" userId="d851628bdcd9056f" providerId="Windows Live" clId="Web-{BF95C168-BEEA-B6BD-B4C8-DADF4AC73FA8}" dt="2025-05-11T10:01:12.806" v="733"/>
      <pc:docMkLst>
        <pc:docMk/>
      </pc:docMkLst>
      <pc:sldChg chg="addSp delSp modSp mod setBg">
        <pc:chgData name="Ankit Baliyan" userId="d851628bdcd9056f" providerId="Windows Live" clId="Web-{BF95C168-BEEA-B6BD-B4C8-DADF4AC73FA8}" dt="2025-05-11T09:40:50.800" v="698"/>
        <pc:sldMkLst>
          <pc:docMk/>
          <pc:sldMk cId="109857222" sldId="256"/>
        </pc:sldMkLst>
        <pc:spChg chg="mod">
          <ac:chgData name="Ankit Baliyan" userId="d851628bdcd9056f" providerId="Windows Live" clId="Web-{BF95C168-BEEA-B6BD-B4C8-DADF4AC73FA8}" dt="2025-05-11T09:40:41.128" v="69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Ankit Baliyan" userId="d851628bdcd9056f" providerId="Windows Live" clId="Web-{BF95C168-BEEA-B6BD-B4C8-DADF4AC73FA8}" dt="2025-05-11T09:40:50.800" v="69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nkit Baliyan" userId="d851628bdcd9056f" providerId="Windows Live" clId="Web-{BF95C168-BEEA-B6BD-B4C8-DADF4AC73FA8}" dt="2025-05-11T09:40:41.128" v="697"/>
          <ac:spMkLst>
            <pc:docMk/>
            <pc:sldMk cId="109857222" sldId="256"/>
            <ac:spMk id="10" creationId="{A3363022-C969-41E9-8EB2-E4C94908C1FA}"/>
          </ac:spMkLst>
        </pc:spChg>
        <pc:spChg chg="add">
          <ac:chgData name="Ankit Baliyan" userId="d851628bdcd9056f" providerId="Windows Live" clId="Web-{BF95C168-BEEA-B6BD-B4C8-DADF4AC73FA8}" dt="2025-05-11T09:40:41.128" v="697"/>
          <ac:spMkLst>
            <pc:docMk/>
            <pc:sldMk cId="109857222" sldId="256"/>
            <ac:spMk id="12" creationId="{8D1AD6B3-BE88-4CEB-BA17-790657CC4729}"/>
          </ac:spMkLst>
        </pc:spChg>
        <pc:grpChg chg="add">
          <ac:chgData name="Ankit Baliyan" userId="d851628bdcd9056f" providerId="Windows Live" clId="Web-{BF95C168-BEEA-B6BD-B4C8-DADF4AC73FA8}" dt="2025-05-11T09:40:41.128" v="697"/>
          <ac:grpSpMkLst>
            <pc:docMk/>
            <pc:sldMk cId="109857222" sldId="256"/>
            <ac:grpSpMk id="14" creationId="{89D1390B-7E13-4B4F-9CB2-391063412E54}"/>
          </ac:grpSpMkLst>
        </pc:grpChg>
        <pc:picChg chg="add del mod">
          <ac:chgData name="Ankit Baliyan" userId="d851628bdcd9056f" providerId="Windows Live" clId="Web-{BF95C168-BEEA-B6BD-B4C8-DADF4AC73FA8}" dt="2025-05-11T09:17:37.477" v="237"/>
          <ac:picMkLst>
            <pc:docMk/>
            <pc:sldMk cId="109857222" sldId="256"/>
            <ac:picMk id="4" creationId="{F0C0D26A-0F28-D1CB-6308-BED5ED212705}"/>
          </ac:picMkLst>
        </pc:picChg>
        <pc:picChg chg="add del mod">
          <ac:chgData name="Ankit Baliyan" userId="d851628bdcd9056f" providerId="Windows Live" clId="Web-{BF95C168-BEEA-B6BD-B4C8-DADF4AC73FA8}" dt="2025-05-11T09:17:35.321" v="236"/>
          <ac:picMkLst>
            <pc:docMk/>
            <pc:sldMk cId="109857222" sldId="256"/>
            <ac:picMk id="5" creationId="{09FDFCD3-00B9-4C6B-17EF-EF5CAF03F852}"/>
          </ac:picMkLst>
        </pc:picChg>
        <pc:picChg chg="add">
          <ac:chgData name="Ankit Baliyan" userId="d851628bdcd9056f" providerId="Windows Live" clId="Web-{BF95C168-BEEA-B6BD-B4C8-DADF4AC73FA8}" dt="2025-05-11T09:40:41.128" v="697"/>
          <ac:picMkLst>
            <pc:docMk/>
            <pc:sldMk cId="109857222" sldId="256"/>
            <ac:picMk id="7" creationId="{129C5289-6716-FF0F-1F13-632D55479042}"/>
          </ac:picMkLst>
        </pc:picChg>
      </pc:sldChg>
      <pc:sldChg chg="addSp delSp modSp new mod setBg">
        <pc:chgData name="Ankit Baliyan" userId="d851628bdcd9056f" providerId="Windows Live" clId="Web-{BF95C168-BEEA-B6BD-B4C8-DADF4AC73FA8}" dt="2025-05-11T09:58:21.144" v="717"/>
        <pc:sldMkLst>
          <pc:docMk/>
          <pc:sldMk cId="3382485524" sldId="257"/>
        </pc:sldMkLst>
        <pc:spChg chg="mod">
          <ac:chgData name="Ankit Baliyan" userId="d851628bdcd9056f" providerId="Windows Live" clId="Web-{BF95C168-BEEA-B6BD-B4C8-DADF4AC73FA8}" dt="2025-05-11T09:58:21.144" v="717"/>
          <ac:spMkLst>
            <pc:docMk/>
            <pc:sldMk cId="3382485524" sldId="257"/>
            <ac:spMk id="2" creationId="{4AF62307-5F32-1BE2-2D9B-A2A80AC132FE}"/>
          </ac:spMkLst>
        </pc:spChg>
        <pc:spChg chg="del">
          <ac:chgData name="Ankit Baliyan" userId="d851628bdcd9056f" providerId="Windows Live" clId="Web-{BF95C168-BEEA-B6BD-B4C8-DADF4AC73FA8}" dt="2025-05-11T09:10:06.260" v="36"/>
          <ac:spMkLst>
            <pc:docMk/>
            <pc:sldMk cId="3382485524" sldId="257"/>
            <ac:spMk id="3" creationId="{D5C774AB-1B1A-3439-3F88-6CE38F98FBE9}"/>
          </ac:spMkLst>
        </pc:spChg>
        <pc:spChg chg="add del mod">
          <ac:chgData name="Ankit Baliyan" userId="d851628bdcd9056f" providerId="Windows Live" clId="Web-{BF95C168-BEEA-B6BD-B4C8-DADF4AC73FA8}" dt="2025-05-11T09:11:26.481" v="56"/>
          <ac:spMkLst>
            <pc:docMk/>
            <pc:sldMk cId="3382485524" sldId="257"/>
            <ac:spMk id="9" creationId="{C4127CC6-FCB2-859C-D51E-B96BDD06897B}"/>
          </ac:spMkLst>
        </pc:spChg>
        <pc:spChg chg="add del">
          <ac:chgData name="Ankit Baliyan" userId="d851628bdcd9056f" providerId="Windows Live" clId="Web-{BF95C168-BEEA-B6BD-B4C8-DADF4AC73FA8}" dt="2025-05-11T09:11:55.092" v="62"/>
          <ac:spMkLst>
            <pc:docMk/>
            <pc:sldMk cId="3382485524" sldId="257"/>
            <ac:spMk id="12" creationId="{6753252F-4873-4F63-801D-CC719279A7D5}"/>
          </ac:spMkLst>
        </pc:spChg>
        <pc:spChg chg="add del">
          <ac:chgData name="Ankit Baliyan" userId="d851628bdcd9056f" providerId="Windows Live" clId="Web-{BF95C168-BEEA-B6BD-B4C8-DADF4AC73FA8}" dt="2025-05-11T09:11:55.092" v="62"/>
          <ac:spMkLst>
            <pc:docMk/>
            <pc:sldMk cId="3382485524" sldId="257"/>
            <ac:spMk id="14" creationId="{047C8CCB-F95D-4249-92DD-651249D3535A}"/>
          </ac:spMkLst>
        </pc:spChg>
        <pc:spChg chg="add">
          <ac:chgData name="Ankit Baliyan" userId="d851628bdcd9056f" providerId="Windows Live" clId="Web-{BF95C168-BEEA-B6BD-B4C8-DADF4AC73FA8}" dt="2025-05-11T09:58:21.144" v="717"/>
          <ac:spMkLst>
            <pc:docMk/>
            <pc:sldMk cId="3382485524" sldId="257"/>
            <ac:spMk id="15" creationId="{A4AC5506-6312-4701-8D3C-40187889A947}"/>
          </ac:spMkLst>
        </pc:spChg>
        <pc:spChg chg="add del">
          <ac:chgData name="Ankit Baliyan" userId="d851628bdcd9056f" providerId="Windows Live" clId="Web-{BF95C168-BEEA-B6BD-B4C8-DADF4AC73FA8}" dt="2025-05-11T09:12:10.905" v="64"/>
          <ac:spMkLst>
            <pc:docMk/>
            <pc:sldMk cId="3382485524" sldId="257"/>
            <ac:spMk id="18" creationId="{47942995-B07F-4636-9A06-C6A104B260A8}"/>
          </ac:spMkLst>
        </pc:spChg>
        <pc:spChg chg="add del">
          <ac:chgData name="Ankit Baliyan" userId="d851628bdcd9056f" providerId="Windows Live" clId="Web-{BF95C168-BEEA-B6BD-B4C8-DADF4AC73FA8}" dt="2025-05-11T09:12:10.905" v="64"/>
          <ac:spMkLst>
            <pc:docMk/>
            <pc:sldMk cId="3382485524" sldId="257"/>
            <ac:spMk id="19" creationId="{B81933D1-5615-42C7-9C0B-4EB7105CCE2D}"/>
          </ac:spMkLst>
        </pc:spChg>
        <pc:spChg chg="add del">
          <ac:chgData name="Ankit Baliyan" userId="d851628bdcd9056f" providerId="Windows Live" clId="Web-{BF95C168-BEEA-B6BD-B4C8-DADF4AC73FA8}" dt="2025-05-11T09:12:10.905" v="64"/>
          <ac:spMkLst>
            <pc:docMk/>
            <pc:sldMk cId="3382485524" sldId="257"/>
            <ac:spMk id="21" creationId="{19C9EAEA-39D0-4B0E-A0EB-51E7B26740B1}"/>
          </ac:spMkLst>
        </pc:spChg>
        <pc:grpChg chg="add del">
          <ac:chgData name="Ankit Baliyan" userId="d851628bdcd9056f" providerId="Windows Live" clId="Web-{BF95C168-BEEA-B6BD-B4C8-DADF4AC73FA8}" dt="2025-05-11T09:12:10.905" v="64"/>
          <ac:grpSpMkLst>
            <pc:docMk/>
            <pc:sldMk cId="3382485524" sldId="257"/>
            <ac:grpSpMk id="20" creationId="{032D8612-31EB-44CF-A1D0-14FD4C705424}"/>
          </ac:grpSpMkLst>
        </pc:grpChg>
        <pc:picChg chg="add del mod ord">
          <ac:chgData name="Ankit Baliyan" userId="d851628bdcd9056f" providerId="Windows Live" clId="Web-{BF95C168-BEEA-B6BD-B4C8-DADF4AC73FA8}" dt="2025-05-11T09:11:11.997" v="54"/>
          <ac:picMkLst>
            <pc:docMk/>
            <pc:sldMk cId="3382485524" sldId="257"/>
            <ac:picMk id="4" creationId="{BC6A3E25-A5C1-DC56-7F5E-37400DF67EE3}"/>
          </ac:picMkLst>
        </pc:picChg>
        <pc:picChg chg="add del mod">
          <ac:chgData name="Ankit Baliyan" userId="d851628bdcd9056f" providerId="Windows Live" clId="Web-{BF95C168-BEEA-B6BD-B4C8-DADF4AC73FA8}" dt="2025-05-11T09:10:29.261" v="45"/>
          <ac:picMkLst>
            <pc:docMk/>
            <pc:sldMk cId="3382485524" sldId="257"/>
            <ac:picMk id="5" creationId="{69254C96-50FF-B419-FA86-3025AEEC8DAA}"/>
          </ac:picMkLst>
        </pc:picChg>
        <pc:picChg chg="add del mod">
          <ac:chgData name="Ankit Baliyan" userId="d851628bdcd9056f" providerId="Windows Live" clId="Web-{BF95C168-BEEA-B6BD-B4C8-DADF4AC73FA8}" dt="2025-05-11T09:11:07.137" v="53"/>
          <ac:picMkLst>
            <pc:docMk/>
            <pc:sldMk cId="3382485524" sldId="257"/>
            <ac:picMk id="6" creationId="{D0D71BE8-D56E-912D-CD64-51C9F30C8F31}"/>
          </ac:picMkLst>
        </pc:picChg>
        <pc:picChg chg="add del mod">
          <ac:chgData name="Ankit Baliyan" userId="d851628bdcd9056f" providerId="Windows Live" clId="Web-{BF95C168-BEEA-B6BD-B4C8-DADF4AC73FA8}" dt="2025-05-11T09:12:23.592" v="72"/>
          <ac:picMkLst>
            <pc:docMk/>
            <pc:sldMk cId="3382485524" sldId="257"/>
            <ac:picMk id="7" creationId="{D4E6ACBA-BC22-5058-6613-F5CB46AAD15B}"/>
          </ac:picMkLst>
        </pc:picChg>
        <pc:picChg chg="add mod">
          <ac:chgData name="Ankit Baliyan" userId="d851628bdcd9056f" providerId="Windows Live" clId="Web-{BF95C168-BEEA-B6BD-B4C8-DADF4AC73FA8}" dt="2025-05-11T09:58:21.144" v="717"/>
          <ac:picMkLst>
            <pc:docMk/>
            <pc:sldMk cId="3382485524" sldId="257"/>
            <ac:picMk id="10" creationId="{8997DAC0-718E-DC96-505D-48FE1CF150CD}"/>
          </ac:picMkLst>
        </pc:picChg>
        <pc:picChg chg="add del mod">
          <ac:chgData name="Ankit Baliyan" userId="d851628bdcd9056f" providerId="Windows Live" clId="Web-{BF95C168-BEEA-B6BD-B4C8-DADF4AC73FA8}" dt="2025-05-11T09:12:31.436" v="75"/>
          <ac:picMkLst>
            <pc:docMk/>
            <pc:sldMk cId="3382485524" sldId="257"/>
            <ac:picMk id="11" creationId="{A73A96F7-81C8-1B09-C9AA-BA57385E2DF6}"/>
          </ac:picMkLst>
        </pc:picChg>
      </pc:sldChg>
      <pc:sldChg chg="addSp delSp modSp new mod setBg">
        <pc:chgData name="Ankit Baliyan" userId="d851628bdcd9056f" providerId="Windows Live" clId="Web-{BF95C168-BEEA-B6BD-B4C8-DADF4AC73FA8}" dt="2025-05-11T09:58:45.441" v="722"/>
        <pc:sldMkLst>
          <pc:docMk/>
          <pc:sldMk cId="3294204812" sldId="258"/>
        </pc:sldMkLst>
        <pc:spChg chg="mo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2" creationId="{01FF965C-757F-F51B-A3CA-47C9F8261F74}"/>
          </ac:spMkLst>
        </pc:spChg>
        <pc:spChg chg="add del mo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3" creationId="{666F85CE-B324-8770-275A-BF8890BC5923}"/>
          </ac:spMkLst>
        </pc:spChg>
        <pc:spChg chg="add del">
          <ac:chgData name="Ankit Baliyan" userId="d851628bdcd9056f" providerId="Windows Live" clId="Web-{BF95C168-BEEA-B6BD-B4C8-DADF4AC73FA8}" dt="2025-05-11T09:58:32.879" v="719"/>
          <ac:spMkLst>
            <pc:docMk/>
            <pc:sldMk cId="3294204812" sldId="258"/>
            <ac:spMk id="8" creationId="{907EF6B7-1338-4443-8C46-6A318D952DFD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9" creationId="{BACC6370-2D7E-4714-9D71-7542949D7D5D}"/>
          </ac:spMkLst>
        </pc:spChg>
        <pc:spChg chg="add del">
          <ac:chgData name="Ankit Baliyan" userId="d851628bdcd9056f" providerId="Windows Live" clId="Web-{BF95C168-BEEA-B6BD-B4C8-DADF4AC73FA8}" dt="2025-05-11T09:58:32.879" v="719"/>
          <ac:spMkLst>
            <pc:docMk/>
            <pc:sldMk cId="3294204812" sldId="258"/>
            <ac:spMk id="10" creationId="{DAAE4CDD-124C-4DCF-9584-B6033B545DD5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11" creationId="{256B2C21-A230-48C0-8DF1-C46611373C44}"/>
          </ac:spMkLst>
        </pc:spChg>
        <pc:spChg chg="add del">
          <ac:chgData name="Ankit Baliyan" userId="d851628bdcd9056f" providerId="Windows Live" clId="Web-{BF95C168-BEEA-B6BD-B4C8-DADF4AC73FA8}" dt="2025-05-11T09:58:32.879" v="719"/>
          <ac:spMkLst>
            <pc:docMk/>
            <pc:sldMk cId="3294204812" sldId="258"/>
            <ac:spMk id="12" creationId="{081E4A58-353D-44AE-B2FC-2A74E2E400F7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13" creationId="{3847E18C-932D-4C95-AABA-FEC7C9499AD7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15" creationId="{3150CB11-0C61-439E-910F-5787759E72A0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17" creationId="{43F8A58B-5155-44CE-A5FF-7647B47D0A7A}"/>
          </ac:spMkLst>
        </pc:spChg>
        <pc:spChg chg="add del">
          <ac:chgData name="Ankit Baliyan" userId="d851628bdcd9056f" providerId="Windows Live" clId="Web-{BF95C168-BEEA-B6BD-B4C8-DADF4AC73FA8}" dt="2025-05-11T09:58:45.441" v="721"/>
          <ac:spMkLst>
            <pc:docMk/>
            <pc:sldMk cId="3294204812" sldId="258"/>
            <ac:spMk id="19" creationId="{443F2ACA-E6D6-4028-82DD-F03C262D5DE6}"/>
          </ac:spMkLst>
        </pc:spChg>
        <pc:spChg chg="ad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21" creationId="{907EF6B7-1338-4443-8C46-6A318D952DFD}"/>
          </ac:spMkLst>
        </pc:spChg>
        <pc:spChg chg="ad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22" creationId="{DAAE4CDD-124C-4DCF-9584-B6033B545DD5}"/>
          </ac:spMkLst>
        </pc:spChg>
        <pc:spChg chg="ad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23" creationId="{081E4A58-353D-44AE-B2FC-2A74E2E400F7}"/>
          </ac:spMkLst>
        </pc:spChg>
        <pc:spChg chg="add">
          <ac:chgData name="Ankit Baliyan" userId="d851628bdcd9056f" providerId="Windows Live" clId="Web-{BF95C168-BEEA-B6BD-B4C8-DADF4AC73FA8}" dt="2025-05-11T09:58:45.441" v="722"/>
          <ac:spMkLst>
            <pc:docMk/>
            <pc:sldMk cId="3294204812" sldId="258"/>
            <ac:spMk id="24" creationId="{666F85CE-B324-8770-275A-BF8890BC5923}"/>
          </ac:spMkLst>
        </pc:spChg>
        <pc:graphicFrameChg chg="add del">
          <ac:chgData name="Ankit Baliyan" userId="d851628bdcd9056f" providerId="Windows Live" clId="Web-{BF95C168-BEEA-B6BD-B4C8-DADF4AC73FA8}" dt="2025-05-11T09:58:45.441" v="721"/>
          <ac:graphicFrameMkLst>
            <pc:docMk/>
            <pc:sldMk cId="3294204812" sldId="258"/>
            <ac:graphicFrameMk id="5" creationId="{755DF401-8C1C-B1B0-E129-036558FB7AF2}"/>
          </ac:graphicFrameMkLst>
        </pc:graphicFrameChg>
      </pc:sldChg>
      <pc:sldChg chg="addSp modSp new mod setBg">
        <pc:chgData name="Ankit Baliyan" userId="d851628bdcd9056f" providerId="Windows Live" clId="Web-{BF95C168-BEEA-B6BD-B4C8-DADF4AC73FA8}" dt="2025-05-11T09:58:56.879" v="723"/>
        <pc:sldMkLst>
          <pc:docMk/>
          <pc:sldMk cId="2617850436" sldId="259"/>
        </pc:sldMkLst>
        <pc:spChg chg="mo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2" creationId="{79DC8790-855D-82E1-81AE-0B293D1AFA0C}"/>
          </ac:spMkLst>
        </pc:spChg>
        <pc:spChg chg="mo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3" creationId="{555AAE5D-0EFF-F1B3-6FC3-4A017B2F2510}"/>
          </ac:spMkLst>
        </pc:spChg>
        <pc:spChg chg="ad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8" creationId="{327D73B4-9F5C-4A64-A179-51B9500CB8B5}"/>
          </ac:spMkLst>
        </pc:spChg>
        <pc:spChg chg="ad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10" creationId="{C1F06963-6374-4B48-844F-071A9BAAAE02}"/>
          </ac:spMkLst>
        </pc:spChg>
        <pc:spChg chg="ad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12" creationId="{6CB927A4-E432-4310-9CD5-E89FF5063179}"/>
          </ac:spMkLst>
        </pc:spChg>
        <pc:spChg chg="ad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14" creationId="{1453BF6C-B012-48B7-B4E8-6D7AC7C27D02}"/>
          </ac:spMkLst>
        </pc:spChg>
        <pc:spChg chg="add">
          <ac:chgData name="Ankit Baliyan" userId="d851628bdcd9056f" providerId="Windows Live" clId="Web-{BF95C168-BEEA-B6BD-B4C8-DADF4AC73FA8}" dt="2025-05-11T09:58:56.879" v="723"/>
          <ac:spMkLst>
            <pc:docMk/>
            <pc:sldMk cId="2617850436" sldId="259"/>
            <ac:spMk id="16" creationId="{E3020543-B24B-4EC4-8FFC-8DD88EEA91A8}"/>
          </ac:spMkLst>
        </pc:spChg>
        <pc:cxnChg chg="add">
          <ac:chgData name="Ankit Baliyan" userId="d851628bdcd9056f" providerId="Windows Live" clId="Web-{BF95C168-BEEA-B6BD-B4C8-DADF4AC73FA8}" dt="2025-05-11T09:58:56.879" v="723"/>
          <ac:cxnSpMkLst>
            <pc:docMk/>
            <pc:sldMk cId="2617850436" sldId="259"/>
            <ac:cxnSpMk id="18" creationId="{C49DA8F6-BCC1-4447-B54C-57856834B94B}"/>
          </ac:cxnSpMkLst>
        </pc:cxnChg>
      </pc:sldChg>
      <pc:sldChg chg="addSp delSp modSp new mod setBg">
        <pc:chgData name="Ankit Baliyan" userId="d851628bdcd9056f" providerId="Windows Live" clId="Web-{BF95C168-BEEA-B6BD-B4C8-DADF4AC73FA8}" dt="2025-05-11T10:01:12.806" v="733"/>
        <pc:sldMkLst>
          <pc:docMk/>
          <pc:sldMk cId="343823299" sldId="260"/>
        </pc:sldMkLst>
        <pc:spChg chg="mo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2" creationId="{4E40FB69-D554-B9E7-123A-5BA18A41460F}"/>
          </ac:spMkLst>
        </pc:spChg>
        <pc:spChg chg="add del mo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3" creationId="{DD811C26-2281-7361-CFC2-6823B8045A84}"/>
          </ac:spMkLst>
        </pc:spChg>
        <pc:spChg chg="add del">
          <ac:chgData name="Ankit Baliyan" userId="d851628bdcd9056f" providerId="Windows Live" clId="Web-{BF95C168-BEEA-B6BD-B4C8-DADF4AC73FA8}" dt="2025-05-11T10:01:12.775" v="732"/>
          <ac:spMkLst>
            <pc:docMk/>
            <pc:sldMk cId="343823299" sldId="260"/>
            <ac:spMk id="9" creationId="{56E9B3E6-E277-4D68-BA48-9CB43FFBD6E2}"/>
          </ac:spMkLst>
        </pc:spChg>
        <pc:spChg chg="ad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13" creationId="{AAD0DBB9-1A4B-4391-81D4-CB19F9AB918A}"/>
          </ac:spMkLst>
        </pc:spChg>
        <pc:spChg chg="ad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15" creationId="{063BBA22-50EA-4C4D-BE05-F1CE4E63AA56}"/>
          </ac:spMkLst>
        </pc:spChg>
        <pc:spChg chg="add del">
          <ac:chgData name="Ankit Baliyan" userId="d851628bdcd9056f" providerId="Windows Live" clId="Web-{BF95C168-BEEA-B6BD-B4C8-DADF4AC73FA8}" dt="2025-05-11T10:01:12.775" v="732"/>
          <ac:spMkLst>
            <pc:docMk/>
            <pc:sldMk cId="343823299" sldId="260"/>
            <ac:spMk id="16" creationId="{D5B0017B-2ECA-49AF-B397-DC140825DF8D}"/>
          </ac:spMkLst>
        </pc:spChg>
        <pc:spChg chg="ad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20" creationId="{BACC6370-2D7E-4714-9D71-7542949D7D5D}"/>
          </ac:spMkLst>
        </pc:spChg>
        <pc:spChg chg="add">
          <ac:chgData name="Ankit Baliyan" userId="d851628bdcd9056f" providerId="Windows Live" clId="Web-{BF95C168-BEEA-B6BD-B4C8-DADF4AC73FA8}" dt="2025-05-11T10:01:12.806" v="733"/>
          <ac:spMkLst>
            <pc:docMk/>
            <pc:sldMk cId="343823299" sldId="260"/>
            <ac:spMk id="21" creationId="{F68B3F68-107C-434F-AA38-110D5EA91B85}"/>
          </ac:spMkLst>
        </pc:spChg>
        <pc:grpChg chg="add del">
          <ac:chgData name="Ankit Baliyan" userId="d851628bdcd9056f" providerId="Windows Live" clId="Web-{BF95C168-BEEA-B6BD-B4C8-DADF4AC73FA8}" dt="2025-05-11T10:01:12.775" v="732"/>
          <ac:grpSpMkLst>
            <pc:docMk/>
            <pc:sldMk cId="343823299" sldId="260"/>
            <ac:grpSpMk id="11" creationId="{AE1C45F0-260A-458C-96ED-C1F6D2151219}"/>
          </ac:grpSpMkLst>
        </pc:grpChg>
        <pc:graphicFrameChg chg="add del">
          <ac:chgData name="Ankit Baliyan" userId="d851628bdcd9056f" providerId="Windows Live" clId="Web-{BF95C168-BEEA-B6BD-B4C8-DADF4AC73FA8}" dt="2025-05-11T09:19:23.293" v="300"/>
          <ac:graphicFrameMkLst>
            <pc:docMk/>
            <pc:sldMk cId="343823299" sldId="260"/>
            <ac:graphicFrameMk id="5" creationId="{CE17171D-92D1-E114-6E2D-57BAE9EA96B9}"/>
          </ac:graphicFrameMkLst>
        </pc:graphicFrameChg>
        <pc:graphicFrameChg chg="add del">
          <ac:chgData name="Ankit Baliyan" userId="d851628bdcd9056f" providerId="Windows Live" clId="Web-{BF95C168-BEEA-B6BD-B4C8-DADF4AC73FA8}" dt="2025-05-11T10:01:12.775" v="732"/>
          <ac:graphicFrameMkLst>
            <pc:docMk/>
            <pc:sldMk cId="343823299" sldId="260"/>
            <ac:graphicFrameMk id="6" creationId="{334BAF53-BB1B-E4A8-B12E-D53506B29FE2}"/>
          </ac:graphicFrameMkLst>
        </pc:graphicFrameChg>
        <pc:graphicFrameChg chg="add">
          <ac:chgData name="Ankit Baliyan" userId="d851628bdcd9056f" providerId="Windows Live" clId="Web-{BF95C168-BEEA-B6BD-B4C8-DADF4AC73FA8}" dt="2025-05-11T10:01:12.806" v="733"/>
          <ac:graphicFrameMkLst>
            <pc:docMk/>
            <pc:sldMk cId="343823299" sldId="260"/>
            <ac:graphicFrameMk id="22" creationId="{97F9E7B3-B257-08EA-7859-5D3AF8C7A221}"/>
          </ac:graphicFrameMkLst>
        </pc:graphicFrameChg>
        <pc:cxnChg chg="add del">
          <ac:chgData name="Ankit Baliyan" userId="d851628bdcd9056f" providerId="Windows Live" clId="Web-{BF95C168-BEEA-B6BD-B4C8-DADF4AC73FA8}" dt="2025-05-11T10:01:12.775" v="732"/>
          <ac:cxnSpMkLst>
            <pc:docMk/>
            <pc:sldMk cId="343823299" sldId="260"/>
            <ac:cxnSpMk id="18" creationId="{6CF1BAF6-AD41-4082-B212-8A1F9A2E8779}"/>
          </ac:cxnSpMkLst>
        </pc:cxnChg>
      </pc:sldChg>
      <pc:sldChg chg="addSp delSp modSp new">
        <pc:chgData name="Ankit Baliyan" userId="d851628bdcd9056f" providerId="Windows Live" clId="Web-{BF95C168-BEEA-B6BD-B4C8-DADF4AC73FA8}" dt="2025-05-11T09:59:16.927" v="726"/>
        <pc:sldMkLst>
          <pc:docMk/>
          <pc:sldMk cId="496535897" sldId="261"/>
        </pc:sldMkLst>
        <pc:spChg chg="mod">
          <ac:chgData name="Ankit Baliyan" userId="d851628bdcd9056f" providerId="Windows Live" clId="Web-{BF95C168-BEEA-B6BD-B4C8-DADF4AC73FA8}" dt="2025-05-11T09:32:37.613" v="509" actId="20577"/>
          <ac:spMkLst>
            <pc:docMk/>
            <pc:sldMk cId="496535897" sldId="261"/>
            <ac:spMk id="2" creationId="{BD58D140-2DD8-8435-21DD-37EA880A00B8}"/>
          </ac:spMkLst>
        </pc:spChg>
        <pc:spChg chg="add del mod">
          <ac:chgData name="Ankit Baliyan" userId="d851628bdcd9056f" providerId="Windows Live" clId="Web-{BF95C168-BEEA-B6BD-B4C8-DADF4AC73FA8}" dt="2025-05-11T09:59:16.927" v="726"/>
          <ac:spMkLst>
            <pc:docMk/>
            <pc:sldMk cId="496535897" sldId="261"/>
            <ac:spMk id="3" creationId="{4834C425-D2BF-765C-3283-F7B96095729C}"/>
          </ac:spMkLst>
        </pc:spChg>
        <pc:graphicFrameChg chg="add del">
          <ac:chgData name="Ankit Baliyan" userId="d851628bdcd9056f" providerId="Windows Live" clId="Web-{BF95C168-BEEA-B6BD-B4C8-DADF4AC73FA8}" dt="2025-05-11T09:59:16.911" v="725"/>
          <ac:graphicFrameMkLst>
            <pc:docMk/>
            <pc:sldMk cId="496535897" sldId="261"/>
            <ac:graphicFrameMk id="5" creationId="{E6F5DD43-7884-E613-7BBB-3BC6DBB73E67}"/>
          </ac:graphicFrameMkLst>
        </pc:graphicFrameChg>
        <pc:graphicFrameChg chg="add">
          <ac:chgData name="Ankit Baliyan" userId="d851628bdcd9056f" providerId="Windows Live" clId="Web-{BF95C168-BEEA-B6BD-B4C8-DADF4AC73FA8}" dt="2025-05-11T09:59:16.927" v="726"/>
          <ac:graphicFrameMkLst>
            <pc:docMk/>
            <pc:sldMk cId="496535897" sldId="261"/>
            <ac:graphicFrameMk id="7" creationId="{013CDC3B-461C-20FC-F352-98A14BD33271}"/>
          </ac:graphicFrameMkLst>
        </pc:graphicFrameChg>
      </pc:sldChg>
      <pc:sldChg chg="addSp delSp modSp new mod setBg">
        <pc:chgData name="Ankit Baliyan" userId="d851628bdcd9056f" providerId="Windows Live" clId="Web-{BF95C168-BEEA-B6BD-B4C8-DADF4AC73FA8}" dt="2025-05-11T09:59:26.068" v="727"/>
        <pc:sldMkLst>
          <pc:docMk/>
          <pc:sldMk cId="1827130077" sldId="262"/>
        </pc:sldMkLst>
        <pc:spChg chg="mo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2" creationId="{BD2A568A-1FDC-08FA-444F-5A3CCCC4224A}"/>
          </ac:spMkLst>
        </pc:spChg>
        <pc:spChg chg="del mo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3" creationId="{99697325-B770-DF2A-301D-3C74AD257449}"/>
          </ac:spMkLst>
        </pc:spChg>
        <pc:spChg chg="ad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9" creationId="{BACC6370-2D7E-4714-9D71-7542949D7D5D}"/>
          </ac:spMkLst>
        </pc:spChg>
        <pc:spChg chg="ad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11" creationId="{F68B3F68-107C-434F-AA38-110D5EA91B85}"/>
          </ac:spMkLst>
        </pc:spChg>
        <pc:spChg chg="ad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13" creationId="{AAD0DBB9-1A4B-4391-81D4-CB19F9AB918A}"/>
          </ac:spMkLst>
        </pc:spChg>
        <pc:spChg chg="add">
          <ac:chgData name="Ankit Baliyan" userId="d851628bdcd9056f" providerId="Windows Live" clId="Web-{BF95C168-BEEA-B6BD-B4C8-DADF4AC73FA8}" dt="2025-05-11T09:59:26.068" v="727"/>
          <ac:spMkLst>
            <pc:docMk/>
            <pc:sldMk cId="1827130077" sldId="262"/>
            <ac:spMk id="15" creationId="{063BBA22-50EA-4C4D-BE05-F1CE4E63AA56}"/>
          </ac:spMkLst>
        </pc:spChg>
        <pc:graphicFrameChg chg="add">
          <ac:chgData name="Ankit Baliyan" userId="d851628bdcd9056f" providerId="Windows Live" clId="Web-{BF95C168-BEEA-B6BD-B4C8-DADF4AC73FA8}" dt="2025-05-11T09:59:26.068" v="727"/>
          <ac:graphicFrameMkLst>
            <pc:docMk/>
            <pc:sldMk cId="1827130077" sldId="262"/>
            <ac:graphicFrameMk id="5" creationId="{9D1BC6A4-A3A6-D78E-B1E4-A239A046A677}"/>
          </ac:graphicFrameMkLst>
        </pc:graphicFrameChg>
      </pc:sldChg>
      <pc:sldChg chg="addSp modSp new mod setBg">
        <pc:chgData name="Ankit Baliyan" userId="d851628bdcd9056f" providerId="Windows Live" clId="Web-{BF95C168-BEEA-B6BD-B4C8-DADF4AC73FA8}" dt="2025-05-11T10:00:12.382" v="728"/>
        <pc:sldMkLst>
          <pc:docMk/>
          <pc:sldMk cId="4019173107" sldId="263"/>
        </pc:sldMkLst>
        <pc:spChg chg="mo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2" creationId="{3B30F83C-6661-440E-E3B0-402497694BC4}"/>
          </ac:spMkLst>
        </pc:spChg>
        <pc:spChg chg="mo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3" creationId="{E5C33141-01D5-03A9-C30E-8A6E2F58A4D9}"/>
          </ac:spMkLst>
        </pc:spChg>
        <pc:spChg chg="ad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8" creationId="{C2554CA6-288E-4202-BC52-2E5A8F0C0AED}"/>
          </ac:spMkLst>
        </pc:spChg>
        <pc:spChg chg="ad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10" creationId="{B10BB131-AC8E-4A8E-A5D1-36260F720C3B}"/>
          </ac:spMkLst>
        </pc:spChg>
        <pc:spChg chg="ad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12" creationId="{5B7778FC-632E-4DCA-A7CB-0D7731CCF970}"/>
          </ac:spMkLst>
        </pc:spChg>
        <pc:spChg chg="add">
          <ac:chgData name="Ankit Baliyan" userId="d851628bdcd9056f" providerId="Windows Live" clId="Web-{BF95C168-BEEA-B6BD-B4C8-DADF4AC73FA8}" dt="2025-05-11T10:00:12.382" v="728"/>
          <ac:spMkLst>
            <pc:docMk/>
            <pc:sldMk cId="4019173107" sldId="263"/>
            <ac:spMk id="14" creationId="{FA23A907-97FB-4A8F-880A-DD77401C4296}"/>
          </ac:spMkLst>
        </pc:spChg>
      </pc:sldChg>
      <pc:sldChg chg="addSp delSp modSp new mod setBg">
        <pc:chgData name="Ankit Baliyan" userId="d851628bdcd9056f" providerId="Windows Live" clId="Web-{BF95C168-BEEA-B6BD-B4C8-DADF4AC73FA8}" dt="2025-05-11T10:00:35.960" v="729"/>
        <pc:sldMkLst>
          <pc:docMk/>
          <pc:sldMk cId="2935276290" sldId="264"/>
        </pc:sldMkLst>
        <pc:spChg chg="mo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2" creationId="{3EBD79F0-B52C-B9C0-395A-840647ACB77D}"/>
          </ac:spMkLst>
        </pc:spChg>
        <pc:spChg chg="del mo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3" creationId="{FEF27775-709C-F53D-0D08-EA2C55B22CA8}"/>
          </ac:spMkLst>
        </pc:spChg>
        <pc:spChg chg="ad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9" creationId="{BACC6370-2D7E-4714-9D71-7542949D7D5D}"/>
          </ac:spMkLst>
        </pc:spChg>
        <pc:spChg chg="ad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11" creationId="{F68B3F68-107C-434F-AA38-110D5EA91B85}"/>
          </ac:spMkLst>
        </pc:spChg>
        <pc:spChg chg="ad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13" creationId="{AAD0DBB9-1A4B-4391-81D4-CB19F9AB918A}"/>
          </ac:spMkLst>
        </pc:spChg>
        <pc:spChg chg="add">
          <ac:chgData name="Ankit Baliyan" userId="d851628bdcd9056f" providerId="Windows Live" clId="Web-{BF95C168-BEEA-B6BD-B4C8-DADF4AC73FA8}" dt="2025-05-11T10:00:35.960" v="729"/>
          <ac:spMkLst>
            <pc:docMk/>
            <pc:sldMk cId="2935276290" sldId="264"/>
            <ac:spMk id="15" creationId="{063BBA22-50EA-4C4D-BE05-F1CE4E63AA56}"/>
          </ac:spMkLst>
        </pc:spChg>
        <pc:graphicFrameChg chg="add">
          <ac:chgData name="Ankit Baliyan" userId="d851628bdcd9056f" providerId="Windows Live" clId="Web-{BF95C168-BEEA-B6BD-B4C8-DADF4AC73FA8}" dt="2025-05-11T10:00:35.960" v="729"/>
          <ac:graphicFrameMkLst>
            <pc:docMk/>
            <pc:sldMk cId="2935276290" sldId="264"/>
            <ac:graphicFrameMk id="5" creationId="{9E3B2E38-0675-FE47-FE61-5796EE41DD34}"/>
          </ac:graphicFrameMkLst>
        </pc:graphicFrameChg>
      </pc:sldChg>
      <pc:sldChg chg="addSp delSp modSp new mod setBg">
        <pc:chgData name="Ankit Baliyan" userId="d851628bdcd9056f" providerId="Windows Live" clId="Web-{BF95C168-BEEA-B6BD-B4C8-DADF4AC73FA8}" dt="2025-05-11T10:00:46.383" v="730"/>
        <pc:sldMkLst>
          <pc:docMk/>
          <pc:sldMk cId="4111519472" sldId="265"/>
        </pc:sldMkLst>
        <pc:spChg chg="mod">
          <ac:chgData name="Ankit Baliyan" userId="d851628bdcd9056f" providerId="Windows Live" clId="Web-{BF95C168-BEEA-B6BD-B4C8-DADF4AC73FA8}" dt="2025-05-11T10:00:46.383" v="730"/>
          <ac:spMkLst>
            <pc:docMk/>
            <pc:sldMk cId="4111519472" sldId="265"/>
            <ac:spMk id="2" creationId="{3182D7D0-7514-77D3-E26A-EAF2B85F75CE}"/>
          </ac:spMkLst>
        </pc:spChg>
        <pc:spChg chg="del">
          <ac:chgData name="Ankit Baliyan" userId="d851628bdcd9056f" providerId="Windows Live" clId="Web-{BF95C168-BEEA-B6BD-B4C8-DADF4AC73FA8}" dt="2025-05-11T10:00:46.383" v="730"/>
          <ac:spMkLst>
            <pc:docMk/>
            <pc:sldMk cId="4111519472" sldId="265"/>
            <ac:spMk id="3" creationId="{E60697B7-C699-509F-5D4A-8F4C2C10971E}"/>
          </ac:spMkLst>
        </pc:spChg>
        <pc:spChg chg="add">
          <ac:chgData name="Ankit Baliyan" userId="d851628bdcd9056f" providerId="Windows Live" clId="Web-{BF95C168-BEEA-B6BD-B4C8-DADF4AC73FA8}" dt="2025-05-11T10:00:46.383" v="730"/>
          <ac:spMkLst>
            <pc:docMk/>
            <pc:sldMk cId="4111519472" sldId="265"/>
            <ac:spMk id="9" creationId="{37C89E4B-3C9F-44B9-8B86-D9E3D112D8EC}"/>
          </ac:spMkLst>
        </pc:spChg>
        <pc:picChg chg="add">
          <ac:chgData name="Ankit Baliyan" userId="d851628bdcd9056f" providerId="Windows Live" clId="Web-{BF95C168-BEEA-B6BD-B4C8-DADF4AC73FA8}" dt="2025-05-11T10:00:46.383" v="730"/>
          <ac:picMkLst>
            <pc:docMk/>
            <pc:sldMk cId="4111519472" sldId="265"/>
            <ac:picMk id="5" creationId="{C871B29C-5C94-51EE-5627-55633098F828}"/>
          </ac:picMkLst>
        </pc:picChg>
        <pc:cxnChg chg="add">
          <ac:chgData name="Ankit Baliyan" userId="d851628bdcd9056f" providerId="Windows Live" clId="Web-{BF95C168-BEEA-B6BD-B4C8-DADF4AC73FA8}" dt="2025-05-11T10:00:46.383" v="730"/>
          <ac:cxnSpMkLst>
            <pc:docMk/>
            <pc:sldMk cId="4111519472" sldId="265"/>
            <ac:cxnSpMk id="11" creationId="{AA2EAA10-076F-46BD-8F0F-B9A2FB77A85C}"/>
          </ac:cxnSpMkLst>
        </pc:cxnChg>
        <pc:cxnChg chg="add">
          <ac:chgData name="Ankit Baliyan" userId="d851628bdcd9056f" providerId="Windows Live" clId="Web-{BF95C168-BEEA-B6BD-B4C8-DADF4AC73FA8}" dt="2025-05-11T10:00:46.383" v="730"/>
          <ac:cxnSpMkLst>
            <pc:docMk/>
            <pc:sldMk cId="4111519472" sldId="265"/>
            <ac:cxnSpMk id="13" creationId="{D891E407-403B-4764-86C9-33A56D3BCAA3}"/>
          </ac:cxnSpMkLst>
        </pc:cxnChg>
      </pc:sldChg>
      <pc:sldChg chg="modSp new del">
        <pc:chgData name="Ankit Baliyan" userId="d851628bdcd9056f" providerId="Windows Live" clId="Web-{BF95C168-BEEA-B6BD-B4C8-DADF4AC73FA8}" dt="2025-05-11T09:41:29.270" v="701"/>
        <pc:sldMkLst>
          <pc:docMk/>
          <pc:sldMk cId="960756649" sldId="266"/>
        </pc:sldMkLst>
        <pc:spChg chg="mod">
          <ac:chgData name="Ankit Baliyan" userId="d851628bdcd9056f" providerId="Windows Live" clId="Web-{BF95C168-BEEA-B6BD-B4C8-DADF4AC73FA8}" dt="2025-05-11T09:41:10.910" v="700" actId="20577"/>
          <ac:spMkLst>
            <pc:docMk/>
            <pc:sldMk cId="960756649" sldId="266"/>
            <ac:spMk id="2" creationId="{A30ADED9-D1A3-883E-BDD9-CF3296FF9468}"/>
          </ac:spMkLst>
        </pc:spChg>
      </pc:sldChg>
    </pc:docChg>
  </pc:docChgLst>
  <pc:docChgLst>
    <pc:chgData name="Ankit Baliyan" userId="d851628bdcd9056f" providerId="Windows Live" clId="Web-{2EF6F7F8-7332-851D-BCC2-31D143F36A45}"/>
    <pc:docChg chg="modSld">
      <pc:chgData name="Ankit Baliyan" userId="d851628bdcd9056f" providerId="Windows Live" clId="Web-{2EF6F7F8-7332-851D-BCC2-31D143F36A45}" dt="2025-05-17T12:14:31.931" v="1" actId="20577"/>
      <pc:docMkLst>
        <pc:docMk/>
      </pc:docMkLst>
      <pc:sldChg chg="modSp">
        <pc:chgData name="Ankit Baliyan" userId="d851628bdcd9056f" providerId="Windows Live" clId="Web-{2EF6F7F8-7332-851D-BCC2-31D143F36A45}" dt="2025-05-17T12:14:31.931" v="1" actId="20577"/>
        <pc:sldMkLst>
          <pc:docMk/>
          <pc:sldMk cId="3294204812" sldId="258"/>
        </pc:sldMkLst>
        <pc:spChg chg="mod">
          <ac:chgData name="Ankit Baliyan" userId="d851628bdcd9056f" providerId="Windows Live" clId="Web-{2EF6F7F8-7332-851D-BCC2-31D143F36A45}" dt="2025-05-17T12:14:31.931" v="1" actId="20577"/>
          <ac:spMkLst>
            <pc:docMk/>
            <pc:sldMk cId="3294204812" sldId="258"/>
            <ac:spMk id="24" creationId="{666F85CE-B324-8770-275A-BF8890BC5923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87847-7DB5-4A37-985C-8753FCBBEAE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D6FD803-D6AA-4D8C-A7FD-95B6B7A6B585}">
      <dgm:prSet/>
      <dgm:spPr/>
      <dgm:t>
        <a:bodyPr/>
        <a:lstStyle/>
        <a:p>
          <a:r>
            <a:rPr lang="en-US"/>
            <a:t>Efficient use of resources (Input / Output Tokens)</a:t>
          </a:r>
        </a:p>
      </dgm:t>
    </dgm:pt>
    <dgm:pt modelId="{062D78CB-BF6F-4F8C-933B-E5A4978A720D}" type="parTrans" cxnId="{334433E8-14D5-4937-859B-CE437B5A0A49}">
      <dgm:prSet/>
      <dgm:spPr/>
      <dgm:t>
        <a:bodyPr/>
        <a:lstStyle/>
        <a:p>
          <a:endParaRPr lang="en-US"/>
        </a:p>
      </dgm:t>
    </dgm:pt>
    <dgm:pt modelId="{F1D58364-72E0-41CE-9FFE-65F3FF50B6E0}" type="sibTrans" cxnId="{334433E8-14D5-4937-859B-CE437B5A0A49}">
      <dgm:prSet/>
      <dgm:spPr/>
      <dgm:t>
        <a:bodyPr/>
        <a:lstStyle/>
        <a:p>
          <a:endParaRPr lang="en-US"/>
        </a:p>
      </dgm:t>
    </dgm:pt>
    <dgm:pt modelId="{EB00044A-B077-439F-AF4B-7EA84A30087A}">
      <dgm:prSet/>
      <dgm:spPr/>
      <dgm:t>
        <a:bodyPr/>
        <a:lstStyle/>
        <a:p>
          <a:r>
            <a:rPr lang="en-US"/>
            <a:t>Less Hallucination</a:t>
          </a:r>
        </a:p>
      </dgm:t>
    </dgm:pt>
    <dgm:pt modelId="{CA6DA5C4-C897-42F0-89A5-4763AC4BEE19}" type="parTrans" cxnId="{1E197180-C4A7-4030-A018-5E5C78E50A44}">
      <dgm:prSet/>
      <dgm:spPr/>
      <dgm:t>
        <a:bodyPr/>
        <a:lstStyle/>
        <a:p>
          <a:endParaRPr lang="en-US"/>
        </a:p>
      </dgm:t>
    </dgm:pt>
    <dgm:pt modelId="{3CF06ECD-64C1-401E-B738-3974CD3ECF4F}" type="sibTrans" cxnId="{1E197180-C4A7-4030-A018-5E5C78E50A44}">
      <dgm:prSet/>
      <dgm:spPr/>
      <dgm:t>
        <a:bodyPr/>
        <a:lstStyle/>
        <a:p>
          <a:endParaRPr lang="en-US"/>
        </a:p>
      </dgm:t>
    </dgm:pt>
    <dgm:pt modelId="{01D2E863-9E6F-4A78-9B98-95335D58DFA1}">
      <dgm:prSet/>
      <dgm:spPr/>
      <dgm:t>
        <a:bodyPr/>
        <a:lstStyle/>
        <a:p>
          <a:r>
            <a:rPr lang="en-US"/>
            <a:t>Better accuracy</a:t>
          </a:r>
        </a:p>
      </dgm:t>
    </dgm:pt>
    <dgm:pt modelId="{E9915404-B789-4D81-90AC-C146077B2E33}" type="parTrans" cxnId="{3E5482D7-37A4-4F10-A0F0-175FC5F17C4A}">
      <dgm:prSet/>
      <dgm:spPr/>
      <dgm:t>
        <a:bodyPr/>
        <a:lstStyle/>
        <a:p>
          <a:endParaRPr lang="en-US"/>
        </a:p>
      </dgm:t>
    </dgm:pt>
    <dgm:pt modelId="{AF5B6A48-BBAA-4B59-880D-E016141CD2FC}" type="sibTrans" cxnId="{3E5482D7-37A4-4F10-A0F0-175FC5F17C4A}">
      <dgm:prSet/>
      <dgm:spPr/>
      <dgm:t>
        <a:bodyPr/>
        <a:lstStyle/>
        <a:p>
          <a:endParaRPr lang="en-US"/>
        </a:p>
      </dgm:t>
    </dgm:pt>
    <dgm:pt modelId="{81C6EE31-4DB5-4D67-94B2-7992A060079E}" type="pres">
      <dgm:prSet presAssocID="{37A87847-7DB5-4A37-985C-8753FCBBEA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768817-23CA-4140-8BE6-B05A9AD45768}" type="pres">
      <dgm:prSet presAssocID="{5D6FD803-D6AA-4D8C-A7FD-95B6B7A6B585}" presName="hierRoot1" presStyleCnt="0"/>
      <dgm:spPr/>
    </dgm:pt>
    <dgm:pt modelId="{30317431-A5E5-43AB-B8EE-FCEF29D12EE6}" type="pres">
      <dgm:prSet presAssocID="{5D6FD803-D6AA-4D8C-A7FD-95B6B7A6B585}" presName="composite" presStyleCnt="0"/>
      <dgm:spPr/>
    </dgm:pt>
    <dgm:pt modelId="{76B54D07-C780-40E6-A01A-AEDF3E90BCC0}" type="pres">
      <dgm:prSet presAssocID="{5D6FD803-D6AA-4D8C-A7FD-95B6B7A6B585}" presName="background" presStyleLbl="node0" presStyleIdx="0" presStyleCnt="3"/>
      <dgm:spPr/>
    </dgm:pt>
    <dgm:pt modelId="{C3B786F2-3EF4-4437-9F73-291F94AED52E}" type="pres">
      <dgm:prSet presAssocID="{5D6FD803-D6AA-4D8C-A7FD-95B6B7A6B585}" presName="text" presStyleLbl="fgAcc0" presStyleIdx="0" presStyleCnt="3">
        <dgm:presLayoutVars>
          <dgm:chPref val="3"/>
        </dgm:presLayoutVars>
      </dgm:prSet>
      <dgm:spPr/>
    </dgm:pt>
    <dgm:pt modelId="{1B587595-0EAA-414A-90AC-372B2D4825F8}" type="pres">
      <dgm:prSet presAssocID="{5D6FD803-D6AA-4D8C-A7FD-95B6B7A6B585}" presName="hierChild2" presStyleCnt="0"/>
      <dgm:spPr/>
    </dgm:pt>
    <dgm:pt modelId="{AB82E7CE-D9ED-48F3-8CCC-EAB4E84FA7C4}" type="pres">
      <dgm:prSet presAssocID="{EB00044A-B077-439F-AF4B-7EA84A30087A}" presName="hierRoot1" presStyleCnt="0"/>
      <dgm:spPr/>
    </dgm:pt>
    <dgm:pt modelId="{0EFEF49C-FCE8-41EA-A807-238216693F2D}" type="pres">
      <dgm:prSet presAssocID="{EB00044A-B077-439F-AF4B-7EA84A30087A}" presName="composite" presStyleCnt="0"/>
      <dgm:spPr/>
    </dgm:pt>
    <dgm:pt modelId="{C41EF316-3B79-4640-81DF-E0706C529D6D}" type="pres">
      <dgm:prSet presAssocID="{EB00044A-B077-439F-AF4B-7EA84A30087A}" presName="background" presStyleLbl="node0" presStyleIdx="1" presStyleCnt="3"/>
      <dgm:spPr/>
    </dgm:pt>
    <dgm:pt modelId="{9CD533BE-E59B-4320-AAE2-38174F88E5BD}" type="pres">
      <dgm:prSet presAssocID="{EB00044A-B077-439F-AF4B-7EA84A30087A}" presName="text" presStyleLbl="fgAcc0" presStyleIdx="1" presStyleCnt="3">
        <dgm:presLayoutVars>
          <dgm:chPref val="3"/>
        </dgm:presLayoutVars>
      </dgm:prSet>
      <dgm:spPr/>
    </dgm:pt>
    <dgm:pt modelId="{3D377152-7F33-448F-93FF-585036093ECF}" type="pres">
      <dgm:prSet presAssocID="{EB00044A-B077-439F-AF4B-7EA84A30087A}" presName="hierChild2" presStyleCnt="0"/>
      <dgm:spPr/>
    </dgm:pt>
    <dgm:pt modelId="{F7A92623-AD40-41C7-B7C5-76D9370A52D5}" type="pres">
      <dgm:prSet presAssocID="{01D2E863-9E6F-4A78-9B98-95335D58DFA1}" presName="hierRoot1" presStyleCnt="0"/>
      <dgm:spPr/>
    </dgm:pt>
    <dgm:pt modelId="{B68C37FC-7F39-4AB7-821B-D860163ADDE9}" type="pres">
      <dgm:prSet presAssocID="{01D2E863-9E6F-4A78-9B98-95335D58DFA1}" presName="composite" presStyleCnt="0"/>
      <dgm:spPr/>
    </dgm:pt>
    <dgm:pt modelId="{335E1AF8-936B-4BC5-BE8D-7EA18619DC77}" type="pres">
      <dgm:prSet presAssocID="{01D2E863-9E6F-4A78-9B98-95335D58DFA1}" presName="background" presStyleLbl="node0" presStyleIdx="2" presStyleCnt="3"/>
      <dgm:spPr/>
    </dgm:pt>
    <dgm:pt modelId="{7BB48F28-8A35-43DB-92EC-CD12E09751C5}" type="pres">
      <dgm:prSet presAssocID="{01D2E863-9E6F-4A78-9B98-95335D58DFA1}" presName="text" presStyleLbl="fgAcc0" presStyleIdx="2" presStyleCnt="3">
        <dgm:presLayoutVars>
          <dgm:chPref val="3"/>
        </dgm:presLayoutVars>
      </dgm:prSet>
      <dgm:spPr/>
    </dgm:pt>
    <dgm:pt modelId="{E82A5329-8BCC-4986-B1A1-2650EFF6F760}" type="pres">
      <dgm:prSet presAssocID="{01D2E863-9E6F-4A78-9B98-95335D58DFA1}" presName="hierChild2" presStyleCnt="0"/>
      <dgm:spPr/>
    </dgm:pt>
  </dgm:ptLst>
  <dgm:cxnLst>
    <dgm:cxn modelId="{41C10131-B75C-474D-85D3-E11CBA2ADAB4}" type="presOf" srcId="{EB00044A-B077-439F-AF4B-7EA84A30087A}" destId="{9CD533BE-E59B-4320-AAE2-38174F88E5BD}" srcOrd="0" destOrd="0" presId="urn:microsoft.com/office/officeart/2005/8/layout/hierarchy1"/>
    <dgm:cxn modelId="{CD5C9B38-CF80-41DC-942A-9088872D872E}" type="presOf" srcId="{01D2E863-9E6F-4A78-9B98-95335D58DFA1}" destId="{7BB48F28-8A35-43DB-92EC-CD12E09751C5}" srcOrd="0" destOrd="0" presId="urn:microsoft.com/office/officeart/2005/8/layout/hierarchy1"/>
    <dgm:cxn modelId="{C371A142-A1F2-4DF8-BC42-937C2F3F6255}" type="presOf" srcId="{37A87847-7DB5-4A37-985C-8753FCBBEAEF}" destId="{81C6EE31-4DB5-4D67-94B2-7992A060079E}" srcOrd="0" destOrd="0" presId="urn:microsoft.com/office/officeart/2005/8/layout/hierarchy1"/>
    <dgm:cxn modelId="{1E197180-C4A7-4030-A018-5E5C78E50A44}" srcId="{37A87847-7DB5-4A37-985C-8753FCBBEAEF}" destId="{EB00044A-B077-439F-AF4B-7EA84A30087A}" srcOrd="1" destOrd="0" parTransId="{CA6DA5C4-C897-42F0-89A5-4763AC4BEE19}" sibTransId="{3CF06ECD-64C1-401E-B738-3974CD3ECF4F}"/>
    <dgm:cxn modelId="{664CE0CE-DCAD-4BE6-BAA9-82004ECE0340}" type="presOf" srcId="{5D6FD803-D6AA-4D8C-A7FD-95B6B7A6B585}" destId="{C3B786F2-3EF4-4437-9F73-291F94AED52E}" srcOrd="0" destOrd="0" presId="urn:microsoft.com/office/officeart/2005/8/layout/hierarchy1"/>
    <dgm:cxn modelId="{3E5482D7-37A4-4F10-A0F0-175FC5F17C4A}" srcId="{37A87847-7DB5-4A37-985C-8753FCBBEAEF}" destId="{01D2E863-9E6F-4A78-9B98-95335D58DFA1}" srcOrd="2" destOrd="0" parTransId="{E9915404-B789-4D81-90AC-C146077B2E33}" sibTransId="{AF5B6A48-BBAA-4B59-880D-E016141CD2FC}"/>
    <dgm:cxn modelId="{334433E8-14D5-4937-859B-CE437B5A0A49}" srcId="{37A87847-7DB5-4A37-985C-8753FCBBEAEF}" destId="{5D6FD803-D6AA-4D8C-A7FD-95B6B7A6B585}" srcOrd="0" destOrd="0" parTransId="{062D78CB-BF6F-4F8C-933B-E5A4978A720D}" sibTransId="{F1D58364-72E0-41CE-9FFE-65F3FF50B6E0}"/>
    <dgm:cxn modelId="{82DD1521-B4A4-4DF9-B59D-501D91789AA6}" type="presParOf" srcId="{81C6EE31-4DB5-4D67-94B2-7992A060079E}" destId="{68768817-23CA-4140-8BE6-B05A9AD45768}" srcOrd="0" destOrd="0" presId="urn:microsoft.com/office/officeart/2005/8/layout/hierarchy1"/>
    <dgm:cxn modelId="{6A88F520-2E74-47FA-B6E7-634C682188DE}" type="presParOf" srcId="{68768817-23CA-4140-8BE6-B05A9AD45768}" destId="{30317431-A5E5-43AB-B8EE-FCEF29D12EE6}" srcOrd="0" destOrd="0" presId="urn:microsoft.com/office/officeart/2005/8/layout/hierarchy1"/>
    <dgm:cxn modelId="{2C371181-1B95-4F23-A573-7B945EAF5E16}" type="presParOf" srcId="{30317431-A5E5-43AB-B8EE-FCEF29D12EE6}" destId="{76B54D07-C780-40E6-A01A-AEDF3E90BCC0}" srcOrd="0" destOrd="0" presId="urn:microsoft.com/office/officeart/2005/8/layout/hierarchy1"/>
    <dgm:cxn modelId="{47EACB97-AB8E-4222-B83F-346577E30EF8}" type="presParOf" srcId="{30317431-A5E5-43AB-B8EE-FCEF29D12EE6}" destId="{C3B786F2-3EF4-4437-9F73-291F94AED52E}" srcOrd="1" destOrd="0" presId="urn:microsoft.com/office/officeart/2005/8/layout/hierarchy1"/>
    <dgm:cxn modelId="{EF03D009-4BB6-4B65-95B0-663485213A90}" type="presParOf" srcId="{68768817-23CA-4140-8BE6-B05A9AD45768}" destId="{1B587595-0EAA-414A-90AC-372B2D4825F8}" srcOrd="1" destOrd="0" presId="urn:microsoft.com/office/officeart/2005/8/layout/hierarchy1"/>
    <dgm:cxn modelId="{97945ECF-1FD0-4480-8830-E475FDF56AE7}" type="presParOf" srcId="{81C6EE31-4DB5-4D67-94B2-7992A060079E}" destId="{AB82E7CE-D9ED-48F3-8CCC-EAB4E84FA7C4}" srcOrd="1" destOrd="0" presId="urn:microsoft.com/office/officeart/2005/8/layout/hierarchy1"/>
    <dgm:cxn modelId="{5D559405-F3A5-4B4D-B539-6C101085F298}" type="presParOf" srcId="{AB82E7CE-D9ED-48F3-8CCC-EAB4E84FA7C4}" destId="{0EFEF49C-FCE8-41EA-A807-238216693F2D}" srcOrd="0" destOrd="0" presId="urn:microsoft.com/office/officeart/2005/8/layout/hierarchy1"/>
    <dgm:cxn modelId="{AA2C7047-078E-48E1-A727-5D9D4EBD51F4}" type="presParOf" srcId="{0EFEF49C-FCE8-41EA-A807-238216693F2D}" destId="{C41EF316-3B79-4640-81DF-E0706C529D6D}" srcOrd="0" destOrd="0" presId="urn:microsoft.com/office/officeart/2005/8/layout/hierarchy1"/>
    <dgm:cxn modelId="{2701E838-C6AD-46FD-93F7-1A08FA46F827}" type="presParOf" srcId="{0EFEF49C-FCE8-41EA-A807-238216693F2D}" destId="{9CD533BE-E59B-4320-AAE2-38174F88E5BD}" srcOrd="1" destOrd="0" presId="urn:microsoft.com/office/officeart/2005/8/layout/hierarchy1"/>
    <dgm:cxn modelId="{FD489949-FE26-4632-839A-5F63440AFD67}" type="presParOf" srcId="{AB82E7CE-D9ED-48F3-8CCC-EAB4E84FA7C4}" destId="{3D377152-7F33-448F-93FF-585036093ECF}" srcOrd="1" destOrd="0" presId="urn:microsoft.com/office/officeart/2005/8/layout/hierarchy1"/>
    <dgm:cxn modelId="{CDE356D9-7AAC-483D-9F77-0F0001A48D70}" type="presParOf" srcId="{81C6EE31-4DB5-4D67-94B2-7992A060079E}" destId="{F7A92623-AD40-41C7-B7C5-76D9370A52D5}" srcOrd="2" destOrd="0" presId="urn:microsoft.com/office/officeart/2005/8/layout/hierarchy1"/>
    <dgm:cxn modelId="{0F52059B-8566-4086-B373-8A14071D8A31}" type="presParOf" srcId="{F7A92623-AD40-41C7-B7C5-76D9370A52D5}" destId="{B68C37FC-7F39-4AB7-821B-D860163ADDE9}" srcOrd="0" destOrd="0" presId="urn:microsoft.com/office/officeart/2005/8/layout/hierarchy1"/>
    <dgm:cxn modelId="{41245BA3-A1BD-4FAC-A36C-D5F4B4A11CBC}" type="presParOf" srcId="{B68C37FC-7F39-4AB7-821B-D860163ADDE9}" destId="{335E1AF8-936B-4BC5-BE8D-7EA18619DC77}" srcOrd="0" destOrd="0" presId="urn:microsoft.com/office/officeart/2005/8/layout/hierarchy1"/>
    <dgm:cxn modelId="{36DB8225-B11D-42B6-99C7-60B6AC610FFE}" type="presParOf" srcId="{B68C37FC-7F39-4AB7-821B-D860163ADDE9}" destId="{7BB48F28-8A35-43DB-92EC-CD12E09751C5}" srcOrd="1" destOrd="0" presId="urn:microsoft.com/office/officeart/2005/8/layout/hierarchy1"/>
    <dgm:cxn modelId="{6E12D614-C961-423E-89BA-E4A1A66BA011}" type="presParOf" srcId="{F7A92623-AD40-41C7-B7C5-76D9370A52D5}" destId="{E82A5329-8BCC-4986-B1A1-2650EFF6F7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B8936A-EAAF-4060-B86E-A5659C731B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DDC1DF-F0E4-470D-890F-3772B5958607}">
      <dgm:prSet/>
      <dgm:spPr/>
      <dgm:t>
        <a:bodyPr/>
        <a:lstStyle/>
        <a:p>
          <a:r>
            <a:rPr lang="en-US"/>
            <a:t>Using query (same embedding model)</a:t>
          </a:r>
        </a:p>
      </dgm:t>
    </dgm:pt>
    <dgm:pt modelId="{21289169-6049-4196-A22A-4115B5D2E9A6}" type="parTrans" cxnId="{69D00CD4-731B-43E0-9DD2-86C57B40A0F6}">
      <dgm:prSet/>
      <dgm:spPr/>
      <dgm:t>
        <a:bodyPr/>
        <a:lstStyle/>
        <a:p>
          <a:endParaRPr lang="en-US"/>
        </a:p>
      </dgm:t>
    </dgm:pt>
    <dgm:pt modelId="{F64477F1-7295-44E3-AFBF-93DCA1C1C42C}" type="sibTrans" cxnId="{69D00CD4-731B-43E0-9DD2-86C57B40A0F6}">
      <dgm:prSet/>
      <dgm:spPr/>
      <dgm:t>
        <a:bodyPr/>
        <a:lstStyle/>
        <a:p>
          <a:endParaRPr lang="en-US"/>
        </a:p>
      </dgm:t>
    </dgm:pt>
    <dgm:pt modelId="{50930A4F-4D35-4EA0-A29C-E6DADC61E162}">
      <dgm:prSet/>
      <dgm:spPr/>
      <dgm:t>
        <a:bodyPr/>
        <a:lstStyle/>
        <a:p>
          <a:r>
            <a:rPr lang="en-US"/>
            <a:t>Get document / chunks from database based on similarity</a:t>
          </a:r>
        </a:p>
      </dgm:t>
    </dgm:pt>
    <dgm:pt modelId="{24F45176-1C50-4F9C-BF4B-96A59346A107}" type="parTrans" cxnId="{1FDC8AA5-569A-4349-8B13-A347E93314CB}">
      <dgm:prSet/>
      <dgm:spPr/>
      <dgm:t>
        <a:bodyPr/>
        <a:lstStyle/>
        <a:p>
          <a:endParaRPr lang="en-US"/>
        </a:p>
      </dgm:t>
    </dgm:pt>
    <dgm:pt modelId="{BBAB74EB-7842-47DB-A836-B8C0EAA049D4}" type="sibTrans" cxnId="{1FDC8AA5-569A-4349-8B13-A347E93314CB}">
      <dgm:prSet/>
      <dgm:spPr/>
      <dgm:t>
        <a:bodyPr/>
        <a:lstStyle/>
        <a:p>
          <a:endParaRPr lang="en-US"/>
        </a:p>
      </dgm:t>
    </dgm:pt>
    <dgm:pt modelId="{23482163-7912-496E-9347-799CF22681DD}">
      <dgm:prSet/>
      <dgm:spPr/>
      <dgm:t>
        <a:bodyPr/>
        <a:lstStyle/>
        <a:p>
          <a:r>
            <a:rPr lang="en-US"/>
            <a:t>Similarity score threshold </a:t>
          </a:r>
        </a:p>
      </dgm:t>
    </dgm:pt>
    <dgm:pt modelId="{0F26823D-7E01-4D28-A58B-E211F547F156}" type="parTrans" cxnId="{C01B60AF-77CA-4E36-A2D3-EA65FF30439B}">
      <dgm:prSet/>
      <dgm:spPr/>
      <dgm:t>
        <a:bodyPr/>
        <a:lstStyle/>
        <a:p>
          <a:endParaRPr lang="en-US"/>
        </a:p>
      </dgm:t>
    </dgm:pt>
    <dgm:pt modelId="{22FE735C-D7D7-4653-951D-E1A04637A08F}" type="sibTrans" cxnId="{C01B60AF-77CA-4E36-A2D3-EA65FF30439B}">
      <dgm:prSet/>
      <dgm:spPr/>
      <dgm:t>
        <a:bodyPr/>
        <a:lstStyle/>
        <a:p>
          <a:endParaRPr lang="en-US"/>
        </a:p>
      </dgm:t>
    </dgm:pt>
    <dgm:pt modelId="{8EC0B547-CB84-4E7A-AE23-FB068B73B301}">
      <dgm:prSet/>
      <dgm:spPr/>
      <dgm:t>
        <a:bodyPr/>
        <a:lstStyle/>
        <a:p>
          <a:r>
            <a:rPr lang="en-US"/>
            <a:t>Top k</a:t>
          </a:r>
        </a:p>
      </dgm:t>
    </dgm:pt>
    <dgm:pt modelId="{CD3E4275-BA96-410C-A3ED-99CD5381C073}" type="parTrans" cxnId="{EA1E9A7D-6774-44D4-9D2A-D86FF8B8798E}">
      <dgm:prSet/>
      <dgm:spPr/>
      <dgm:t>
        <a:bodyPr/>
        <a:lstStyle/>
        <a:p>
          <a:endParaRPr lang="en-US"/>
        </a:p>
      </dgm:t>
    </dgm:pt>
    <dgm:pt modelId="{A79DC72B-1D92-4022-8C6F-D93E45581670}" type="sibTrans" cxnId="{EA1E9A7D-6774-44D4-9D2A-D86FF8B8798E}">
      <dgm:prSet/>
      <dgm:spPr/>
      <dgm:t>
        <a:bodyPr/>
        <a:lstStyle/>
        <a:p>
          <a:endParaRPr lang="en-US"/>
        </a:p>
      </dgm:t>
    </dgm:pt>
    <dgm:pt modelId="{6DFF0157-2F3E-42B8-B2CC-1D07D9E3589B}" type="pres">
      <dgm:prSet presAssocID="{67B8936A-EAAF-4060-B86E-A5659C731BBD}" presName="vert0" presStyleCnt="0">
        <dgm:presLayoutVars>
          <dgm:dir/>
          <dgm:animOne val="branch"/>
          <dgm:animLvl val="lvl"/>
        </dgm:presLayoutVars>
      </dgm:prSet>
      <dgm:spPr/>
    </dgm:pt>
    <dgm:pt modelId="{705FB8F7-1ACD-4ED9-B490-C136F5297B71}" type="pres">
      <dgm:prSet presAssocID="{41DDC1DF-F0E4-470D-890F-3772B5958607}" presName="thickLine" presStyleLbl="alignNode1" presStyleIdx="0" presStyleCnt="4"/>
      <dgm:spPr/>
    </dgm:pt>
    <dgm:pt modelId="{AABC0EFA-7DF2-4A98-8146-230B3712765F}" type="pres">
      <dgm:prSet presAssocID="{41DDC1DF-F0E4-470D-890F-3772B5958607}" presName="horz1" presStyleCnt="0"/>
      <dgm:spPr/>
    </dgm:pt>
    <dgm:pt modelId="{05027056-6F6F-4157-A733-0DAE8BB5F2FE}" type="pres">
      <dgm:prSet presAssocID="{41DDC1DF-F0E4-470D-890F-3772B5958607}" presName="tx1" presStyleLbl="revTx" presStyleIdx="0" presStyleCnt="4"/>
      <dgm:spPr/>
    </dgm:pt>
    <dgm:pt modelId="{72B6B756-7250-4971-9003-662E27BE40A2}" type="pres">
      <dgm:prSet presAssocID="{41DDC1DF-F0E4-470D-890F-3772B5958607}" presName="vert1" presStyleCnt="0"/>
      <dgm:spPr/>
    </dgm:pt>
    <dgm:pt modelId="{B9B44791-6F55-4D15-B6FF-DA2D41C0776A}" type="pres">
      <dgm:prSet presAssocID="{50930A4F-4D35-4EA0-A29C-E6DADC61E162}" presName="thickLine" presStyleLbl="alignNode1" presStyleIdx="1" presStyleCnt="4"/>
      <dgm:spPr/>
    </dgm:pt>
    <dgm:pt modelId="{B152247C-0591-48CD-80DB-D94686395FCB}" type="pres">
      <dgm:prSet presAssocID="{50930A4F-4D35-4EA0-A29C-E6DADC61E162}" presName="horz1" presStyleCnt="0"/>
      <dgm:spPr/>
    </dgm:pt>
    <dgm:pt modelId="{E7B6F3F7-D5F5-4C1F-B787-24741C102BFB}" type="pres">
      <dgm:prSet presAssocID="{50930A4F-4D35-4EA0-A29C-E6DADC61E162}" presName="tx1" presStyleLbl="revTx" presStyleIdx="1" presStyleCnt="4"/>
      <dgm:spPr/>
    </dgm:pt>
    <dgm:pt modelId="{75A97B84-F176-453C-B5E1-FE854879B600}" type="pres">
      <dgm:prSet presAssocID="{50930A4F-4D35-4EA0-A29C-E6DADC61E162}" presName="vert1" presStyleCnt="0"/>
      <dgm:spPr/>
    </dgm:pt>
    <dgm:pt modelId="{BA2D6D76-0D25-4624-8116-8B301CE8DD69}" type="pres">
      <dgm:prSet presAssocID="{23482163-7912-496E-9347-799CF22681DD}" presName="thickLine" presStyleLbl="alignNode1" presStyleIdx="2" presStyleCnt="4"/>
      <dgm:spPr/>
    </dgm:pt>
    <dgm:pt modelId="{BC1951C0-04A8-4C52-8AE1-DEFA8EC522E1}" type="pres">
      <dgm:prSet presAssocID="{23482163-7912-496E-9347-799CF22681DD}" presName="horz1" presStyleCnt="0"/>
      <dgm:spPr/>
    </dgm:pt>
    <dgm:pt modelId="{824F7129-BE61-4533-AFE9-50348C4CFA95}" type="pres">
      <dgm:prSet presAssocID="{23482163-7912-496E-9347-799CF22681DD}" presName="tx1" presStyleLbl="revTx" presStyleIdx="2" presStyleCnt="4"/>
      <dgm:spPr/>
    </dgm:pt>
    <dgm:pt modelId="{CA05363B-5C15-42A1-8F55-6C2985B19C59}" type="pres">
      <dgm:prSet presAssocID="{23482163-7912-496E-9347-799CF22681DD}" presName="vert1" presStyleCnt="0"/>
      <dgm:spPr/>
    </dgm:pt>
    <dgm:pt modelId="{B4E5E76F-FC5A-40F0-B626-4179814490C8}" type="pres">
      <dgm:prSet presAssocID="{8EC0B547-CB84-4E7A-AE23-FB068B73B301}" presName="thickLine" presStyleLbl="alignNode1" presStyleIdx="3" presStyleCnt="4"/>
      <dgm:spPr/>
    </dgm:pt>
    <dgm:pt modelId="{B33ADDF7-AC8C-47C9-970A-2A303B0F2985}" type="pres">
      <dgm:prSet presAssocID="{8EC0B547-CB84-4E7A-AE23-FB068B73B301}" presName="horz1" presStyleCnt="0"/>
      <dgm:spPr/>
    </dgm:pt>
    <dgm:pt modelId="{E1D596AE-54EA-4AC0-972D-4E071602A82A}" type="pres">
      <dgm:prSet presAssocID="{8EC0B547-CB84-4E7A-AE23-FB068B73B301}" presName="tx1" presStyleLbl="revTx" presStyleIdx="3" presStyleCnt="4"/>
      <dgm:spPr/>
    </dgm:pt>
    <dgm:pt modelId="{DBDEC9F6-5AF9-42A4-9868-1DB16C6A5C9C}" type="pres">
      <dgm:prSet presAssocID="{8EC0B547-CB84-4E7A-AE23-FB068B73B301}" presName="vert1" presStyleCnt="0"/>
      <dgm:spPr/>
    </dgm:pt>
  </dgm:ptLst>
  <dgm:cxnLst>
    <dgm:cxn modelId="{C51D8522-6DE3-4636-AE20-362C8C00560B}" type="presOf" srcId="{67B8936A-EAAF-4060-B86E-A5659C731BBD}" destId="{6DFF0157-2F3E-42B8-B2CC-1D07D9E3589B}" srcOrd="0" destOrd="0" presId="urn:microsoft.com/office/officeart/2008/layout/LinedList"/>
    <dgm:cxn modelId="{C3D4C135-2D4D-4727-B7A1-CDBA7D292375}" type="presOf" srcId="{41DDC1DF-F0E4-470D-890F-3772B5958607}" destId="{05027056-6F6F-4157-A733-0DAE8BB5F2FE}" srcOrd="0" destOrd="0" presId="urn:microsoft.com/office/officeart/2008/layout/LinedList"/>
    <dgm:cxn modelId="{EA1E9A7D-6774-44D4-9D2A-D86FF8B8798E}" srcId="{67B8936A-EAAF-4060-B86E-A5659C731BBD}" destId="{8EC0B547-CB84-4E7A-AE23-FB068B73B301}" srcOrd="3" destOrd="0" parTransId="{CD3E4275-BA96-410C-A3ED-99CD5381C073}" sibTransId="{A79DC72B-1D92-4022-8C6F-D93E45581670}"/>
    <dgm:cxn modelId="{22100C9C-6526-4C46-A030-549366244FDB}" type="presOf" srcId="{50930A4F-4D35-4EA0-A29C-E6DADC61E162}" destId="{E7B6F3F7-D5F5-4C1F-B787-24741C102BFB}" srcOrd="0" destOrd="0" presId="urn:microsoft.com/office/officeart/2008/layout/LinedList"/>
    <dgm:cxn modelId="{B61EFFA3-CA9A-4B3C-B0A8-18D1F2AD8B02}" type="presOf" srcId="{8EC0B547-CB84-4E7A-AE23-FB068B73B301}" destId="{E1D596AE-54EA-4AC0-972D-4E071602A82A}" srcOrd="0" destOrd="0" presId="urn:microsoft.com/office/officeart/2008/layout/LinedList"/>
    <dgm:cxn modelId="{1FDC8AA5-569A-4349-8B13-A347E93314CB}" srcId="{67B8936A-EAAF-4060-B86E-A5659C731BBD}" destId="{50930A4F-4D35-4EA0-A29C-E6DADC61E162}" srcOrd="1" destOrd="0" parTransId="{24F45176-1C50-4F9C-BF4B-96A59346A107}" sibTransId="{BBAB74EB-7842-47DB-A836-B8C0EAA049D4}"/>
    <dgm:cxn modelId="{C01B60AF-77CA-4E36-A2D3-EA65FF30439B}" srcId="{67B8936A-EAAF-4060-B86E-A5659C731BBD}" destId="{23482163-7912-496E-9347-799CF22681DD}" srcOrd="2" destOrd="0" parTransId="{0F26823D-7E01-4D28-A58B-E211F547F156}" sibTransId="{22FE735C-D7D7-4653-951D-E1A04637A08F}"/>
    <dgm:cxn modelId="{18DF59BF-7654-4A47-9886-44FFA09404C2}" type="presOf" srcId="{23482163-7912-496E-9347-799CF22681DD}" destId="{824F7129-BE61-4533-AFE9-50348C4CFA95}" srcOrd="0" destOrd="0" presId="urn:microsoft.com/office/officeart/2008/layout/LinedList"/>
    <dgm:cxn modelId="{69D00CD4-731B-43E0-9DD2-86C57B40A0F6}" srcId="{67B8936A-EAAF-4060-B86E-A5659C731BBD}" destId="{41DDC1DF-F0E4-470D-890F-3772B5958607}" srcOrd="0" destOrd="0" parTransId="{21289169-6049-4196-A22A-4115B5D2E9A6}" sibTransId="{F64477F1-7295-44E3-AFBF-93DCA1C1C42C}"/>
    <dgm:cxn modelId="{47452DAA-54FB-499D-94A9-0E42AC5FB73F}" type="presParOf" srcId="{6DFF0157-2F3E-42B8-B2CC-1D07D9E3589B}" destId="{705FB8F7-1ACD-4ED9-B490-C136F5297B71}" srcOrd="0" destOrd="0" presId="urn:microsoft.com/office/officeart/2008/layout/LinedList"/>
    <dgm:cxn modelId="{86ADF4DA-7F35-43E2-871A-6DEC5810005B}" type="presParOf" srcId="{6DFF0157-2F3E-42B8-B2CC-1D07D9E3589B}" destId="{AABC0EFA-7DF2-4A98-8146-230B3712765F}" srcOrd="1" destOrd="0" presId="urn:microsoft.com/office/officeart/2008/layout/LinedList"/>
    <dgm:cxn modelId="{A0064614-E688-4F26-A9DB-3105CF26FB26}" type="presParOf" srcId="{AABC0EFA-7DF2-4A98-8146-230B3712765F}" destId="{05027056-6F6F-4157-A733-0DAE8BB5F2FE}" srcOrd="0" destOrd="0" presId="urn:microsoft.com/office/officeart/2008/layout/LinedList"/>
    <dgm:cxn modelId="{3974474E-90EB-4B9E-948D-0DA7A181E42F}" type="presParOf" srcId="{AABC0EFA-7DF2-4A98-8146-230B3712765F}" destId="{72B6B756-7250-4971-9003-662E27BE40A2}" srcOrd="1" destOrd="0" presId="urn:microsoft.com/office/officeart/2008/layout/LinedList"/>
    <dgm:cxn modelId="{A9C69740-B1CC-4336-8BF0-E33EF4ECA773}" type="presParOf" srcId="{6DFF0157-2F3E-42B8-B2CC-1D07D9E3589B}" destId="{B9B44791-6F55-4D15-B6FF-DA2D41C0776A}" srcOrd="2" destOrd="0" presId="urn:microsoft.com/office/officeart/2008/layout/LinedList"/>
    <dgm:cxn modelId="{27B870DD-65B8-4898-A941-D239D50CD3F1}" type="presParOf" srcId="{6DFF0157-2F3E-42B8-B2CC-1D07D9E3589B}" destId="{B152247C-0591-48CD-80DB-D94686395FCB}" srcOrd="3" destOrd="0" presId="urn:microsoft.com/office/officeart/2008/layout/LinedList"/>
    <dgm:cxn modelId="{B696E2D8-E3A5-4157-B4DB-DFC9A1D55EDD}" type="presParOf" srcId="{B152247C-0591-48CD-80DB-D94686395FCB}" destId="{E7B6F3F7-D5F5-4C1F-B787-24741C102BFB}" srcOrd="0" destOrd="0" presId="urn:microsoft.com/office/officeart/2008/layout/LinedList"/>
    <dgm:cxn modelId="{FB70887F-A756-48E7-98D7-E235B86D1369}" type="presParOf" srcId="{B152247C-0591-48CD-80DB-D94686395FCB}" destId="{75A97B84-F176-453C-B5E1-FE854879B600}" srcOrd="1" destOrd="0" presId="urn:microsoft.com/office/officeart/2008/layout/LinedList"/>
    <dgm:cxn modelId="{F9CD7BF5-4376-4268-9F1F-66BD66898F93}" type="presParOf" srcId="{6DFF0157-2F3E-42B8-B2CC-1D07D9E3589B}" destId="{BA2D6D76-0D25-4624-8116-8B301CE8DD69}" srcOrd="4" destOrd="0" presId="urn:microsoft.com/office/officeart/2008/layout/LinedList"/>
    <dgm:cxn modelId="{093B9302-47F5-44C5-928F-047A9316BE3D}" type="presParOf" srcId="{6DFF0157-2F3E-42B8-B2CC-1D07D9E3589B}" destId="{BC1951C0-04A8-4C52-8AE1-DEFA8EC522E1}" srcOrd="5" destOrd="0" presId="urn:microsoft.com/office/officeart/2008/layout/LinedList"/>
    <dgm:cxn modelId="{6832D252-D924-4D34-85B4-87CDFCEB42DC}" type="presParOf" srcId="{BC1951C0-04A8-4C52-8AE1-DEFA8EC522E1}" destId="{824F7129-BE61-4533-AFE9-50348C4CFA95}" srcOrd="0" destOrd="0" presId="urn:microsoft.com/office/officeart/2008/layout/LinedList"/>
    <dgm:cxn modelId="{E48BD5DE-1FA9-4E80-9EE3-74AC740642AF}" type="presParOf" srcId="{BC1951C0-04A8-4C52-8AE1-DEFA8EC522E1}" destId="{CA05363B-5C15-42A1-8F55-6C2985B19C59}" srcOrd="1" destOrd="0" presId="urn:microsoft.com/office/officeart/2008/layout/LinedList"/>
    <dgm:cxn modelId="{5DFFB4E7-B42D-4E53-AF29-75EADA2798FC}" type="presParOf" srcId="{6DFF0157-2F3E-42B8-B2CC-1D07D9E3589B}" destId="{B4E5E76F-FC5A-40F0-B626-4179814490C8}" srcOrd="6" destOrd="0" presId="urn:microsoft.com/office/officeart/2008/layout/LinedList"/>
    <dgm:cxn modelId="{68C77922-2652-4181-8EA5-0885A7A8406D}" type="presParOf" srcId="{6DFF0157-2F3E-42B8-B2CC-1D07D9E3589B}" destId="{B33ADDF7-AC8C-47C9-970A-2A303B0F2985}" srcOrd="7" destOrd="0" presId="urn:microsoft.com/office/officeart/2008/layout/LinedList"/>
    <dgm:cxn modelId="{2E295F02-B213-43BF-BF58-5FA9964D33DF}" type="presParOf" srcId="{B33ADDF7-AC8C-47C9-970A-2A303B0F2985}" destId="{E1D596AE-54EA-4AC0-972D-4E071602A82A}" srcOrd="0" destOrd="0" presId="urn:microsoft.com/office/officeart/2008/layout/LinedList"/>
    <dgm:cxn modelId="{A52403B9-0553-4739-AD36-D50F1C29205B}" type="presParOf" srcId="{B33ADDF7-AC8C-47C9-970A-2A303B0F2985}" destId="{DBDEC9F6-5AF9-42A4-9868-1DB16C6A5C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84C34-A201-44C8-AEE6-CAF61191D2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B873755-8A6A-4619-8BD4-F516DB777E47}">
      <dgm:prSet/>
      <dgm:spPr/>
      <dgm:t>
        <a:bodyPr/>
        <a:lstStyle/>
        <a:p>
          <a:pPr>
            <a:defRPr cap="all"/>
          </a:pPr>
          <a:r>
            <a:rPr lang="en-US"/>
            <a:t>Assign task with retrieved context and question</a:t>
          </a:r>
        </a:p>
      </dgm:t>
    </dgm:pt>
    <dgm:pt modelId="{0667BADE-1E6F-440C-BF51-E24583BF33D4}" type="parTrans" cxnId="{27366FE7-DBD8-459F-B23F-1DC6D258EF30}">
      <dgm:prSet/>
      <dgm:spPr/>
      <dgm:t>
        <a:bodyPr/>
        <a:lstStyle/>
        <a:p>
          <a:endParaRPr lang="en-US"/>
        </a:p>
      </dgm:t>
    </dgm:pt>
    <dgm:pt modelId="{74772FE9-9640-4AD9-B07F-3FA06EE1F857}" type="sibTrans" cxnId="{27366FE7-DBD8-459F-B23F-1DC6D258EF30}">
      <dgm:prSet/>
      <dgm:spPr/>
      <dgm:t>
        <a:bodyPr/>
        <a:lstStyle/>
        <a:p>
          <a:endParaRPr lang="en-US"/>
        </a:p>
      </dgm:t>
    </dgm:pt>
    <dgm:pt modelId="{3DB3607F-2785-4B11-AEB5-B88C664411C9}">
      <dgm:prSet/>
      <dgm:spPr/>
      <dgm:t>
        <a:bodyPr/>
        <a:lstStyle/>
        <a:p>
          <a:pPr>
            <a:defRPr cap="all"/>
          </a:pPr>
          <a:r>
            <a:rPr lang="en-US"/>
            <a:t>Provide model background to understand the context provided for given query</a:t>
          </a:r>
        </a:p>
      </dgm:t>
    </dgm:pt>
    <dgm:pt modelId="{9877FE37-734C-453E-AC1F-D88E63EAC615}" type="parTrans" cxnId="{10D03AB1-B3E5-4BAA-AE6A-907CC7756EC0}">
      <dgm:prSet/>
      <dgm:spPr/>
      <dgm:t>
        <a:bodyPr/>
        <a:lstStyle/>
        <a:p>
          <a:endParaRPr lang="en-US"/>
        </a:p>
      </dgm:t>
    </dgm:pt>
    <dgm:pt modelId="{92521907-6FC0-401A-8082-AC745DCE55A1}" type="sibTrans" cxnId="{10D03AB1-B3E5-4BAA-AE6A-907CC7756EC0}">
      <dgm:prSet/>
      <dgm:spPr/>
      <dgm:t>
        <a:bodyPr/>
        <a:lstStyle/>
        <a:p>
          <a:endParaRPr lang="en-US"/>
        </a:p>
      </dgm:t>
    </dgm:pt>
    <dgm:pt modelId="{75A5F0C6-D414-4C33-B978-3CE91F80FFD0}">
      <dgm:prSet/>
      <dgm:spPr/>
      <dgm:t>
        <a:bodyPr/>
        <a:lstStyle/>
        <a:p>
          <a:pPr>
            <a:defRPr cap="all"/>
          </a:pPr>
          <a:r>
            <a:rPr lang="en-US"/>
            <a:t>Structure of prompt </a:t>
          </a:r>
        </a:p>
      </dgm:t>
    </dgm:pt>
    <dgm:pt modelId="{30188A1A-2076-4D0B-99B5-1DEEC160B981}" type="parTrans" cxnId="{8F6E2E01-354B-4031-A0DA-9A5C315A4CD4}">
      <dgm:prSet/>
      <dgm:spPr/>
      <dgm:t>
        <a:bodyPr/>
        <a:lstStyle/>
        <a:p>
          <a:endParaRPr lang="en-US"/>
        </a:p>
      </dgm:t>
    </dgm:pt>
    <dgm:pt modelId="{407D2044-8CCF-4CEE-96F4-70C5F55C8C50}" type="sibTrans" cxnId="{8F6E2E01-354B-4031-A0DA-9A5C315A4CD4}">
      <dgm:prSet/>
      <dgm:spPr/>
      <dgm:t>
        <a:bodyPr/>
        <a:lstStyle/>
        <a:p>
          <a:endParaRPr lang="en-US"/>
        </a:p>
      </dgm:t>
    </dgm:pt>
    <dgm:pt modelId="{CB2C6031-6CEA-4198-BA94-995D42958B42}" type="pres">
      <dgm:prSet presAssocID="{73984C34-A201-44C8-AEE6-CAF61191D2A6}" presName="root" presStyleCnt="0">
        <dgm:presLayoutVars>
          <dgm:dir/>
          <dgm:resizeHandles val="exact"/>
        </dgm:presLayoutVars>
      </dgm:prSet>
      <dgm:spPr/>
    </dgm:pt>
    <dgm:pt modelId="{2B3F1812-E9A4-4316-98CF-03B2F1F8D1CC}" type="pres">
      <dgm:prSet presAssocID="{DB873755-8A6A-4619-8BD4-F516DB777E47}" presName="compNode" presStyleCnt="0"/>
      <dgm:spPr/>
    </dgm:pt>
    <dgm:pt modelId="{34D9B4F4-3781-4B26-AD21-355C32CA3392}" type="pres">
      <dgm:prSet presAssocID="{DB873755-8A6A-4619-8BD4-F516DB777E47}" presName="iconBgRect" presStyleLbl="bgShp" presStyleIdx="0" presStyleCnt="3"/>
      <dgm:spPr/>
    </dgm:pt>
    <dgm:pt modelId="{A9CCE1D8-F357-4156-903D-D830F99A2189}" type="pres">
      <dgm:prSet presAssocID="{DB873755-8A6A-4619-8BD4-F516DB777E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BEA5DC4-3E5D-4470-AECD-9FB3484007BA}" type="pres">
      <dgm:prSet presAssocID="{DB873755-8A6A-4619-8BD4-F516DB777E47}" presName="spaceRect" presStyleCnt="0"/>
      <dgm:spPr/>
    </dgm:pt>
    <dgm:pt modelId="{6B1B12BD-76E9-416A-A802-DE0BC811B0E4}" type="pres">
      <dgm:prSet presAssocID="{DB873755-8A6A-4619-8BD4-F516DB777E47}" presName="textRect" presStyleLbl="revTx" presStyleIdx="0" presStyleCnt="3">
        <dgm:presLayoutVars>
          <dgm:chMax val="1"/>
          <dgm:chPref val="1"/>
        </dgm:presLayoutVars>
      </dgm:prSet>
      <dgm:spPr/>
    </dgm:pt>
    <dgm:pt modelId="{233A62BB-BDA6-46B1-84E9-B64FDE2FB943}" type="pres">
      <dgm:prSet presAssocID="{74772FE9-9640-4AD9-B07F-3FA06EE1F857}" presName="sibTrans" presStyleCnt="0"/>
      <dgm:spPr/>
    </dgm:pt>
    <dgm:pt modelId="{8AC73CFE-41BF-49BD-8416-60CD4A50370D}" type="pres">
      <dgm:prSet presAssocID="{3DB3607F-2785-4B11-AEB5-B88C664411C9}" presName="compNode" presStyleCnt="0"/>
      <dgm:spPr/>
    </dgm:pt>
    <dgm:pt modelId="{0A150549-81A7-4F0D-963F-4CA658265BFB}" type="pres">
      <dgm:prSet presAssocID="{3DB3607F-2785-4B11-AEB5-B88C664411C9}" presName="iconBgRect" presStyleLbl="bgShp" presStyleIdx="1" presStyleCnt="3"/>
      <dgm:spPr/>
    </dgm:pt>
    <dgm:pt modelId="{458B994E-45D4-4A76-9533-0F3C4397E9DC}" type="pres">
      <dgm:prSet presAssocID="{3DB3607F-2785-4B11-AEB5-B88C664411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A1F3BD-BBB1-4329-A2DF-713234D26757}" type="pres">
      <dgm:prSet presAssocID="{3DB3607F-2785-4B11-AEB5-B88C664411C9}" presName="spaceRect" presStyleCnt="0"/>
      <dgm:spPr/>
    </dgm:pt>
    <dgm:pt modelId="{E0D5A6C8-737E-4976-B6B9-F058C6735C2C}" type="pres">
      <dgm:prSet presAssocID="{3DB3607F-2785-4B11-AEB5-B88C664411C9}" presName="textRect" presStyleLbl="revTx" presStyleIdx="1" presStyleCnt="3">
        <dgm:presLayoutVars>
          <dgm:chMax val="1"/>
          <dgm:chPref val="1"/>
        </dgm:presLayoutVars>
      </dgm:prSet>
      <dgm:spPr/>
    </dgm:pt>
    <dgm:pt modelId="{173B3C56-F678-430F-8558-717D82353FB2}" type="pres">
      <dgm:prSet presAssocID="{92521907-6FC0-401A-8082-AC745DCE55A1}" presName="sibTrans" presStyleCnt="0"/>
      <dgm:spPr/>
    </dgm:pt>
    <dgm:pt modelId="{7179B039-C447-4B1F-B9E2-78623278C0AA}" type="pres">
      <dgm:prSet presAssocID="{75A5F0C6-D414-4C33-B978-3CE91F80FFD0}" presName="compNode" presStyleCnt="0"/>
      <dgm:spPr/>
    </dgm:pt>
    <dgm:pt modelId="{361C0705-040F-46C0-AB71-7613218DF2CC}" type="pres">
      <dgm:prSet presAssocID="{75A5F0C6-D414-4C33-B978-3CE91F80FFD0}" presName="iconBgRect" presStyleLbl="bgShp" presStyleIdx="2" presStyleCnt="3"/>
      <dgm:spPr/>
    </dgm:pt>
    <dgm:pt modelId="{643D09CE-F9CF-4168-84CB-38191E202ABC}" type="pres">
      <dgm:prSet presAssocID="{75A5F0C6-D414-4C33-B978-3CE91F80FF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BA1928-4D66-4601-95B5-4036FB18B21D}" type="pres">
      <dgm:prSet presAssocID="{75A5F0C6-D414-4C33-B978-3CE91F80FFD0}" presName="spaceRect" presStyleCnt="0"/>
      <dgm:spPr/>
    </dgm:pt>
    <dgm:pt modelId="{7D2740A8-0653-4F58-9B98-07D96330506F}" type="pres">
      <dgm:prSet presAssocID="{75A5F0C6-D414-4C33-B978-3CE91F80FF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6E2E01-354B-4031-A0DA-9A5C315A4CD4}" srcId="{73984C34-A201-44C8-AEE6-CAF61191D2A6}" destId="{75A5F0C6-D414-4C33-B978-3CE91F80FFD0}" srcOrd="2" destOrd="0" parTransId="{30188A1A-2076-4D0B-99B5-1DEEC160B981}" sibTransId="{407D2044-8CCF-4CEE-96F4-70C5F55C8C50}"/>
    <dgm:cxn modelId="{83747C45-8C7C-4EB9-94D6-5751844F26E3}" type="presOf" srcId="{75A5F0C6-D414-4C33-B978-3CE91F80FFD0}" destId="{7D2740A8-0653-4F58-9B98-07D96330506F}" srcOrd="0" destOrd="0" presId="urn:microsoft.com/office/officeart/2018/5/layout/IconCircleLabelList"/>
    <dgm:cxn modelId="{8F648D9C-485D-4AEE-8248-43BBBA7D7E96}" type="presOf" srcId="{73984C34-A201-44C8-AEE6-CAF61191D2A6}" destId="{CB2C6031-6CEA-4198-BA94-995D42958B42}" srcOrd="0" destOrd="0" presId="urn:microsoft.com/office/officeart/2018/5/layout/IconCircleLabelList"/>
    <dgm:cxn modelId="{10D03AB1-B3E5-4BAA-AE6A-907CC7756EC0}" srcId="{73984C34-A201-44C8-AEE6-CAF61191D2A6}" destId="{3DB3607F-2785-4B11-AEB5-B88C664411C9}" srcOrd="1" destOrd="0" parTransId="{9877FE37-734C-453E-AC1F-D88E63EAC615}" sibTransId="{92521907-6FC0-401A-8082-AC745DCE55A1}"/>
    <dgm:cxn modelId="{D6BB70C4-DB6C-4737-AC63-D29DAF840DA5}" type="presOf" srcId="{3DB3607F-2785-4B11-AEB5-B88C664411C9}" destId="{E0D5A6C8-737E-4976-B6B9-F058C6735C2C}" srcOrd="0" destOrd="0" presId="urn:microsoft.com/office/officeart/2018/5/layout/IconCircleLabelList"/>
    <dgm:cxn modelId="{27366FE7-DBD8-459F-B23F-1DC6D258EF30}" srcId="{73984C34-A201-44C8-AEE6-CAF61191D2A6}" destId="{DB873755-8A6A-4619-8BD4-F516DB777E47}" srcOrd="0" destOrd="0" parTransId="{0667BADE-1E6F-440C-BF51-E24583BF33D4}" sibTransId="{74772FE9-9640-4AD9-B07F-3FA06EE1F857}"/>
    <dgm:cxn modelId="{4FD072F1-CA6F-4D16-A8DF-E7E03F02CA7B}" type="presOf" srcId="{DB873755-8A6A-4619-8BD4-F516DB777E47}" destId="{6B1B12BD-76E9-416A-A802-DE0BC811B0E4}" srcOrd="0" destOrd="0" presId="urn:microsoft.com/office/officeart/2018/5/layout/IconCircleLabelList"/>
    <dgm:cxn modelId="{6E8A645C-E1E0-4A33-8148-D12EF5A9860A}" type="presParOf" srcId="{CB2C6031-6CEA-4198-BA94-995D42958B42}" destId="{2B3F1812-E9A4-4316-98CF-03B2F1F8D1CC}" srcOrd="0" destOrd="0" presId="urn:microsoft.com/office/officeart/2018/5/layout/IconCircleLabelList"/>
    <dgm:cxn modelId="{FE6E3D39-2BAA-4F02-AD9D-E2AB70D0D62D}" type="presParOf" srcId="{2B3F1812-E9A4-4316-98CF-03B2F1F8D1CC}" destId="{34D9B4F4-3781-4B26-AD21-355C32CA3392}" srcOrd="0" destOrd="0" presId="urn:microsoft.com/office/officeart/2018/5/layout/IconCircleLabelList"/>
    <dgm:cxn modelId="{8A3F01D3-DA2B-4C09-9CFF-A9817B61FBC1}" type="presParOf" srcId="{2B3F1812-E9A4-4316-98CF-03B2F1F8D1CC}" destId="{A9CCE1D8-F357-4156-903D-D830F99A2189}" srcOrd="1" destOrd="0" presId="urn:microsoft.com/office/officeart/2018/5/layout/IconCircleLabelList"/>
    <dgm:cxn modelId="{38AC4AC7-133A-42F0-BDDC-3E77349A9846}" type="presParOf" srcId="{2B3F1812-E9A4-4316-98CF-03B2F1F8D1CC}" destId="{FBEA5DC4-3E5D-4470-AECD-9FB3484007BA}" srcOrd="2" destOrd="0" presId="urn:microsoft.com/office/officeart/2018/5/layout/IconCircleLabelList"/>
    <dgm:cxn modelId="{1427E75A-CFBB-468D-84FB-46236F3AF317}" type="presParOf" srcId="{2B3F1812-E9A4-4316-98CF-03B2F1F8D1CC}" destId="{6B1B12BD-76E9-416A-A802-DE0BC811B0E4}" srcOrd="3" destOrd="0" presId="urn:microsoft.com/office/officeart/2018/5/layout/IconCircleLabelList"/>
    <dgm:cxn modelId="{E7236E62-FF07-4451-BBC2-9A5A5054CB99}" type="presParOf" srcId="{CB2C6031-6CEA-4198-BA94-995D42958B42}" destId="{233A62BB-BDA6-46B1-84E9-B64FDE2FB943}" srcOrd="1" destOrd="0" presId="urn:microsoft.com/office/officeart/2018/5/layout/IconCircleLabelList"/>
    <dgm:cxn modelId="{D265D52C-7D9F-4A2E-A1FB-3453DE291FED}" type="presParOf" srcId="{CB2C6031-6CEA-4198-BA94-995D42958B42}" destId="{8AC73CFE-41BF-49BD-8416-60CD4A50370D}" srcOrd="2" destOrd="0" presId="urn:microsoft.com/office/officeart/2018/5/layout/IconCircleLabelList"/>
    <dgm:cxn modelId="{1D0FE70E-CE26-4B0F-BBED-2A8989B23D81}" type="presParOf" srcId="{8AC73CFE-41BF-49BD-8416-60CD4A50370D}" destId="{0A150549-81A7-4F0D-963F-4CA658265BFB}" srcOrd="0" destOrd="0" presId="urn:microsoft.com/office/officeart/2018/5/layout/IconCircleLabelList"/>
    <dgm:cxn modelId="{D0E2EFAD-F091-46EB-ACA1-66F8EB2C03D3}" type="presParOf" srcId="{8AC73CFE-41BF-49BD-8416-60CD4A50370D}" destId="{458B994E-45D4-4A76-9533-0F3C4397E9DC}" srcOrd="1" destOrd="0" presId="urn:microsoft.com/office/officeart/2018/5/layout/IconCircleLabelList"/>
    <dgm:cxn modelId="{408FA772-FB2B-4868-A7C6-5105C99D5233}" type="presParOf" srcId="{8AC73CFE-41BF-49BD-8416-60CD4A50370D}" destId="{4FA1F3BD-BBB1-4329-A2DF-713234D26757}" srcOrd="2" destOrd="0" presId="urn:microsoft.com/office/officeart/2018/5/layout/IconCircleLabelList"/>
    <dgm:cxn modelId="{FC357036-E691-4EB8-9203-455AFE53D10A}" type="presParOf" srcId="{8AC73CFE-41BF-49BD-8416-60CD4A50370D}" destId="{E0D5A6C8-737E-4976-B6B9-F058C6735C2C}" srcOrd="3" destOrd="0" presId="urn:microsoft.com/office/officeart/2018/5/layout/IconCircleLabelList"/>
    <dgm:cxn modelId="{93D48277-580F-424B-819E-4BEC4D497243}" type="presParOf" srcId="{CB2C6031-6CEA-4198-BA94-995D42958B42}" destId="{173B3C56-F678-430F-8558-717D82353FB2}" srcOrd="3" destOrd="0" presId="urn:microsoft.com/office/officeart/2018/5/layout/IconCircleLabelList"/>
    <dgm:cxn modelId="{B6B06A38-C49D-4C4D-9B26-1FD14CD55783}" type="presParOf" srcId="{CB2C6031-6CEA-4198-BA94-995D42958B42}" destId="{7179B039-C447-4B1F-B9E2-78623278C0AA}" srcOrd="4" destOrd="0" presId="urn:microsoft.com/office/officeart/2018/5/layout/IconCircleLabelList"/>
    <dgm:cxn modelId="{F0AF0CB5-A0B9-45B7-A17F-2409F7201252}" type="presParOf" srcId="{7179B039-C447-4B1F-B9E2-78623278C0AA}" destId="{361C0705-040F-46C0-AB71-7613218DF2CC}" srcOrd="0" destOrd="0" presId="urn:microsoft.com/office/officeart/2018/5/layout/IconCircleLabelList"/>
    <dgm:cxn modelId="{3F67F835-F898-4392-A550-2D6407267DF2}" type="presParOf" srcId="{7179B039-C447-4B1F-B9E2-78623278C0AA}" destId="{643D09CE-F9CF-4168-84CB-38191E202ABC}" srcOrd="1" destOrd="0" presId="urn:microsoft.com/office/officeart/2018/5/layout/IconCircleLabelList"/>
    <dgm:cxn modelId="{E456B86A-483A-43D1-93AB-D66EA5307B19}" type="presParOf" srcId="{7179B039-C447-4B1F-B9E2-78623278C0AA}" destId="{2FBA1928-4D66-4601-95B5-4036FB18B21D}" srcOrd="2" destOrd="0" presId="urn:microsoft.com/office/officeart/2018/5/layout/IconCircleLabelList"/>
    <dgm:cxn modelId="{1BEB9551-6E64-42DB-9478-D26601F4A3C2}" type="presParOf" srcId="{7179B039-C447-4B1F-B9E2-78623278C0AA}" destId="{7D2740A8-0653-4F58-9B98-07D9633050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3F8032-D583-4521-B2C1-A40B654226C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6710C8-D528-448D-ABE5-B92F3DA56E53}">
      <dgm:prSet/>
      <dgm:spPr/>
      <dgm:t>
        <a:bodyPr/>
        <a:lstStyle/>
        <a:p>
          <a:r>
            <a:rPr lang="en-US"/>
            <a:t>Context Relevance</a:t>
          </a:r>
        </a:p>
      </dgm:t>
    </dgm:pt>
    <dgm:pt modelId="{7BA1A683-9A21-4872-9CD0-1C45BB9AE832}" type="parTrans" cxnId="{7DE520F9-E5A3-44F7-9B6D-9E993F7A40C3}">
      <dgm:prSet/>
      <dgm:spPr/>
      <dgm:t>
        <a:bodyPr/>
        <a:lstStyle/>
        <a:p>
          <a:endParaRPr lang="en-US"/>
        </a:p>
      </dgm:t>
    </dgm:pt>
    <dgm:pt modelId="{6F58C9D7-D59D-4C60-97ED-C1B235E5CBB8}" type="sibTrans" cxnId="{7DE520F9-E5A3-44F7-9B6D-9E993F7A40C3}">
      <dgm:prSet/>
      <dgm:spPr/>
      <dgm:t>
        <a:bodyPr/>
        <a:lstStyle/>
        <a:p>
          <a:endParaRPr lang="en-US"/>
        </a:p>
      </dgm:t>
    </dgm:pt>
    <dgm:pt modelId="{4013AB0A-C1F9-4E57-8E53-DA7D158C9AF8}">
      <dgm:prSet/>
      <dgm:spPr/>
      <dgm:t>
        <a:bodyPr/>
        <a:lstStyle/>
        <a:p>
          <a:r>
            <a:rPr lang="en-US"/>
            <a:t>Faithfullness</a:t>
          </a:r>
        </a:p>
      </dgm:t>
    </dgm:pt>
    <dgm:pt modelId="{FBD9EB8D-B19C-4467-84F1-AF03516B5DF2}" type="parTrans" cxnId="{883BAD44-0A4E-45DE-A919-9DFB1656D6AF}">
      <dgm:prSet/>
      <dgm:spPr/>
      <dgm:t>
        <a:bodyPr/>
        <a:lstStyle/>
        <a:p>
          <a:endParaRPr lang="en-US"/>
        </a:p>
      </dgm:t>
    </dgm:pt>
    <dgm:pt modelId="{0BB9E8D4-6254-411C-984F-F7E9EEDE6A8D}" type="sibTrans" cxnId="{883BAD44-0A4E-45DE-A919-9DFB1656D6AF}">
      <dgm:prSet/>
      <dgm:spPr/>
      <dgm:t>
        <a:bodyPr/>
        <a:lstStyle/>
        <a:p>
          <a:endParaRPr lang="en-US"/>
        </a:p>
      </dgm:t>
    </dgm:pt>
    <dgm:pt modelId="{9733564F-3BE4-4E52-8A80-FB114491EAAD}">
      <dgm:prSet/>
      <dgm:spPr/>
      <dgm:t>
        <a:bodyPr/>
        <a:lstStyle/>
        <a:p>
          <a:r>
            <a:rPr lang="en-US"/>
            <a:t>Answer Relevance</a:t>
          </a:r>
        </a:p>
      </dgm:t>
    </dgm:pt>
    <dgm:pt modelId="{8E60E106-82A1-437F-B5C0-B286AC6570B7}" type="parTrans" cxnId="{66A4C44D-5DE2-456C-BC40-BA90D99C1B04}">
      <dgm:prSet/>
      <dgm:spPr/>
      <dgm:t>
        <a:bodyPr/>
        <a:lstStyle/>
        <a:p>
          <a:endParaRPr lang="en-US"/>
        </a:p>
      </dgm:t>
    </dgm:pt>
    <dgm:pt modelId="{88B2D0C8-6A0E-4DB3-A0F3-8A193289ECA7}" type="sibTrans" cxnId="{66A4C44D-5DE2-456C-BC40-BA90D99C1B04}">
      <dgm:prSet/>
      <dgm:spPr/>
      <dgm:t>
        <a:bodyPr/>
        <a:lstStyle/>
        <a:p>
          <a:endParaRPr lang="en-US"/>
        </a:p>
      </dgm:t>
    </dgm:pt>
    <dgm:pt modelId="{8E31FA5E-E663-4E56-95F0-3EE193EA465D}" type="pres">
      <dgm:prSet presAssocID="{873F8032-D583-4521-B2C1-A40B654226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92428F-3E50-4E9C-84CF-80CE80E70482}" type="pres">
      <dgm:prSet presAssocID="{296710C8-D528-448D-ABE5-B92F3DA56E53}" presName="hierRoot1" presStyleCnt="0"/>
      <dgm:spPr/>
    </dgm:pt>
    <dgm:pt modelId="{80CC8095-E139-4DA0-9F3B-8A83E90134F8}" type="pres">
      <dgm:prSet presAssocID="{296710C8-D528-448D-ABE5-B92F3DA56E53}" presName="composite" presStyleCnt="0"/>
      <dgm:spPr/>
    </dgm:pt>
    <dgm:pt modelId="{95E98A05-EEB9-4D2B-9554-765B957C7CA0}" type="pres">
      <dgm:prSet presAssocID="{296710C8-D528-448D-ABE5-B92F3DA56E53}" presName="background" presStyleLbl="node0" presStyleIdx="0" presStyleCnt="3"/>
      <dgm:spPr/>
    </dgm:pt>
    <dgm:pt modelId="{8F920E92-7A95-4D41-A449-9D1435138893}" type="pres">
      <dgm:prSet presAssocID="{296710C8-D528-448D-ABE5-B92F3DA56E53}" presName="text" presStyleLbl="fgAcc0" presStyleIdx="0" presStyleCnt="3">
        <dgm:presLayoutVars>
          <dgm:chPref val="3"/>
        </dgm:presLayoutVars>
      </dgm:prSet>
      <dgm:spPr/>
    </dgm:pt>
    <dgm:pt modelId="{F36BAAA4-A2D7-439D-9A22-354274E64B60}" type="pres">
      <dgm:prSet presAssocID="{296710C8-D528-448D-ABE5-B92F3DA56E53}" presName="hierChild2" presStyleCnt="0"/>
      <dgm:spPr/>
    </dgm:pt>
    <dgm:pt modelId="{F04C863F-1C33-45EF-9587-711F6E31910F}" type="pres">
      <dgm:prSet presAssocID="{4013AB0A-C1F9-4E57-8E53-DA7D158C9AF8}" presName="hierRoot1" presStyleCnt="0"/>
      <dgm:spPr/>
    </dgm:pt>
    <dgm:pt modelId="{07141E60-05BB-41FE-92DD-88988651AD47}" type="pres">
      <dgm:prSet presAssocID="{4013AB0A-C1F9-4E57-8E53-DA7D158C9AF8}" presName="composite" presStyleCnt="0"/>
      <dgm:spPr/>
    </dgm:pt>
    <dgm:pt modelId="{391380DB-4051-4CFD-8D21-E4129DB1A925}" type="pres">
      <dgm:prSet presAssocID="{4013AB0A-C1F9-4E57-8E53-DA7D158C9AF8}" presName="background" presStyleLbl="node0" presStyleIdx="1" presStyleCnt="3"/>
      <dgm:spPr/>
    </dgm:pt>
    <dgm:pt modelId="{FDFED901-F820-4DDB-B5AB-79C83E0687E0}" type="pres">
      <dgm:prSet presAssocID="{4013AB0A-C1F9-4E57-8E53-DA7D158C9AF8}" presName="text" presStyleLbl="fgAcc0" presStyleIdx="1" presStyleCnt="3">
        <dgm:presLayoutVars>
          <dgm:chPref val="3"/>
        </dgm:presLayoutVars>
      </dgm:prSet>
      <dgm:spPr/>
    </dgm:pt>
    <dgm:pt modelId="{D8B5CEB3-2134-419E-BF24-69699A39606B}" type="pres">
      <dgm:prSet presAssocID="{4013AB0A-C1F9-4E57-8E53-DA7D158C9AF8}" presName="hierChild2" presStyleCnt="0"/>
      <dgm:spPr/>
    </dgm:pt>
    <dgm:pt modelId="{07FB4E41-FFE1-4245-BEA7-AB813E07E0C7}" type="pres">
      <dgm:prSet presAssocID="{9733564F-3BE4-4E52-8A80-FB114491EAAD}" presName="hierRoot1" presStyleCnt="0"/>
      <dgm:spPr/>
    </dgm:pt>
    <dgm:pt modelId="{0E4560C0-6F1C-4243-B8BF-A72D41A09D3B}" type="pres">
      <dgm:prSet presAssocID="{9733564F-3BE4-4E52-8A80-FB114491EAAD}" presName="composite" presStyleCnt="0"/>
      <dgm:spPr/>
    </dgm:pt>
    <dgm:pt modelId="{9B6EC508-BFB5-4056-A886-1D0C1B901434}" type="pres">
      <dgm:prSet presAssocID="{9733564F-3BE4-4E52-8A80-FB114491EAAD}" presName="background" presStyleLbl="node0" presStyleIdx="2" presStyleCnt="3"/>
      <dgm:spPr/>
    </dgm:pt>
    <dgm:pt modelId="{B85D1072-683A-46D1-883F-64D5094E31C2}" type="pres">
      <dgm:prSet presAssocID="{9733564F-3BE4-4E52-8A80-FB114491EAAD}" presName="text" presStyleLbl="fgAcc0" presStyleIdx="2" presStyleCnt="3">
        <dgm:presLayoutVars>
          <dgm:chPref val="3"/>
        </dgm:presLayoutVars>
      </dgm:prSet>
      <dgm:spPr/>
    </dgm:pt>
    <dgm:pt modelId="{C7536C94-CC1D-4735-B7E6-BC0DB2C25FCC}" type="pres">
      <dgm:prSet presAssocID="{9733564F-3BE4-4E52-8A80-FB114491EAAD}" presName="hierChild2" presStyleCnt="0"/>
      <dgm:spPr/>
    </dgm:pt>
  </dgm:ptLst>
  <dgm:cxnLst>
    <dgm:cxn modelId="{A697473C-C90E-4112-ADCE-5814043C22B4}" type="presOf" srcId="{4013AB0A-C1F9-4E57-8E53-DA7D158C9AF8}" destId="{FDFED901-F820-4DDB-B5AB-79C83E0687E0}" srcOrd="0" destOrd="0" presId="urn:microsoft.com/office/officeart/2005/8/layout/hierarchy1"/>
    <dgm:cxn modelId="{883BAD44-0A4E-45DE-A919-9DFB1656D6AF}" srcId="{873F8032-D583-4521-B2C1-A40B654226CA}" destId="{4013AB0A-C1F9-4E57-8E53-DA7D158C9AF8}" srcOrd="1" destOrd="0" parTransId="{FBD9EB8D-B19C-4467-84F1-AF03516B5DF2}" sibTransId="{0BB9E8D4-6254-411C-984F-F7E9EEDE6A8D}"/>
    <dgm:cxn modelId="{66A4C44D-5DE2-456C-BC40-BA90D99C1B04}" srcId="{873F8032-D583-4521-B2C1-A40B654226CA}" destId="{9733564F-3BE4-4E52-8A80-FB114491EAAD}" srcOrd="2" destOrd="0" parTransId="{8E60E106-82A1-437F-B5C0-B286AC6570B7}" sibTransId="{88B2D0C8-6A0E-4DB3-A0F3-8A193289ECA7}"/>
    <dgm:cxn modelId="{CF5BEBD2-40BB-418B-B8BC-28FFEFFDCA2B}" type="presOf" srcId="{296710C8-D528-448D-ABE5-B92F3DA56E53}" destId="{8F920E92-7A95-4D41-A449-9D1435138893}" srcOrd="0" destOrd="0" presId="urn:microsoft.com/office/officeart/2005/8/layout/hierarchy1"/>
    <dgm:cxn modelId="{DB16A4E0-8F79-4E95-BC12-6EE74DF88AD0}" type="presOf" srcId="{873F8032-D583-4521-B2C1-A40B654226CA}" destId="{8E31FA5E-E663-4E56-95F0-3EE193EA465D}" srcOrd="0" destOrd="0" presId="urn:microsoft.com/office/officeart/2005/8/layout/hierarchy1"/>
    <dgm:cxn modelId="{2DD10EF0-3A90-48EE-92B6-C6629F63578A}" type="presOf" srcId="{9733564F-3BE4-4E52-8A80-FB114491EAAD}" destId="{B85D1072-683A-46D1-883F-64D5094E31C2}" srcOrd="0" destOrd="0" presId="urn:microsoft.com/office/officeart/2005/8/layout/hierarchy1"/>
    <dgm:cxn modelId="{7DE520F9-E5A3-44F7-9B6D-9E993F7A40C3}" srcId="{873F8032-D583-4521-B2C1-A40B654226CA}" destId="{296710C8-D528-448D-ABE5-B92F3DA56E53}" srcOrd="0" destOrd="0" parTransId="{7BA1A683-9A21-4872-9CD0-1C45BB9AE832}" sibTransId="{6F58C9D7-D59D-4C60-97ED-C1B235E5CBB8}"/>
    <dgm:cxn modelId="{AB277E44-A84A-4407-B075-4D462DDC2E45}" type="presParOf" srcId="{8E31FA5E-E663-4E56-95F0-3EE193EA465D}" destId="{2192428F-3E50-4E9C-84CF-80CE80E70482}" srcOrd="0" destOrd="0" presId="urn:microsoft.com/office/officeart/2005/8/layout/hierarchy1"/>
    <dgm:cxn modelId="{473E6CDE-E10B-40B5-8330-9E461CFD69D5}" type="presParOf" srcId="{2192428F-3E50-4E9C-84CF-80CE80E70482}" destId="{80CC8095-E139-4DA0-9F3B-8A83E90134F8}" srcOrd="0" destOrd="0" presId="urn:microsoft.com/office/officeart/2005/8/layout/hierarchy1"/>
    <dgm:cxn modelId="{EE124E75-2ED0-4C39-921E-ED41953DC2B8}" type="presParOf" srcId="{80CC8095-E139-4DA0-9F3B-8A83E90134F8}" destId="{95E98A05-EEB9-4D2B-9554-765B957C7CA0}" srcOrd="0" destOrd="0" presId="urn:microsoft.com/office/officeart/2005/8/layout/hierarchy1"/>
    <dgm:cxn modelId="{4CC5AF30-C16D-4C4F-8BE3-4ECB3C2B1E5B}" type="presParOf" srcId="{80CC8095-E139-4DA0-9F3B-8A83E90134F8}" destId="{8F920E92-7A95-4D41-A449-9D1435138893}" srcOrd="1" destOrd="0" presId="urn:microsoft.com/office/officeart/2005/8/layout/hierarchy1"/>
    <dgm:cxn modelId="{AB3179FC-AD60-4587-91DE-C86FCDA99E21}" type="presParOf" srcId="{2192428F-3E50-4E9C-84CF-80CE80E70482}" destId="{F36BAAA4-A2D7-439D-9A22-354274E64B60}" srcOrd="1" destOrd="0" presId="urn:microsoft.com/office/officeart/2005/8/layout/hierarchy1"/>
    <dgm:cxn modelId="{848DDA9A-ED85-4D2B-84FC-7E327C80B088}" type="presParOf" srcId="{8E31FA5E-E663-4E56-95F0-3EE193EA465D}" destId="{F04C863F-1C33-45EF-9587-711F6E31910F}" srcOrd="1" destOrd="0" presId="urn:microsoft.com/office/officeart/2005/8/layout/hierarchy1"/>
    <dgm:cxn modelId="{B43B2F92-3F48-4F54-89C6-897D357D50EA}" type="presParOf" srcId="{F04C863F-1C33-45EF-9587-711F6E31910F}" destId="{07141E60-05BB-41FE-92DD-88988651AD47}" srcOrd="0" destOrd="0" presId="urn:microsoft.com/office/officeart/2005/8/layout/hierarchy1"/>
    <dgm:cxn modelId="{4DC6E364-043D-4CBD-BCF0-CE9761F3A7ED}" type="presParOf" srcId="{07141E60-05BB-41FE-92DD-88988651AD47}" destId="{391380DB-4051-4CFD-8D21-E4129DB1A925}" srcOrd="0" destOrd="0" presId="urn:microsoft.com/office/officeart/2005/8/layout/hierarchy1"/>
    <dgm:cxn modelId="{21F26B78-C420-462B-976D-E7276420A96E}" type="presParOf" srcId="{07141E60-05BB-41FE-92DD-88988651AD47}" destId="{FDFED901-F820-4DDB-B5AB-79C83E0687E0}" srcOrd="1" destOrd="0" presId="urn:microsoft.com/office/officeart/2005/8/layout/hierarchy1"/>
    <dgm:cxn modelId="{40313DD8-3BB0-4D59-88F8-3595F194E7A6}" type="presParOf" srcId="{F04C863F-1C33-45EF-9587-711F6E31910F}" destId="{D8B5CEB3-2134-419E-BF24-69699A39606B}" srcOrd="1" destOrd="0" presId="urn:microsoft.com/office/officeart/2005/8/layout/hierarchy1"/>
    <dgm:cxn modelId="{99BE797B-F667-4441-B7E7-6495DC5A8E78}" type="presParOf" srcId="{8E31FA5E-E663-4E56-95F0-3EE193EA465D}" destId="{07FB4E41-FFE1-4245-BEA7-AB813E07E0C7}" srcOrd="2" destOrd="0" presId="urn:microsoft.com/office/officeart/2005/8/layout/hierarchy1"/>
    <dgm:cxn modelId="{487FCD96-1524-41D6-83B2-46EB08AC58D1}" type="presParOf" srcId="{07FB4E41-FFE1-4245-BEA7-AB813E07E0C7}" destId="{0E4560C0-6F1C-4243-B8BF-A72D41A09D3B}" srcOrd="0" destOrd="0" presId="urn:microsoft.com/office/officeart/2005/8/layout/hierarchy1"/>
    <dgm:cxn modelId="{B4089E93-5336-4170-8994-576541CE9881}" type="presParOf" srcId="{0E4560C0-6F1C-4243-B8BF-A72D41A09D3B}" destId="{9B6EC508-BFB5-4056-A886-1D0C1B901434}" srcOrd="0" destOrd="0" presId="urn:microsoft.com/office/officeart/2005/8/layout/hierarchy1"/>
    <dgm:cxn modelId="{A30F4748-9D5C-456C-912C-65E42EE02A95}" type="presParOf" srcId="{0E4560C0-6F1C-4243-B8BF-A72D41A09D3B}" destId="{B85D1072-683A-46D1-883F-64D5094E31C2}" srcOrd="1" destOrd="0" presId="urn:microsoft.com/office/officeart/2005/8/layout/hierarchy1"/>
    <dgm:cxn modelId="{0F41CF22-75EE-403D-867B-4A57060390A4}" type="presParOf" srcId="{07FB4E41-FFE1-4245-BEA7-AB813E07E0C7}" destId="{C7536C94-CC1D-4735-B7E6-BC0DB2C25F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54D07-C780-40E6-A01A-AEDF3E90BCC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786F2-3EF4-4437-9F73-291F94AED52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Efficient use of resources (Input / Output Tokens)</a:t>
          </a:r>
        </a:p>
      </dsp:txBody>
      <dsp:txXfrm>
        <a:off x="398656" y="1088253"/>
        <a:ext cx="2959127" cy="1837317"/>
      </dsp:txXfrm>
    </dsp:sp>
    <dsp:sp modelId="{C41EF316-3B79-4640-81DF-E0706C529D6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33BE-E59B-4320-AAE2-38174F88E5B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Less Hallucination</a:t>
          </a:r>
        </a:p>
      </dsp:txBody>
      <dsp:txXfrm>
        <a:off x="4155097" y="1088253"/>
        <a:ext cx="2959127" cy="1837317"/>
      </dsp:txXfrm>
    </dsp:sp>
    <dsp:sp modelId="{335E1AF8-936B-4BC5-BE8D-7EA18619DC7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8F28-8A35-43DB-92EC-CD12E09751C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Better accuracy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FB8F7-1ACD-4ED9-B490-C136F5297B7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27056-6F6F-4157-A733-0DAE8BB5F2FE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Using query (same embedding model)</a:t>
          </a:r>
        </a:p>
      </dsp:txBody>
      <dsp:txXfrm>
        <a:off x="0" y="0"/>
        <a:ext cx="10515600" cy="1087834"/>
      </dsp:txXfrm>
    </dsp:sp>
    <dsp:sp modelId="{B9B44791-6F55-4D15-B6FF-DA2D41C0776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6F3F7-D5F5-4C1F-B787-24741C102BFB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document / chunks from database based on similarity</a:t>
          </a:r>
        </a:p>
      </dsp:txBody>
      <dsp:txXfrm>
        <a:off x="0" y="1087834"/>
        <a:ext cx="10515600" cy="1087834"/>
      </dsp:txXfrm>
    </dsp:sp>
    <dsp:sp modelId="{BA2D6D76-0D25-4624-8116-8B301CE8DD6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129-BE61-4533-AFE9-50348C4CFA9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Similarity score threshold </a:t>
          </a:r>
        </a:p>
      </dsp:txBody>
      <dsp:txXfrm>
        <a:off x="0" y="2175669"/>
        <a:ext cx="10515600" cy="1087834"/>
      </dsp:txXfrm>
    </dsp:sp>
    <dsp:sp modelId="{B4E5E76F-FC5A-40F0-B626-4179814490C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596AE-54EA-4AC0-972D-4E071602A82A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Top k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9B4F4-3781-4B26-AD21-355C32CA339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CE1D8-F357-4156-903D-D830F99A218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B12BD-76E9-416A-A802-DE0BC811B0E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Assign task with retrieved context and question</a:t>
          </a:r>
        </a:p>
      </dsp:txBody>
      <dsp:txXfrm>
        <a:off x="93445" y="3018902"/>
        <a:ext cx="3206250" cy="720000"/>
      </dsp:txXfrm>
    </dsp:sp>
    <dsp:sp modelId="{0A150549-81A7-4F0D-963F-4CA658265B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B994E-45D4-4A76-9533-0F3C4397E9D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5A6C8-737E-4976-B6B9-F058C6735C2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Provide model background to understand the context provided for given query</a:t>
          </a:r>
        </a:p>
      </dsp:txBody>
      <dsp:txXfrm>
        <a:off x="3860789" y="3018902"/>
        <a:ext cx="3206250" cy="720000"/>
      </dsp:txXfrm>
    </dsp:sp>
    <dsp:sp modelId="{361C0705-040F-46C0-AB71-7613218DF2CC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D09CE-F9CF-4168-84CB-38191E202AB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740A8-0653-4F58-9B98-07D96330506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Structure of prompt 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98A05-EEB9-4D2B-9554-765B957C7CA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20E92-7A95-4D41-A449-9D143513889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Context Relevance</a:t>
          </a:r>
        </a:p>
      </dsp:txBody>
      <dsp:txXfrm>
        <a:off x="398656" y="1088253"/>
        <a:ext cx="2959127" cy="1837317"/>
      </dsp:txXfrm>
    </dsp:sp>
    <dsp:sp modelId="{391380DB-4051-4CFD-8D21-E4129DB1A92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ED901-F820-4DDB-B5AB-79C83E0687E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Faithfullness</a:t>
          </a:r>
        </a:p>
      </dsp:txBody>
      <dsp:txXfrm>
        <a:off x="4155097" y="1088253"/>
        <a:ext cx="2959127" cy="1837317"/>
      </dsp:txXfrm>
    </dsp:sp>
    <dsp:sp modelId="{9B6EC508-BFB5-4056-A886-1D0C1B90143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1072-683A-46D1-883F-64D5094E31C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Answer Relevance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</a:rPr>
              <a:t>Retrieval Augmentation Generation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29C5289-6716-FF0F-1F13-632D5547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871B29C-5C94-51EE-5627-55633098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2D7D0-7514-77D3-E26A-EAF2B85F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FB69-D554-B9E7-123A-5BA18A4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7F9E7B3-B257-08EA-7859-5D3AF8C7A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4484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62307-5F32-1BE2-2D9B-A2A80AC1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0" name="Picture 9" descr="Mastering Retrieval-Augmented Generation (RAG) Architecture: Unleash the  Power of Large Language Models in Your AI Applications(real project  provided) | by allglenn | Stackademic">
            <a:extLst>
              <a:ext uri="{FF2B5EF4-FFF2-40B4-BE49-F238E27FC236}">
                <a16:creationId xmlns:a16="http://schemas.microsoft.com/office/drawing/2014/main" id="{8997DAC0-718E-DC96-505D-48FE1CF1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F965C-757F-F51B-A3CA-47C9F82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Vector Stores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6F85CE-B324-8770-275A-BF8890B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Easy to manage vectors (n-dimensional array)</a:t>
            </a:r>
          </a:p>
          <a:p>
            <a:r>
              <a:rPr lang="en-US" dirty="0"/>
              <a:t>Efficient retrieval</a:t>
            </a:r>
          </a:p>
          <a:p>
            <a:r>
              <a:rPr lang="en-US" dirty="0"/>
              <a:t>Metadata information for each vector</a:t>
            </a:r>
          </a:p>
          <a:p>
            <a:r>
              <a:rPr lang="en-US" dirty="0"/>
              <a:t>Filter option on metadata</a:t>
            </a: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Pinecone,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Chroma,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FAISS,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Qdrant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94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C8790-855D-82E1-81AE-0B293D1A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Chunking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AE5D-0EFF-F1B3-6FC3-4A017B2F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Breaking document into smaller, and manageable pieces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Each chunk to have relevant information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Easy while managing bigger document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Efficient retrieval (recall)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Types: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Fixed size chunking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Recursive character chunking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Sentence Splitting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Specialized Chunking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Semantic Chunking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Etc.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5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D140-2DD8-8435-21DD-37EA880A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Context Dynamically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3CDC3B-461C-20FC-F352-98A14BD33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53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568A-1FDC-08FA-444F-5A3CCCC4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BC6A4-A3A6-D78E-B1E4-A239A046A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7901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13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F83C-6661-440E-E3B0-40249769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 optimization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3141-01D5-03A9-C30E-8A6E2F58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Re-Ranker</a:t>
            </a:r>
          </a:p>
          <a:p>
            <a:r>
              <a:rPr lang="en-US" dirty="0"/>
              <a:t>Chunking strategy optimization</a:t>
            </a:r>
          </a:p>
          <a:p>
            <a:r>
              <a:rPr lang="en-US" dirty="0"/>
              <a:t>Model Finetuning </a:t>
            </a:r>
          </a:p>
          <a:p>
            <a:r>
              <a:rPr lang="en-US" dirty="0"/>
              <a:t>Query re-writing</a:t>
            </a:r>
          </a:p>
          <a:p>
            <a:r>
              <a:rPr lang="en-US" dirty="0"/>
              <a:t>Clean input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7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D79F0-B52C-B9C0-395A-840647AC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B2E38-0675-FE47-FE61-5796EE41D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902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27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Retrieval Augmentation Generation</vt:lpstr>
      <vt:lpstr>Why ?</vt:lpstr>
      <vt:lpstr>Architecture</vt:lpstr>
      <vt:lpstr>Vector Stores</vt:lpstr>
      <vt:lpstr>Chunking</vt:lpstr>
      <vt:lpstr>Retrieve Context Dynamically</vt:lpstr>
      <vt:lpstr>Prompt</vt:lpstr>
      <vt:lpstr>Context optimization</vt:lpstr>
      <vt:lpstr>Evaluation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2025-05-11T09:07:42Z</dcterms:created>
  <dcterms:modified xsi:type="dcterms:W3CDTF">2025-05-17T12:44:34Z</dcterms:modified>
</cp:coreProperties>
</file>