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35079-024A-8F78-3026-93F9D6C98627}" v="5" dt="2025-05-10T12:37:26.935"/>
    <p1510:client id="{5B00390C-C4AC-A349-6AFF-997321A3B395}" v="2" dt="2025-05-11T07:22:05.411"/>
    <p1510:client id="{A77F8F1B-FE5B-2847-A36B-A658AAE0ACE6}" v="968" dt="2025-05-10T12:52:43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liyan" userId="d851628bdcd9056f" providerId="Windows Live" clId="Web-{2F335079-024A-8F78-3026-93F9D6C98627}"/>
    <pc:docChg chg="modSld">
      <pc:chgData name="Ankit Baliyan" userId="d851628bdcd9056f" providerId="Windows Live" clId="Web-{2F335079-024A-8F78-3026-93F9D6C98627}" dt="2025-05-10T12:37:26.748" v="3" actId="20577"/>
      <pc:docMkLst>
        <pc:docMk/>
      </pc:docMkLst>
      <pc:sldChg chg="modSp">
        <pc:chgData name="Ankit Baliyan" userId="d851628bdcd9056f" providerId="Windows Live" clId="Web-{2F335079-024A-8F78-3026-93F9D6C98627}" dt="2025-05-10T12:37:26.748" v="3" actId="20577"/>
        <pc:sldMkLst>
          <pc:docMk/>
          <pc:sldMk cId="3371148700" sldId="258"/>
        </pc:sldMkLst>
        <pc:spChg chg="mod">
          <ac:chgData name="Ankit Baliyan" userId="d851628bdcd9056f" providerId="Windows Live" clId="Web-{2F335079-024A-8F78-3026-93F9D6C98627}" dt="2025-05-10T12:37:26.748" v="3" actId="20577"/>
          <ac:spMkLst>
            <pc:docMk/>
            <pc:sldMk cId="3371148700" sldId="258"/>
            <ac:spMk id="3" creationId="{1569C4BD-68F5-DB9E-F350-B878E13C8F09}"/>
          </ac:spMkLst>
        </pc:spChg>
      </pc:sldChg>
    </pc:docChg>
  </pc:docChgLst>
  <pc:docChgLst>
    <pc:chgData name="Ankit Baliyan" userId="d851628bdcd9056f" providerId="Windows Live" clId="Web-{5B00390C-C4AC-A349-6AFF-997321A3B395}"/>
    <pc:docChg chg="addSld delSld">
      <pc:chgData name="Ankit Baliyan" userId="d851628bdcd9056f" providerId="Windows Live" clId="Web-{5B00390C-C4AC-A349-6AFF-997321A3B395}" dt="2025-05-11T07:22:05.411" v="1"/>
      <pc:docMkLst>
        <pc:docMk/>
      </pc:docMkLst>
      <pc:sldChg chg="add del replId">
        <pc:chgData name="Ankit Baliyan" userId="d851628bdcd9056f" providerId="Windows Live" clId="Web-{5B00390C-C4AC-A349-6AFF-997321A3B395}" dt="2025-05-11T07:22:05.411" v="1"/>
        <pc:sldMkLst>
          <pc:docMk/>
          <pc:sldMk cId="1518101629" sldId="262"/>
        </pc:sldMkLst>
      </pc:sldChg>
    </pc:docChg>
  </pc:docChgLst>
  <pc:docChgLst>
    <pc:chgData name="Ankit Baliyan" userId="d851628bdcd9056f" providerId="Windows Live" clId="Web-{A77F8F1B-FE5B-2847-A36B-A658AAE0ACE6}"/>
    <pc:docChg chg="addSld modSld">
      <pc:chgData name="Ankit Baliyan" userId="d851628bdcd9056f" providerId="Windows Live" clId="Web-{A77F8F1B-FE5B-2847-A36B-A658AAE0ACE6}" dt="2025-05-10T12:52:40.603" v="979" actId="20577"/>
      <pc:docMkLst>
        <pc:docMk/>
      </pc:docMkLst>
      <pc:sldChg chg="modSp">
        <pc:chgData name="Ankit Baliyan" userId="d851628bdcd9056f" providerId="Windows Live" clId="Web-{A77F8F1B-FE5B-2847-A36B-A658AAE0ACE6}" dt="2025-05-10T06:44:01.195" v="35" actId="20577"/>
        <pc:sldMkLst>
          <pc:docMk/>
          <pc:sldMk cId="109857222" sldId="256"/>
        </pc:sldMkLst>
        <pc:spChg chg="mod">
          <ac:chgData name="Ankit Baliyan" userId="d851628bdcd9056f" providerId="Windows Live" clId="Web-{A77F8F1B-FE5B-2847-A36B-A658AAE0ACE6}" dt="2025-05-10T06:43:42.414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kit Baliyan" userId="d851628bdcd9056f" providerId="Windows Live" clId="Web-{A77F8F1B-FE5B-2847-A36B-A658AAE0ACE6}" dt="2025-05-10T06:44:01.195" v="3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Ankit Baliyan" userId="d851628bdcd9056f" providerId="Windows Live" clId="Web-{A77F8F1B-FE5B-2847-A36B-A658AAE0ACE6}" dt="2025-05-10T08:15:58.024" v="864"/>
        <pc:sldMkLst>
          <pc:docMk/>
          <pc:sldMk cId="2884005154" sldId="257"/>
        </pc:sldMkLst>
        <pc:spChg chg="mod">
          <ac:chgData name="Ankit Baliyan" userId="d851628bdcd9056f" providerId="Windows Live" clId="Web-{A77F8F1B-FE5B-2847-A36B-A658AAE0ACE6}" dt="2025-05-10T08:15:58.024" v="864"/>
          <ac:spMkLst>
            <pc:docMk/>
            <pc:sldMk cId="2884005154" sldId="257"/>
            <ac:spMk id="2" creationId="{0E577F3D-79F9-8A7D-92A7-C3AE195AFDD6}"/>
          </ac:spMkLst>
        </pc:spChg>
        <pc:spChg chg="add del mod">
          <ac:chgData name="Ankit Baliyan" userId="d851628bdcd9056f" providerId="Windows Live" clId="Web-{A77F8F1B-FE5B-2847-A36B-A658AAE0ACE6}" dt="2025-05-10T08:15:58.024" v="864"/>
          <ac:spMkLst>
            <pc:docMk/>
            <pc:sldMk cId="2884005154" sldId="257"/>
            <ac:spMk id="3" creationId="{C12B9223-41D7-7AA8-D54C-840137DC51E6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8" creationId="{DEE2AD96-B495-4E06-9291-B71706F728CB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9" creationId="{C12B9223-41D7-7AA8-D54C-840137DC51E6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10" creationId="{53CF6D67-C5A8-4ADD-9E8E-1E38CA1D3166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12" creationId="{86909FA0-B515-4681-B7A8-FA281D133B94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14" creationId="{21C9FE86-FCC3-4A31-AA1C-C882262B7FE7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16" creationId="{7D96243B-ECED-4B71-8E06-AE9A285EAD20}"/>
          </ac:spMkLst>
        </pc:spChg>
        <pc:spChg chg="add del">
          <ac:chgData name="Ankit Baliyan" userId="d851628bdcd9056f" providerId="Windows Live" clId="Web-{A77F8F1B-FE5B-2847-A36B-A658AAE0ACE6}" dt="2025-05-10T08:15:52.602" v="861"/>
          <ac:spMkLst>
            <pc:docMk/>
            <pc:sldMk cId="2884005154" sldId="257"/>
            <ac:spMk id="18" creationId="{A09989E4-EFDC-4A90-A633-E0525FB4139E}"/>
          </ac:spMkLst>
        </pc:spChg>
        <pc:spChg chg="add del">
          <ac:chgData name="Ankit Baliyan" userId="d851628bdcd9056f" providerId="Windows Live" clId="Web-{A77F8F1B-FE5B-2847-A36B-A658AAE0ACE6}" dt="2025-05-10T08:15:58.008" v="863"/>
          <ac:spMkLst>
            <pc:docMk/>
            <pc:sldMk cId="2884005154" sldId="257"/>
            <ac:spMk id="20" creationId="{327D73B4-9F5C-4A64-A179-51B9500CB8B5}"/>
          </ac:spMkLst>
        </pc:spChg>
        <pc:spChg chg="add del">
          <ac:chgData name="Ankit Baliyan" userId="d851628bdcd9056f" providerId="Windows Live" clId="Web-{A77F8F1B-FE5B-2847-A36B-A658AAE0ACE6}" dt="2025-05-10T08:15:58.008" v="863"/>
          <ac:spMkLst>
            <pc:docMk/>
            <pc:sldMk cId="2884005154" sldId="257"/>
            <ac:spMk id="21" creationId="{C1F06963-6374-4B48-844F-071A9BAAAE02}"/>
          </ac:spMkLst>
        </pc:spChg>
        <pc:spChg chg="add del">
          <ac:chgData name="Ankit Baliyan" userId="d851628bdcd9056f" providerId="Windows Live" clId="Web-{A77F8F1B-FE5B-2847-A36B-A658AAE0ACE6}" dt="2025-05-10T08:15:58.008" v="863"/>
          <ac:spMkLst>
            <pc:docMk/>
            <pc:sldMk cId="2884005154" sldId="257"/>
            <ac:spMk id="22" creationId="{6CB927A4-E432-4310-9CD5-E89FF5063179}"/>
          </ac:spMkLst>
        </pc:spChg>
        <pc:spChg chg="add del">
          <ac:chgData name="Ankit Baliyan" userId="d851628bdcd9056f" providerId="Windows Live" clId="Web-{A77F8F1B-FE5B-2847-A36B-A658AAE0ACE6}" dt="2025-05-10T08:15:58.008" v="863"/>
          <ac:spMkLst>
            <pc:docMk/>
            <pc:sldMk cId="2884005154" sldId="257"/>
            <ac:spMk id="23" creationId="{1453BF6C-B012-48B7-B4E8-6D7AC7C27D02}"/>
          </ac:spMkLst>
        </pc:spChg>
        <pc:spChg chg="add del">
          <ac:chgData name="Ankit Baliyan" userId="d851628bdcd9056f" providerId="Windows Live" clId="Web-{A77F8F1B-FE5B-2847-A36B-A658AAE0ACE6}" dt="2025-05-10T08:15:58.008" v="863"/>
          <ac:spMkLst>
            <pc:docMk/>
            <pc:sldMk cId="2884005154" sldId="257"/>
            <ac:spMk id="24" creationId="{C12B9223-41D7-7AA8-D54C-840137DC51E6}"/>
          </ac:spMkLst>
        </pc:spChg>
        <pc:spChg chg="add del">
          <ac:chgData name="Ankit Baliyan" userId="d851628bdcd9056f" providerId="Windows Live" clId="Web-{A77F8F1B-FE5B-2847-A36B-A658AAE0ACE6}" dt="2025-05-10T08:15:58.008" v="863"/>
          <ac:spMkLst>
            <pc:docMk/>
            <pc:sldMk cId="2884005154" sldId="257"/>
            <ac:spMk id="25" creationId="{E3020543-B24B-4EC4-8FFC-8DD88EEA91A8}"/>
          </ac:spMkLst>
        </pc:spChg>
        <pc:spChg chg="add">
          <ac:chgData name="Ankit Baliyan" userId="d851628bdcd9056f" providerId="Windows Live" clId="Web-{A77F8F1B-FE5B-2847-A36B-A658AAE0ACE6}" dt="2025-05-10T08:15:58.024" v="864"/>
          <ac:spMkLst>
            <pc:docMk/>
            <pc:sldMk cId="2884005154" sldId="257"/>
            <ac:spMk id="28" creationId="{A2679492-7988-4050-9056-542444452411}"/>
          </ac:spMkLst>
        </pc:spChg>
        <pc:spChg chg="add">
          <ac:chgData name="Ankit Baliyan" userId="d851628bdcd9056f" providerId="Windows Live" clId="Web-{A77F8F1B-FE5B-2847-A36B-A658AAE0ACE6}" dt="2025-05-10T08:15:58.024" v="864"/>
          <ac:spMkLst>
            <pc:docMk/>
            <pc:sldMk cId="2884005154" sldId="257"/>
            <ac:spMk id="29" creationId="{B091B163-7D61-4891-ABCF-5C13D9C418D0}"/>
          </ac:spMkLst>
        </pc:spChg>
        <pc:spChg chg="add">
          <ac:chgData name="Ankit Baliyan" userId="d851628bdcd9056f" providerId="Windows Live" clId="Web-{A77F8F1B-FE5B-2847-A36B-A658AAE0ACE6}" dt="2025-05-10T08:15:58.024" v="864"/>
          <ac:spMkLst>
            <pc:docMk/>
            <pc:sldMk cId="2884005154" sldId="257"/>
            <ac:spMk id="32" creationId="{C12B9223-41D7-7AA8-D54C-840137DC51E6}"/>
          </ac:spMkLst>
        </pc:spChg>
        <pc:grpChg chg="add">
          <ac:chgData name="Ankit Baliyan" userId="d851628bdcd9056f" providerId="Windows Live" clId="Web-{A77F8F1B-FE5B-2847-A36B-A658AAE0ACE6}" dt="2025-05-10T08:15:58.024" v="864"/>
          <ac:grpSpMkLst>
            <pc:docMk/>
            <pc:sldMk cId="2884005154" sldId="257"/>
            <ac:grpSpMk id="30" creationId="{0474DF76-993E-44DE-AFB0-C416182ACECF}"/>
          </ac:grpSpMkLst>
        </pc:grpChg>
        <pc:graphicFrameChg chg="add del">
          <ac:chgData name="Ankit Baliyan" userId="d851628bdcd9056f" providerId="Windows Live" clId="Web-{A77F8F1B-FE5B-2847-A36B-A658AAE0ACE6}" dt="2025-05-10T08:15:37.914" v="857"/>
          <ac:graphicFrameMkLst>
            <pc:docMk/>
            <pc:sldMk cId="2884005154" sldId="257"/>
            <ac:graphicFrameMk id="5" creationId="{2D4B231C-BB6C-F873-7401-F551B41DF8D8}"/>
          </ac:graphicFrameMkLst>
        </pc:graphicFrameChg>
        <pc:graphicFrameChg chg="add del">
          <ac:chgData name="Ankit Baliyan" userId="d851628bdcd9056f" providerId="Windows Live" clId="Web-{A77F8F1B-FE5B-2847-A36B-A658AAE0ACE6}" dt="2025-05-10T08:15:50.305" v="859"/>
          <ac:graphicFrameMkLst>
            <pc:docMk/>
            <pc:sldMk cId="2884005154" sldId="257"/>
            <ac:graphicFrameMk id="7" creationId="{3E429909-B1F1-8FC1-FB7E-2BEB8CC12D87}"/>
          </ac:graphicFrameMkLst>
        </pc:graphicFrameChg>
        <pc:cxnChg chg="add">
          <ac:chgData name="Ankit Baliyan" userId="d851628bdcd9056f" providerId="Windows Live" clId="Web-{A77F8F1B-FE5B-2847-A36B-A658AAE0ACE6}" dt="2025-05-10T08:15:58.024" v="864"/>
          <ac:cxnSpMkLst>
            <pc:docMk/>
            <pc:sldMk cId="2884005154" sldId="257"/>
            <ac:cxnSpMk id="17" creationId="{C49DA8F6-BCC1-4447-B54C-57856834B94B}"/>
          </ac:cxnSpMkLst>
        </pc:cxnChg>
        <pc:cxnChg chg="add del">
          <ac:chgData name="Ankit Baliyan" userId="d851628bdcd9056f" providerId="Windows Live" clId="Web-{A77F8F1B-FE5B-2847-A36B-A658AAE0ACE6}" dt="2025-05-10T08:15:58.008" v="863"/>
          <ac:cxnSpMkLst>
            <pc:docMk/>
            <pc:sldMk cId="2884005154" sldId="257"/>
            <ac:cxnSpMk id="26" creationId="{C49DA8F6-BCC1-4447-B54C-57856834B94B}"/>
          </ac:cxnSpMkLst>
        </pc:cxnChg>
      </pc:sldChg>
      <pc:sldChg chg="addSp modSp new mod setBg">
        <pc:chgData name="Ankit Baliyan" userId="d851628bdcd9056f" providerId="Windows Live" clId="Web-{A77F8F1B-FE5B-2847-A36B-A658AAE0ACE6}" dt="2025-05-10T08:55:33.629" v="867" actId="20577"/>
        <pc:sldMkLst>
          <pc:docMk/>
          <pc:sldMk cId="3371148700" sldId="258"/>
        </pc:sldMkLst>
        <pc:spChg chg="mod">
          <ac:chgData name="Ankit Baliyan" userId="d851628bdcd9056f" providerId="Windows Live" clId="Web-{A77F8F1B-FE5B-2847-A36B-A658AAE0ACE6}" dt="2025-05-10T08:13:25.258" v="855"/>
          <ac:spMkLst>
            <pc:docMk/>
            <pc:sldMk cId="3371148700" sldId="258"/>
            <ac:spMk id="2" creationId="{60618459-DA94-E4E5-6057-C7E7148AA94A}"/>
          </ac:spMkLst>
        </pc:spChg>
        <pc:spChg chg="mod">
          <ac:chgData name="Ankit Baliyan" userId="d851628bdcd9056f" providerId="Windows Live" clId="Web-{A77F8F1B-FE5B-2847-A36B-A658AAE0ACE6}" dt="2025-05-10T08:55:33.629" v="867" actId="20577"/>
          <ac:spMkLst>
            <pc:docMk/>
            <pc:sldMk cId="3371148700" sldId="258"/>
            <ac:spMk id="3" creationId="{1569C4BD-68F5-DB9E-F350-B878E13C8F09}"/>
          </ac:spMkLst>
        </pc:spChg>
        <pc:spChg chg="add">
          <ac:chgData name="Ankit Baliyan" userId="d851628bdcd9056f" providerId="Windows Live" clId="Web-{A77F8F1B-FE5B-2847-A36B-A658AAE0ACE6}" dt="2025-05-10T08:13:25.258" v="855"/>
          <ac:spMkLst>
            <pc:docMk/>
            <pc:sldMk cId="3371148700" sldId="258"/>
            <ac:spMk id="8" creationId="{A2679492-7988-4050-9056-542444452411}"/>
          </ac:spMkLst>
        </pc:spChg>
        <pc:spChg chg="add">
          <ac:chgData name="Ankit Baliyan" userId="d851628bdcd9056f" providerId="Windows Live" clId="Web-{A77F8F1B-FE5B-2847-A36B-A658AAE0ACE6}" dt="2025-05-10T08:13:25.258" v="855"/>
          <ac:spMkLst>
            <pc:docMk/>
            <pc:sldMk cId="3371148700" sldId="258"/>
            <ac:spMk id="10" creationId="{B091B163-7D61-4891-ABCF-5C13D9C418D0}"/>
          </ac:spMkLst>
        </pc:spChg>
        <pc:grpChg chg="add">
          <ac:chgData name="Ankit Baliyan" userId="d851628bdcd9056f" providerId="Windows Live" clId="Web-{A77F8F1B-FE5B-2847-A36B-A658AAE0ACE6}" dt="2025-05-10T08:13:25.258" v="855"/>
          <ac:grpSpMkLst>
            <pc:docMk/>
            <pc:sldMk cId="3371148700" sldId="258"/>
            <ac:grpSpMk id="12" creationId="{0474DF76-993E-44DE-AFB0-C416182ACECF}"/>
          </ac:grpSpMkLst>
        </pc:grpChg>
        <pc:cxnChg chg="add">
          <ac:chgData name="Ankit Baliyan" userId="d851628bdcd9056f" providerId="Windows Live" clId="Web-{A77F8F1B-FE5B-2847-A36B-A658AAE0ACE6}" dt="2025-05-10T08:13:25.258" v="855"/>
          <ac:cxnSpMkLst>
            <pc:docMk/>
            <pc:sldMk cId="3371148700" sldId="258"/>
            <ac:cxnSpMk id="17" creationId="{C49DA8F6-BCC1-4447-B54C-57856834B94B}"/>
          </ac:cxnSpMkLst>
        </pc:cxnChg>
      </pc:sldChg>
      <pc:sldChg chg="addSp delSp modSp new mod setBg">
        <pc:chgData name="Ankit Baliyan" userId="d851628bdcd9056f" providerId="Windows Live" clId="Web-{A77F8F1B-FE5B-2847-A36B-A658AAE0ACE6}" dt="2025-05-10T12:52:40.603" v="979" actId="20577"/>
        <pc:sldMkLst>
          <pc:docMk/>
          <pc:sldMk cId="3474569497" sldId="259"/>
        </pc:sldMkLst>
        <pc:spChg chg="mod">
          <ac:chgData name="Ankit Baliyan" userId="d851628bdcd9056f" providerId="Windows Live" clId="Web-{A77F8F1B-FE5B-2847-A36B-A658AAE0ACE6}" dt="2025-05-10T08:13:09.320" v="854"/>
          <ac:spMkLst>
            <pc:docMk/>
            <pc:sldMk cId="3474569497" sldId="259"/>
            <ac:spMk id="2" creationId="{A75D683D-DD4A-1FC3-8772-76E1BEAA684A}"/>
          </ac:spMkLst>
        </pc:spChg>
        <pc:spChg chg="mod">
          <ac:chgData name="Ankit Baliyan" userId="d851628bdcd9056f" providerId="Windows Live" clId="Web-{A77F8F1B-FE5B-2847-A36B-A658AAE0ACE6}" dt="2025-05-10T12:52:40.603" v="979" actId="20577"/>
          <ac:spMkLst>
            <pc:docMk/>
            <pc:sldMk cId="3474569497" sldId="259"/>
            <ac:spMk id="3" creationId="{737BD537-F287-5313-B991-D2494DD5A8CD}"/>
          </ac:spMkLst>
        </pc:spChg>
        <pc:spChg chg="add del">
          <ac:chgData name="Ankit Baliyan" userId="d851628bdcd9056f" providerId="Windows Live" clId="Web-{A77F8F1B-FE5B-2847-A36B-A658AAE0ACE6}" dt="2025-05-10T08:13:09.320" v="853"/>
          <ac:spMkLst>
            <pc:docMk/>
            <pc:sldMk cId="3474569497" sldId="259"/>
            <ac:spMk id="8" creationId="{327D73B4-9F5C-4A64-A179-51B9500CB8B5}"/>
          </ac:spMkLst>
        </pc:spChg>
        <pc:spChg chg="add del">
          <ac:chgData name="Ankit Baliyan" userId="d851628bdcd9056f" providerId="Windows Live" clId="Web-{A77F8F1B-FE5B-2847-A36B-A658AAE0ACE6}" dt="2025-05-10T08:13:09.320" v="853"/>
          <ac:spMkLst>
            <pc:docMk/>
            <pc:sldMk cId="3474569497" sldId="259"/>
            <ac:spMk id="10" creationId="{C1F06963-6374-4B48-844F-071A9BAAAE02}"/>
          </ac:spMkLst>
        </pc:spChg>
        <pc:spChg chg="add del">
          <ac:chgData name="Ankit Baliyan" userId="d851628bdcd9056f" providerId="Windows Live" clId="Web-{A77F8F1B-FE5B-2847-A36B-A658AAE0ACE6}" dt="2025-05-10T08:13:09.320" v="853"/>
          <ac:spMkLst>
            <pc:docMk/>
            <pc:sldMk cId="3474569497" sldId="259"/>
            <ac:spMk id="12" creationId="{6CB927A4-E432-4310-9CD5-E89FF5063179}"/>
          </ac:spMkLst>
        </pc:spChg>
        <pc:spChg chg="add del">
          <ac:chgData name="Ankit Baliyan" userId="d851628bdcd9056f" providerId="Windows Live" clId="Web-{A77F8F1B-FE5B-2847-A36B-A658AAE0ACE6}" dt="2025-05-10T08:13:09.320" v="853"/>
          <ac:spMkLst>
            <pc:docMk/>
            <pc:sldMk cId="3474569497" sldId="259"/>
            <ac:spMk id="14" creationId="{1453BF6C-B012-48B7-B4E8-6D7AC7C27D02}"/>
          </ac:spMkLst>
        </pc:spChg>
        <pc:spChg chg="add del">
          <ac:chgData name="Ankit Baliyan" userId="d851628bdcd9056f" providerId="Windows Live" clId="Web-{A77F8F1B-FE5B-2847-A36B-A658AAE0ACE6}" dt="2025-05-10T08:13:09.320" v="853"/>
          <ac:spMkLst>
            <pc:docMk/>
            <pc:sldMk cId="3474569497" sldId="259"/>
            <ac:spMk id="16" creationId="{E3020543-B24B-4EC4-8FFC-8DD88EEA91A8}"/>
          </ac:spMkLst>
        </pc:spChg>
        <pc:spChg chg="add">
          <ac:chgData name="Ankit Baliyan" userId="d851628bdcd9056f" providerId="Windows Live" clId="Web-{A77F8F1B-FE5B-2847-A36B-A658AAE0ACE6}" dt="2025-05-10T08:13:09.320" v="854"/>
          <ac:spMkLst>
            <pc:docMk/>
            <pc:sldMk cId="3474569497" sldId="259"/>
            <ac:spMk id="20" creationId="{A2679492-7988-4050-9056-542444452411}"/>
          </ac:spMkLst>
        </pc:spChg>
        <pc:spChg chg="add">
          <ac:chgData name="Ankit Baliyan" userId="d851628bdcd9056f" providerId="Windows Live" clId="Web-{A77F8F1B-FE5B-2847-A36B-A658AAE0ACE6}" dt="2025-05-10T08:13:09.320" v="854"/>
          <ac:spMkLst>
            <pc:docMk/>
            <pc:sldMk cId="3474569497" sldId="259"/>
            <ac:spMk id="21" creationId="{B091B163-7D61-4891-ABCF-5C13D9C418D0}"/>
          </ac:spMkLst>
        </pc:spChg>
        <pc:grpChg chg="add">
          <ac:chgData name="Ankit Baliyan" userId="d851628bdcd9056f" providerId="Windows Live" clId="Web-{A77F8F1B-FE5B-2847-A36B-A658AAE0ACE6}" dt="2025-05-10T08:13:09.320" v="854"/>
          <ac:grpSpMkLst>
            <pc:docMk/>
            <pc:sldMk cId="3474569497" sldId="259"/>
            <ac:grpSpMk id="22" creationId="{0474DF76-993E-44DE-AFB0-C416182ACECF}"/>
          </ac:grpSpMkLst>
        </pc:grpChg>
        <pc:cxnChg chg="add">
          <ac:chgData name="Ankit Baliyan" userId="d851628bdcd9056f" providerId="Windows Live" clId="Web-{A77F8F1B-FE5B-2847-A36B-A658AAE0ACE6}" dt="2025-05-10T08:13:09.320" v="854"/>
          <ac:cxnSpMkLst>
            <pc:docMk/>
            <pc:sldMk cId="3474569497" sldId="259"/>
            <ac:cxnSpMk id="17" creationId="{C49DA8F6-BCC1-4447-B54C-57856834B94B}"/>
          </ac:cxnSpMkLst>
        </pc:cxnChg>
        <pc:cxnChg chg="add del">
          <ac:chgData name="Ankit Baliyan" userId="d851628bdcd9056f" providerId="Windows Live" clId="Web-{A77F8F1B-FE5B-2847-A36B-A658AAE0ACE6}" dt="2025-05-10T08:13:09.320" v="853"/>
          <ac:cxnSpMkLst>
            <pc:docMk/>
            <pc:sldMk cId="3474569497" sldId="259"/>
            <ac:cxnSpMk id="18" creationId="{C49DA8F6-BCC1-4447-B54C-57856834B94B}"/>
          </ac:cxnSpMkLst>
        </pc:cxnChg>
      </pc:sldChg>
      <pc:sldChg chg="addSp modSp new mod setBg">
        <pc:chgData name="Ankit Baliyan" userId="d851628bdcd9056f" providerId="Windows Live" clId="Web-{A77F8F1B-FE5B-2847-A36B-A658AAE0ACE6}" dt="2025-05-10T08:12:43.851" v="851"/>
        <pc:sldMkLst>
          <pc:docMk/>
          <pc:sldMk cId="4178972734" sldId="260"/>
        </pc:sldMkLst>
        <pc:spChg chg="mo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2" creationId="{A6578696-9CF5-E190-B43A-98D5BDF3FD9E}"/>
          </ac:spMkLst>
        </pc:spChg>
        <pc:spChg chg="mo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3" creationId="{7C6AC5CE-2334-6E6C-DEF7-23248A6C4B13}"/>
          </ac:spMkLst>
        </pc:spChg>
        <pc:spChg chg="ad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8" creationId="{327D73B4-9F5C-4A64-A179-51B9500CB8B5}"/>
          </ac:spMkLst>
        </pc:spChg>
        <pc:spChg chg="ad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10" creationId="{C1F06963-6374-4B48-844F-071A9BAAAE02}"/>
          </ac:spMkLst>
        </pc:spChg>
        <pc:spChg chg="ad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12" creationId="{6CB927A4-E432-4310-9CD5-E89FF5063179}"/>
          </ac:spMkLst>
        </pc:spChg>
        <pc:spChg chg="ad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14" creationId="{1453BF6C-B012-48B7-B4E8-6D7AC7C27D02}"/>
          </ac:spMkLst>
        </pc:spChg>
        <pc:spChg chg="add">
          <ac:chgData name="Ankit Baliyan" userId="d851628bdcd9056f" providerId="Windows Live" clId="Web-{A77F8F1B-FE5B-2847-A36B-A658AAE0ACE6}" dt="2025-05-10T08:12:43.851" v="851"/>
          <ac:spMkLst>
            <pc:docMk/>
            <pc:sldMk cId="4178972734" sldId="260"/>
            <ac:spMk id="16" creationId="{E3020543-B24B-4EC4-8FFC-8DD88EEA91A8}"/>
          </ac:spMkLst>
        </pc:spChg>
        <pc:cxnChg chg="add">
          <ac:chgData name="Ankit Baliyan" userId="d851628bdcd9056f" providerId="Windows Live" clId="Web-{A77F8F1B-FE5B-2847-A36B-A658AAE0ACE6}" dt="2025-05-10T08:12:43.851" v="851"/>
          <ac:cxnSpMkLst>
            <pc:docMk/>
            <pc:sldMk cId="4178972734" sldId="260"/>
            <ac:cxnSpMk id="18" creationId="{C49DA8F6-BCC1-4447-B54C-57856834B94B}"/>
          </ac:cxnSpMkLst>
        </pc:cxnChg>
      </pc:sldChg>
      <pc:sldChg chg="addSp delSp modSp new mod setBg">
        <pc:chgData name="Ankit Baliyan" userId="d851628bdcd9056f" providerId="Windows Live" clId="Web-{A77F8F1B-FE5B-2847-A36B-A658AAE0ACE6}" dt="2025-05-10T08:12:35.305" v="850"/>
        <pc:sldMkLst>
          <pc:docMk/>
          <pc:sldMk cId="511144401" sldId="261"/>
        </pc:sldMkLst>
        <pc:spChg chg="mod">
          <ac:chgData name="Ankit Baliyan" userId="d851628bdcd9056f" providerId="Windows Live" clId="Web-{A77F8F1B-FE5B-2847-A36B-A658AAE0ACE6}" dt="2025-05-10T08:12:35.305" v="850"/>
          <ac:spMkLst>
            <pc:docMk/>
            <pc:sldMk cId="511144401" sldId="261"/>
            <ac:spMk id="2" creationId="{97D28B6B-BB1F-2CED-C153-E245C2DF19DA}"/>
          </ac:spMkLst>
        </pc:spChg>
        <pc:spChg chg="add del">
          <ac:chgData name="Ankit Baliyan" userId="d851628bdcd9056f" providerId="Windows Live" clId="Web-{A77F8F1B-FE5B-2847-A36B-A658AAE0ACE6}" dt="2025-05-10T08:12:35.305" v="850"/>
          <ac:spMkLst>
            <pc:docMk/>
            <pc:sldMk cId="511144401" sldId="261"/>
            <ac:spMk id="3" creationId="{8C652971-9B18-202D-AA3B-D68A26268F7E}"/>
          </ac:spMkLst>
        </pc:spChg>
        <pc:spChg chg="add del">
          <ac:chgData name="Ankit Baliyan" userId="d851628bdcd9056f" providerId="Windows Live" clId="Web-{A77F8F1B-FE5B-2847-A36B-A658AAE0ACE6}" dt="2025-05-10T08:12:35.289" v="849"/>
          <ac:spMkLst>
            <pc:docMk/>
            <pc:sldMk cId="511144401" sldId="261"/>
            <ac:spMk id="9" creationId="{C1DD1A8A-57D5-4A81-AD04-532B043C5611}"/>
          </ac:spMkLst>
        </pc:spChg>
        <pc:spChg chg="add del">
          <ac:chgData name="Ankit Baliyan" userId="d851628bdcd9056f" providerId="Windows Live" clId="Web-{A77F8F1B-FE5B-2847-A36B-A658AAE0ACE6}" dt="2025-05-10T08:12:35.289" v="849"/>
          <ac:spMkLst>
            <pc:docMk/>
            <pc:sldMk cId="511144401" sldId="261"/>
            <ac:spMk id="11" creationId="{007891EC-4501-44ED-A8C8-B11B6DB767AB}"/>
          </ac:spMkLst>
        </pc:spChg>
        <pc:spChg chg="add">
          <ac:chgData name="Ankit Baliyan" userId="d851628bdcd9056f" providerId="Windows Live" clId="Web-{A77F8F1B-FE5B-2847-A36B-A658AAE0ACE6}" dt="2025-05-10T08:12:35.305" v="850"/>
          <ac:spMkLst>
            <pc:docMk/>
            <pc:sldMk cId="511144401" sldId="261"/>
            <ac:spMk id="13" creationId="{AF2F604E-43BE-4DC3-B983-E071523364F8}"/>
          </ac:spMkLst>
        </pc:spChg>
        <pc:spChg chg="add">
          <ac:chgData name="Ankit Baliyan" userId="d851628bdcd9056f" providerId="Windows Live" clId="Web-{A77F8F1B-FE5B-2847-A36B-A658AAE0ACE6}" dt="2025-05-10T08:12:35.305" v="850"/>
          <ac:spMkLst>
            <pc:docMk/>
            <pc:sldMk cId="511144401" sldId="261"/>
            <ac:spMk id="14" creationId="{0671A8AE-40A1-4631-A6B8-581AFF065482}"/>
          </ac:spMkLst>
        </pc:spChg>
        <pc:spChg chg="add">
          <ac:chgData name="Ankit Baliyan" userId="d851628bdcd9056f" providerId="Windows Live" clId="Web-{A77F8F1B-FE5B-2847-A36B-A658AAE0ACE6}" dt="2025-05-10T08:12:35.305" v="850"/>
          <ac:spMkLst>
            <pc:docMk/>
            <pc:sldMk cId="511144401" sldId="261"/>
            <ac:spMk id="15" creationId="{08C9B587-E65E-4B52-B37C-ABEBB6E87928}"/>
          </ac:spMkLst>
        </pc:spChg>
        <pc:spChg chg="add">
          <ac:chgData name="Ankit Baliyan" userId="d851628bdcd9056f" providerId="Windows Live" clId="Web-{A77F8F1B-FE5B-2847-A36B-A658AAE0ACE6}" dt="2025-05-10T08:12:35.305" v="850"/>
          <ac:spMkLst>
            <pc:docMk/>
            <pc:sldMk cId="511144401" sldId="261"/>
            <ac:spMk id="17" creationId="{AB58EF07-17C2-48CF-ABB0-EEF1F17CB8F0}"/>
          </ac:spMkLst>
        </pc:spChg>
        <pc:picChg chg="add del">
          <ac:chgData name="Ankit Baliyan" userId="d851628bdcd9056f" providerId="Windows Live" clId="Web-{A77F8F1B-FE5B-2847-A36B-A658AAE0ACE6}" dt="2025-05-10T08:12:35.289" v="849"/>
          <ac:picMkLst>
            <pc:docMk/>
            <pc:sldMk cId="511144401" sldId="261"/>
            <ac:picMk id="5" creationId="{4D90922C-A4FE-42FE-0009-98A3F725B037}"/>
          </ac:picMkLst>
        </pc:picChg>
        <pc:picChg chg="add">
          <ac:chgData name="Ankit Baliyan" userId="d851628bdcd9056f" providerId="Windows Live" clId="Web-{A77F8F1B-FE5B-2847-A36B-A658AAE0ACE6}" dt="2025-05-10T08:12:35.305" v="850"/>
          <ac:picMkLst>
            <pc:docMk/>
            <pc:sldMk cId="511144401" sldId="261"/>
            <ac:picMk id="16" creationId="{8C5D0821-9413-550C-6BC4-99FA330550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ansformers/en/pipeline_tutorial?tasks=summarization#pipel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ymbl.ai/developers/blog/a-guide-to-quantization-in-llm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i/playbook/technology-guidance/generative-ai/working-with-llms/evaluation/list-of-eval-metric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Working with Transformers </a:t>
            </a:r>
            <a:br>
              <a:rPr lang="en-US" sz="4400"/>
            </a:br>
            <a:r>
              <a:rPr lang="en-US" sz="4400"/>
              <a:t>&amp;</a:t>
            </a:r>
            <a:br>
              <a:rPr lang="en-US" sz="4400"/>
            </a:br>
            <a:r>
              <a:rPr lang="en-US" sz="4400"/>
              <a:t> Fine-Tuning Large Language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Week -02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77F3D-79F9-8A7D-92A7-C3AE195A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Working with Hugging Face Transformers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12B9223-41D7-7AA8-D54C-840137DC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Hugging Face Hub (models)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Inferencing vs Fine-Tuning model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Pipeline: Optimized inference (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hlinkClick r:id="rId2"/>
              </a:rPr>
              <a:t>link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Trainer: For finetuning models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Pre-trained models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0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18459-DA94-E4E5-6057-C7E7148A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Fine Tuning Techniques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C4BD-68F5-DB9E-F350-B878E13C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  <a:ea typeface="+mn-lt"/>
                <a:cs typeface="+mn-lt"/>
              </a:rPr>
              <a:t>Adapting a pre-trained model to a specific task by further training it on a new, specialized dataset</a:t>
            </a:r>
          </a:p>
          <a:p>
            <a:endParaRPr lang="en-US" sz="18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Common Techniques: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PEFT (Parameter Efficient Fine </a:t>
            </a:r>
            <a:r>
              <a:rPr lang="en-US" sz="1800" err="1">
                <a:solidFill>
                  <a:schemeClr val="tx1">
                    <a:alpha val="80000"/>
                  </a:schemeClr>
                </a:solidFill>
                <a:latin typeface="Work Sans"/>
              </a:rPr>
              <a:t>Tunning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err="1">
                <a:solidFill>
                  <a:schemeClr val="tx1">
                    <a:alpha val="80000"/>
                  </a:schemeClr>
                </a:solidFill>
                <a:latin typeface="Work Sans"/>
              </a:rPr>
              <a:t>LoRA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  (Low Rank Adaptation): Inject small trainable metrics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Q-</a:t>
            </a:r>
            <a:r>
              <a:rPr lang="en-US" sz="1800" err="1">
                <a:solidFill>
                  <a:schemeClr val="tx1">
                    <a:alpha val="80000"/>
                  </a:schemeClr>
                </a:solidFill>
                <a:latin typeface="Work Sans"/>
              </a:rPr>
              <a:t>LoRA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 (Quantized </a:t>
            </a:r>
            <a:r>
              <a:rPr lang="en-US" sz="1800" err="1">
                <a:solidFill>
                  <a:schemeClr val="tx1">
                    <a:alpha val="80000"/>
                  </a:schemeClr>
                </a:solidFill>
                <a:latin typeface="Work Sans"/>
              </a:rPr>
              <a:t>LoRA</a:t>
            </a: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): Quantized version of model is used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Prompt Tunning: Prepend the input sequence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8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800">
                <a:solidFill>
                  <a:schemeClr val="tx1">
                    <a:alpha val="80000"/>
                  </a:schemeClr>
                </a:solidFill>
                <a:latin typeface="Work Sans"/>
              </a:rPr>
              <a:t>RLHF (Reinforcement Learning with Human Feedback):  Trained on Human preferences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14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D683D-DD4A-1FC3-8772-76E1BEAA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Model Quantization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BD537-F287-5313-B991-D2494DD5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solidFill>
                  <a:schemeClr val="tx1">
                    <a:alpha val="80000"/>
                  </a:schemeClr>
                </a:solidFill>
                <a:latin typeface="Work Sans"/>
              </a:rPr>
              <a:t>model compression technique that converts the weights and activations within an LLM from a high-precision data representation to a lower-precision data representation</a:t>
            </a: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  <a:latin typeface="Work Sans"/>
              </a:rPr>
              <a:t>Similar to file compression </a:t>
            </a: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  <a:latin typeface="Work Sans"/>
              </a:rPr>
              <a:t>mapping a 64-bit or 32-bit float to a 16-bit float,</a:t>
            </a: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endParaRPr lang="en-US" sz="14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  <a:latin typeface="Aptos"/>
              </a:rPr>
              <a:t>Why Quantization?</a:t>
            </a:r>
            <a:endParaRPr lang="en-US" sz="14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Aptos"/>
              </a:rPr>
              <a:t>Smaller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Aptos"/>
              </a:rPr>
              <a:t>Increase scalability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  <a:latin typeface="Aptos"/>
              </a:rPr>
              <a:t>Fast inference</a:t>
            </a:r>
          </a:p>
          <a:p>
            <a:endParaRPr lang="en-US" sz="14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  <a:latin typeface="Aptos"/>
              </a:rPr>
              <a:t>Type of Quantization techniques: </a:t>
            </a:r>
            <a:endParaRPr lang="en-US" sz="14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PTQ (Post Training Quantization) - fast, require less training data but reduced accuracy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QAT (Quantization Aware Training) - Computationally more intensive but superior performance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400" err="1">
                <a:solidFill>
                  <a:schemeClr val="tx1">
                    <a:alpha val="80000"/>
                  </a:schemeClr>
                </a:solidFill>
              </a:rPr>
              <a:t>Eg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: GGUF (GPT Generative Unified Format), AWQ (Activation Aware Weight Quantization), GPTQ (Generative – Post Training Quantization) (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endParaRPr lang="en-US" sz="14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78696-9CF5-E190-B43A-98D5BDF3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Model Evaluation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AC5CE-2334-6E6C-DEF7-23248A6C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N-Gram Based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BELU (Bi-Lingual Evaluation Understanding): Compute precision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ROUGE (Recall Oriented Understudy for Gisting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  <a:cs typeface="Segoe UI"/>
              </a:rPr>
              <a:t> </a:t>
            </a:r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Evaluation): Compute Recall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chemeClr val="tx1">
                  <a:alpha val="80000"/>
                </a:schemeClr>
              </a:solidFill>
              <a:latin typeface="Work Sans"/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Semantic Similarity Metrics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LLM Based Evaluation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Function Correctness (NL-to-code generation tasks)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Rule based like syntax correctness, format check, etc.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  <a:latin typeface="Work Sans"/>
              </a:rPr>
              <a:t>RAG pattern: Faithfullness, Answer Relevancy, etc.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  <a:hlinkClick r:id="rId2"/>
              </a:rPr>
              <a:t>Link</a:t>
            </a: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7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Question marks in a line and one question mark is lit">
            <a:extLst>
              <a:ext uri="{FF2B5EF4-FFF2-40B4-BE49-F238E27FC236}">
                <a16:creationId xmlns:a16="http://schemas.microsoft.com/office/drawing/2014/main" id="{8C5D0821-9413-550C-6BC4-99FA330550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1" r="23418" b="83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28B6B-BB1F-2CED-C153-E245C2DF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Question 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14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Working with Transformers  &amp;  Fine-Tuning Large Language Model</vt:lpstr>
      <vt:lpstr>Working with Hugging Face Transformers</vt:lpstr>
      <vt:lpstr>Fine Tuning Techniques</vt:lpstr>
      <vt:lpstr>Model Quantization</vt:lpstr>
      <vt:lpstr>Model Evaluation</vt:lpstr>
      <vt:lpstr>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2025-05-10T06:42:45Z</dcterms:created>
  <dcterms:modified xsi:type="dcterms:W3CDTF">2025-05-11T07:22:06Z</dcterms:modified>
</cp:coreProperties>
</file>