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9:03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3892 24575,'-643'0'0,"638"0"0,0 0 0,0 0 0,0 0 0,1 1 0,-1 0 0,0 0 0,1 0 0,-1 1 0,-4 1 0,7-1 0,0-1 0,0 0 0,0 1 0,0 0 0,0-1 0,0 1 0,1 0 0,-1 0 0,1 0 0,-1 0 0,1 0 0,0 0 0,0 0 0,0 1 0,0-1 0,0 0 0,0 1 0,1-1 0,-2 5 0,1 3 0,0 0 0,0 0 0,1 1 0,1-1 0,-1 1 0,1-1 0,4 11 0,22 71 0,-7-35 0,0 6 0,-10-35 0,-2 0 0,0 0 0,4 36 0,4 43 0,-6-53 0,1 6 0,-5-29 0,0 1 0,0 35 0,-5 69 0,8 142 0,9 398 0,-20-466 0,3-155 0,0-17 0,-1 0 0,-2 0 0,-9 44 0,5-42 0,2 0 0,0 52 0,0 4 0,-1-61 0,-1-1 0,-21 66 0,4-23 0,-1 11 0,11-44 0,1 0 0,-8 71 0,14-66 0,-1 0 0,-19 65 0,18-78 0,-7 74 0,5-23 0,5-59 0,2 1 0,0 0 0,4 51 0,-1-77 0,0 0 0,1-1 0,0 1 0,-1-1 0,1 1 0,0-1 0,0 0 0,0 1 0,0-1 0,1 0 0,-1 0 0,1 0 0,-1 0 0,1 0 0,0 0 0,0 0 0,-1 0 0,1-1 0,1 1 0,-1-1 0,0 1 0,0-1 0,0 0 0,1 0 0,-1 0 0,1 0 0,-1 0 0,1-1 0,3 1 0,7 1 0,1 0 0,0-2 0,0 1 0,19-3 0,-10 0 0,503-2 0,-330 5 0,-175 0 0,1 1 0,34 8 0,-30-4 0,33 1 0,596 56 0,-411-35 0,-15 3 0,52 4 0,-27-19 0,64 16 0,177-20 0,-311-14 0,691 2 0,-850-2 0,-1-1 0,0-1 0,0-1 0,0-1 0,23-9 0,24-6 0,-8 8 0,79-7 0,-67 11 0,135-11 0,-133 10 0,123-18 0,368-36 0,21-3 0,-206-1 0,-294 58 0,150 1 0,-90 7 0,108-24 0,34-1 0,394 27 0,-292 1 0,-387 0 0,-1-1 0,1 0 0,0-1 0,0 1 0,-1-1 0,1 0 0,0-1 0,-1 1 0,1-1 0,-1 0 0,1-1 0,-1 1 0,0-1 0,0 0 0,0 0 0,-1-1 0,1 0 0,-1 1 0,0-1 0,0-1 0,0 1 0,0-1 0,3-5 0,3-9 0,-1-1 0,-1 1 0,0-1 0,-2-1 0,0 0 0,-2 0 0,0 0 0,1-23 0,-3-175 0,-2 213 0,-8-77 0,-2 1 0,-28-104 0,-9-59 0,29 89 0,4-181 0,12 92 0,5-183 0,22 162 0,0 7 0,-23-267 0,-13 363 0,-1-32 0,8-763 0,6 531 0,-2-1451 0,-2 1852 0,0 0 0,-8-33 0,4 32 0,-2-48 0,7 62 0,1 0 0,0 0 0,1 0 0,1 0 0,5-22 0,-6 31 0,1 1 0,-1-1 0,1 1 0,-1 0 0,1-1 0,0 1 0,0 0 0,0 0 0,1 0 0,-1 0 0,1 1 0,-1-1 0,1 1 0,0 0 0,0-1 0,0 1 0,1 0 0,-1 1 0,0-1 0,1 1 0,-1-1 0,1 1 0,-1 0 0,7-1 0,9 0 0,0 1 0,0 1 0,27 2 0,-34 0 0,1-1 0,0-1 0,-1 0 0,1 0 0,0-1 0,-1-1 0,1 0 0,-1-1 0,1 0 0,12-6 0,-9 2 0,1 1 0,0 1 0,0 1 0,1 0 0,-1 1 0,1 1 0,26 0 0,-7 0 0,-35 2 0,0 0 0,0 0 0,-1 0 0,1 0 0,0-1 0,-1 1 0,1 0 0,0-1 0,-1 1 0,1-1 0,0 1 0,-1-1 0,1 0 0,-1 0 0,1 0 0,-1 0 0,0 0 0,1 0 0,-1 0 0,0 0 0,0-1 0,1 1 0,-1 0 0,0-1 0,-1 1 0,1-1 0,0 1 0,0-1 0,0 1 0,-1-1 0,1 0 0,-1 1 0,0-1 0,1-2 0,-1-1 0,0 1 0,-1 0 0,0-1 0,0 1 0,0 0 0,0 0 0,-1 0 0,1 0 0,-1 0 0,0 0 0,0 0 0,-5-6 0,-4-6 0,4 6 0,0 0 0,-1 0 0,0 1 0,-12-12 0,12 14 0,0 0 0,1 0 0,0-1 0,-10-16 0,65 67 0,-30-27 0,-9-7 0,0 0 0,0 0 0,-1 1 0,0 0 0,7 11 0,-13-18 0,-1 0 0,1 0 0,-1 0 0,0 0 0,0 0 0,0 0 0,-1 1 0,1-1 0,-1 0 0,0 0 0,1 1 0,-2-1 0,1 0 0,0 0 0,0 1 0,-1-1 0,0 0 0,0 0 0,0 0 0,0 0 0,0 0 0,-1 0 0,1 0 0,-4 5 0,-4 3 0,0 0 0,-1-1 0,0 0 0,0-1 0,-1 0 0,-20 12 0,20-14 0,0 1 0,0 0 0,0 0 0,1 2 0,1-1 0,-17 21 0,20-18 25,0 0-1,1 1 1,0 0-1,1 0 0,1 0 1,0 0-1,-1 16 1,-8 30-1586,5-36-5265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115518"/>
            <a:ext cx="956453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Kartik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Kartik Vilasrao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Jawaharlal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Darda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Engineering and 				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Technology,Yavatmal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12AAD7-CA2D-98B5-FA38-1B948D2A3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591000C-D5B7-805B-7839-C78C7EDC8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Digital Watermarking</a:t>
            </a:r>
            <a:r>
              <a:rPr lang="en-US" dirty="0"/>
              <a:t> – Integrate watermarking for security and copyright protection</a:t>
            </a:r>
          </a:p>
          <a:p>
            <a:r>
              <a:rPr lang="en-US" b="1" dirty="0"/>
              <a:t>Video Steganography</a:t>
            </a:r>
            <a:r>
              <a:rPr lang="en-US" dirty="0"/>
              <a:t> – Expand functionality to hide messages in videos.</a:t>
            </a:r>
          </a:p>
          <a:p>
            <a:r>
              <a:rPr lang="en-US" b="1" dirty="0"/>
              <a:t>Wider File Format Support</a:t>
            </a:r>
            <a:r>
              <a:rPr lang="en-US" dirty="0"/>
              <a:t> – Add support for PNG, BMP, and TIFF files.</a:t>
            </a:r>
          </a:p>
          <a:p>
            <a:r>
              <a:rPr lang="en-US" b="1" dirty="0"/>
              <a:t>Advanced Encryption</a:t>
            </a:r>
            <a:r>
              <a:rPr lang="en-US" dirty="0"/>
              <a:t> – Use stronger security algorithms like AES or RSA.</a:t>
            </a:r>
          </a:p>
          <a:p>
            <a:r>
              <a:rPr lang="en-US" b="1" dirty="0"/>
              <a:t>Real-Time Messaging</a:t>
            </a:r>
            <a:r>
              <a:rPr lang="en-US" dirty="0"/>
              <a:t> – Enable secure live message encryption and decryption.</a:t>
            </a:r>
          </a:p>
          <a:p>
            <a:r>
              <a:rPr lang="en-IN" b="1" dirty="0"/>
              <a:t>Mobile Application</a:t>
            </a:r>
            <a:r>
              <a:rPr lang="en-IN" dirty="0"/>
              <a:t> – Develop an Android/iOS version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Develop a Java-based Image Steganography application with a user-friendly GUI to securely hide and retrieve text messages within images. The system should allow users to encrypt messages by modifying image pixels and decrypt them using a passcode. It must ensure security, data integrity, and ease of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Java (Core Java, Swing for GUI)</a:t>
            </a:r>
          </a:p>
          <a:p>
            <a:r>
              <a:rPr lang="en-IN" b="1" dirty="0"/>
              <a:t>Libraries &amp; APIs: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Swing</a:t>
            </a:r>
            <a:r>
              <a:rPr lang="en-IN" dirty="0"/>
              <a:t> – For GUI components (buttons, labels, text fields, file chooser)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AWT</a:t>
            </a:r>
            <a:r>
              <a:rPr lang="en-IN" dirty="0"/>
              <a:t> – For image processing and UI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</a:t>
            </a:r>
            <a:r>
              <a:rPr lang="en-IN" b="1" dirty="0" err="1"/>
              <a:t>ImageIO</a:t>
            </a:r>
            <a:r>
              <a:rPr lang="en-IN" dirty="0"/>
              <a:t> – For reading and writing image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File Handling</a:t>
            </a:r>
            <a:r>
              <a:rPr lang="en-IN" dirty="0"/>
              <a:t> – For file selection and password storage</a:t>
            </a:r>
          </a:p>
          <a:p>
            <a:r>
              <a:rPr lang="en-IN" b="1" dirty="0"/>
              <a:t>Platform Compatibility: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System:</a:t>
            </a:r>
            <a:r>
              <a:rPr lang="en-IN" dirty="0"/>
              <a:t> Windows, macOS,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 Version:</a:t>
            </a:r>
            <a:r>
              <a:rPr lang="en-IN" dirty="0"/>
              <a:t> JDK 8 or later</a:t>
            </a:r>
          </a:p>
          <a:p>
            <a:r>
              <a:rPr lang="en-IN" b="1" dirty="0"/>
              <a:t>Development Environment: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IDE:</a:t>
            </a:r>
            <a:r>
              <a:rPr lang="en-IN" dirty="0"/>
              <a:t> Eclipse, IntelliJ IDEA, or NetBeans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Build Tool:</a:t>
            </a:r>
            <a:r>
              <a:rPr lang="en-IN" dirty="0"/>
              <a:t> Optional (Maven/Gradle if needed)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E40D3B-D325-0419-F237-E3A104FA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Java-Based Implementation</a:t>
            </a:r>
            <a:r>
              <a:rPr lang="en-US" sz="2000" dirty="0"/>
              <a:t> – Unlike common Python solutions, this project fully utilizes Java Swing for GUI.</a:t>
            </a:r>
          </a:p>
          <a:p>
            <a:r>
              <a:rPr lang="en-US" sz="2000" b="1" dirty="0"/>
              <a:t>Direct Pixel Manipulation</a:t>
            </a:r>
            <a:r>
              <a:rPr lang="en-US" sz="2000" dirty="0"/>
              <a:t> – No external libraries like OpenCV; image processing is handled within Java.</a:t>
            </a:r>
          </a:p>
          <a:p>
            <a:r>
              <a:rPr lang="en-US" sz="2000" b="1" dirty="0"/>
              <a:t>Interactive GUI</a:t>
            </a:r>
            <a:r>
              <a:rPr lang="en-US" sz="2000" dirty="0"/>
              <a:t> – Easy-to-use interface with file selection, status updates, and pop-up messages</a:t>
            </a:r>
          </a:p>
          <a:p>
            <a:r>
              <a:rPr lang="en-US" sz="2000" b="1" dirty="0"/>
              <a:t>Cross-Platform Compatibility</a:t>
            </a:r>
            <a:r>
              <a:rPr lang="en-US" sz="2000" dirty="0"/>
              <a:t> – Runs smoothly on Windows, macOS, and Linux without extra setup.</a:t>
            </a:r>
          </a:p>
          <a:p>
            <a:r>
              <a:rPr lang="en-US" sz="2000" b="1" dirty="0"/>
              <a:t>Secure &amp; Efficient Encoding</a:t>
            </a:r>
            <a:r>
              <a:rPr lang="en-US" sz="2000" dirty="0"/>
              <a:t> – Embeds messages in RGB pixels with minimal image distortion, ensuring data integrity.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Researchers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Explore data hiding techniques and secure communication</a:t>
            </a:r>
            <a:endParaRPr kumimoji="0" lang="en-I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 sensitive information inside images for discreet sharing.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Educators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steganography, cryptography, and Java-based image processing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&amp; Law Enforcement Experts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 hidden messages in digital images for investigations.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Privacy-Focused Users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share messages without attracting attention.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Intelligence Personnel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covert communication methods for classified information exchange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441523-977C-6283-3373-CEA59026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58" y="1394021"/>
            <a:ext cx="3978932" cy="2831470"/>
          </a:xfrm>
          <a:prstGeom prst="rect">
            <a:avLst/>
          </a:prstGeom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0A0C471-AB2D-483D-79CF-6B748603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94021"/>
            <a:ext cx="2762478" cy="4069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BFEDEB-A1A9-E9A1-0B36-28989561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978" y="1394021"/>
            <a:ext cx="3436157" cy="4069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8AD1E6-B775-3B89-5CD7-D762F699C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359" y="4831882"/>
            <a:ext cx="3978932" cy="17132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6F52C2-7416-B4DD-C830-856FEFA3EA52}"/>
              </a:ext>
            </a:extLst>
          </p:cNvPr>
          <p:cNvSpPr/>
          <p:nvPr/>
        </p:nvSpPr>
        <p:spPr>
          <a:xfrm>
            <a:off x="6344640" y="3849271"/>
            <a:ext cx="720000" cy="540000"/>
          </a:xfrm>
          <a:prstGeom prst="rect">
            <a:avLst/>
          </a:prstGeom>
          <a:solidFill>
            <a:srgbClr val="000000">
              <a:alpha val="5000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19187F-9DF7-2BEB-7B05-0731F5C43C03}"/>
              </a:ext>
            </a:extLst>
          </p:cNvPr>
          <p:cNvCxnSpPr>
            <a:cxnSpLocks/>
          </p:cNvCxnSpPr>
          <p:nvPr/>
        </p:nvCxnSpPr>
        <p:spPr>
          <a:xfrm flipV="1">
            <a:off x="7064640" y="4279737"/>
            <a:ext cx="1101338" cy="15063"/>
          </a:xfrm>
          <a:prstGeom prst="straightConnector1">
            <a:avLst/>
          </a:prstGeom>
          <a:ln w="190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9696750-9A7A-D711-423E-B26BCD913D5F}"/>
              </a:ext>
            </a:extLst>
          </p:cNvPr>
          <p:cNvSpPr/>
          <p:nvPr/>
        </p:nvSpPr>
        <p:spPr>
          <a:xfrm>
            <a:off x="8003520" y="4916160"/>
            <a:ext cx="1800000" cy="360000"/>
          </a:xfrm>
          <a:prstGeom prst="rect">
            <a:avLst/>
          </a:prstGeom>
          <a:solidFill>
            <a:srgbClr val="000000">
              <a:alpha val="5000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E401694-5095-3F0E-0838-F1C6FCCA5F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2676" y="5277779"/>
            <a:ext cx="1347184" cy="741963"/>
          </a:xfrm>
          <a:prstGeom prst="bentConnector3">
            <a:avLst>
              <a:gd name="adj1" fmla="val -12874"/>
            </a:avLst>
          </a:prstGeom>
          <a:solidFill>
            <a:srgbClr val="000000">
              <a:alpha val="5000"/>
            </a:srgbClr>
          </a:solidFill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91D49BC-7D1A-6F39-EA2C-851447F7CDD4}"/>
              </a:ext>
            </a:extLst>
          </p:cNvPr>
          <p:cNvSpPr/>
          <p:nvPr/>
        </p:nvSpPr>
        <p:spPr>
          <a:xfrm>
            <a:off x="479468" y="4294800"/>
            <a:ext cx="1387834" cy="267574"/>
          </a:xfrm>
          <a:prstGeom prst="rect">
            <a:avLst/>
          </a:prstGeom>
          <a:solidFill>
            <a:srgbClr val="000000">
              <a:alpha val="5000"/>
            </a:srgb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56E8462-36D3-BB27-CA30-37B071A97347}"/>
                  </a:ext>
                </a:extLst>
              </p14:cNvPr>
              <p14:cNvContentPartPr/>
              <p14:nvPr/>
            </p14:nvContentPartPr>
            <p14:xfrm>
              <a:off x="201733" y="3017103"/>
              <a:ext cx="3560400" cy="2883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56E8462-36D3-BB27-CA30-37B071A973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733" y="3008463"/>
                <a:ext cx="3578040" cy="29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Provides a secure method to hide and retrieve messages in images using Java.</a:t>
            </a:r>
            <a:endParaRPr lang="en-IN" sz="2800" dirty="0"/>
          </a:p>
          <a:p>
            <a:r>
              <a:rPr lang="en-US" sz="2800" dirty="0"/>
              <a:t>Features a user-friendly GUI for easy interaction.</a:t>
            </a:r>
            <a:endParaRPr lang="en-IN" sz="2800" dirty="0"/>
          </a:p>
          <a:p>
            <a:r>
              <a:rPr lang="en-IN" sz="2800" dirty="0"/>
              <a:t>Ensures data protection and secure communication.</a:t>
            </a:r>
          </a:p>
          <a:p>
            <a:r>
              <a:rPr lang="en-US" sz="2800" dirty="0"/>
              <a:t>Useful for privacy, cybersecurity, and real-world security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https://github.com/karts43/Secure-Data-Hiding-in-image-using-Steganography-Java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113</TotalTime>
  <Words>511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Kartik Shinde</dc:creator>
  <cp:lastModifiedBy>Kartik Shinde</cp:lastModifiedBy>
  <cp:revision>33</cp:revision>
  <dcterms:created xsi:type="dcterms:W3CDTF">2021-05-26T16:50:10Z</dcterms:created>
  <dcterms:modified xsi:type="dcterms:W3CDTF">2025-02-25T18:28:34Z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