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72" y="4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AF6B6E6-30D9-414A-A249-AA06B51C5257}"/>
              </a:ext>
            </a:extLst>
          </p:cNvPr>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7D11D17A-9CEE-4124-9CC7-7EB6A71FA4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p>
        </p:txBody>
      </p:sp>
      <p:sp>
        <p:nvSpPr>
          <p:cNvPr id="4" name="Θέση ημερομηνίας 3">
            <a:extLst>
              <a:ext uri="{FF2B5EF4-FFF2-40B4-BE49-F238E27FC236}">
                <a16:creationId xmlns:a16="http://schemas.microsoft.com/office/drawing/2014/main" id="{FDB6458E-D31E-438A-89D8-8E1AB7DBB2D1}"/>
              </a:ext>
            </a:extLst>
          </p:cNvPr>
          <p:cNvSpPr>
            <a:spLocks noGrp="1"/>
          </p:cNvSpPr>
          <p:nvPr>
            <p:ph type="dt" sz="half" idx="10"/>
          </p:nvPr>
        </p:nvSpPr>
        <p:spPr/>
        <p:txBody>
          <a:bodyPr/>
          <a:lstStyle/>
          <a:p>
            <a:fld id="{337CD920-CBCD-4385-BC89-98B46A263A82}" type="datetimeFigureOut">
              <a:rPr lang="el-GR" smtClean="0"/>
              <a:t>22/5/2020</a:t>
            </a:fld>
            <a:endParaRPr lang="el-GR"/>
          </a:p>
        </p:txBody>
      </p:sp>
      <p:sp>
        <p:nvSpPr>
          <p:cNvPr id="5" name="Θέση υποσέλιδου 4">
            <a:extLst>
              <a:ext uri="{FF2B5EF4-FFF2-40B4-BE49-F238E27FC236}">
                <a16:creationId xmlns:a16="http://schemas.microsoft.com/office/drawing/2014/main" id="{54197B99-5D37-4477-A33C-4D1D796D7546}"/>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B7D22C99-87E3-46DE-82BF-DB14DBB556E4}"/>
              </a:ext>
            </a:extLst>
          </p:cNvPr>
          <p:cNvSpPr>
            <a:spLocks noGrp="1"/>
          </p:cNvSpPr>
          <p:nvPr>
            <p:ph type="sldNum" sz="quarter" idx="12"/>
          </p:nvPr>
        </p:nvSpPr>
        <p:spPr/>
        <p:txBody>
          <a:bodyPr/>
          <a:lstStyle/>
          <a:p>
            <a:fld id="{EABF8675-023E-426E-83EC-2B8847CE1D63}" type="slidenum">
              <a:rPr lang="el-GR" smtClean="0"/>
              <a:t>‹#›</a:t>
            </a:fld>
            <a:endParaRPr lang="el-GR"/>
          </a:p>
        </p:txBody>
      </p:sp>
    </p:spTree>
    <p:extLst>
      <p:ext uri="{BB962C8B-B14F-4D97-AF65-F5344CB8AC3E}">
        <p14:creationId xmlns:p14="http://schemas.microsoft.com/office/powerpoint/2010/main" val="986985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311B6CB-76C4-40E9-89CC-FEAF6AB56F63}"/>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7E81C57E-F59C-43F2-A523-7C000B0850AA}"/>
              </a:ext>
            </a:extLst>
          </p:cNvPr>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26446D76-735D-4699-BD7F-97B2CE8F7A18}"/>
              </a:ext>
            </a:extLst>
          </p:cNvPr>
          <p:cNvSpPr>
            <a:spLocks noGrp="1"/>
          </p:cNvSpPr>
          <p:nvPr>
            <p:ph type="dt" sz="half" idx="10"/>
          </p:nvPr>
        </p:nvSpPr>
        <p:spPr/>
        <p:txBody>
          <a:bodyPr/>
          <a:lstStyle/>
          <a:p>
            <a:fld id="{337CD920-CBCD-4385-BC89-98B46A263A82}" type="datetimeFigureOut">
              <a:rPr lang="el-GR" smtClean="0"/>
              <a:t>22/5/2020</a:t>
            </a:fld>
            <a:endParaRPr lang="el-GR"/>
          </a:p>
        </p:txBody>
      </p:sp>
      <p:sp>
        <p:nvSpPr>
          <p:cNvPr id="5" name="Θέση υποσέλιδου 4">
            <a:extLst>
              <a:ext uri="{FF2B5EF4-FFF2-40B4-BE49-F238E27FC236}">
                <a16:creationId xmlns:a16="http://schemas.microsoft.com/office/drawing/2014/main" id="{3E371BD0-0006-4AD7-A455-C728DDC36074}"/>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B931D150-FDE1-4A63-A930-ED312D0A8C64}"/>
              </a:ext>
            </a:extLst>
          </p:cNvPr>
          <p:cNvSpPr>
            <a:spLocks noGrp="1"/>
          </p:cNvSpPr>
          <p:nvPr>
            <p:ph type="sldNum" sz="quarter" idx="12"/>
          </p:nvPr>
        </p:nvSpPr>
        <p:spPr/>
        <p:txBody>
          <a:bodyPr/>
          <a:lstStyle/>
          <a:p>
            <a:fld id="{EABF8675-023E-426E-83EC-2B8847CE1D63}" type="slidenum">
              <a:rPr lang="el-GR" smtClean="0"/>
              <a:t>‹#›</a:t>
            </a:fld>
            <a:endParaRPr lang="el-GR"/>
          </a:p>
        </p:txBody>
      </p:sp>
    </p:spTree>
    <p:extLst>
      <p:ext uri="{BB962C8B-B14F-4D97-AF65-F5344CB8AC3E}">
        <p14:creationId xmlns:p14="http://schemas.microsoft.com/office/powerpoint/2010/main" val="2271508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a:extLst>
              <a:ext uri="{FF2B5EF4-FFF2-40B4-BE49-F238E27FC236}">
                <a16:creationId xmlns:a16="http://schemas.microsoft.com/office/drawing/2014/main" id="{92AE580F-E7A0-4377-B5A8-172850F67CB6}"/>
              </a:ext>
            </a:extLst>
          </p:cNvPr>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29896B11-2B2D-4ADD-B26A-9B056B043747}"/>
              </a:ext>
            </a:extLst>
          </p:cNvPr>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C465FDCC-AA92-40CE-A08C-1CD0B6CB84E4}"/>
              </a:ext>
            </a:extLst>
          </p:cNvPr>
          <p:cNvSpPr>
            <a:spLocks noGrp="1"/>
          </p:cNvSpPr>
          <p:nvPr>
            <p:ph type="dt" sz="half" idx="10"/>
          </p:nvPr>
        </p:nvSpPr>
        <p:spPr/>
        <p:txBody>
          <a:bodyPr/>
          <a:lstStyle/>
          <a:p>
            <a:fld id="{337CD920-CBCD-4385-BC89-98B46A263A82}" type="datetimeFigureOut">
              <a:rPr lang="el-GR" smtClean="0"/>
              <a:t>22/5/2020</a:t>
            </a:fld>
            <a:endParaRPr lang="el-GR"/>
          </a:p>
        </p:txBody>
      </p:sp>
      <p:sp>
        <p:nvSpPr>
          <p:cNvPr id="5" name="Θέση υποσέλιδου 4">
            <a:extLst>
              <a:ext uri="{FF2B5EF4-FFF2-40B4-BE49-F238E27FC236}">
                <a16:creationId xmlns:a16="http://schemas.microsoft.com/office/drawing/2014/main" id="{F1D117B0-4330-4936-A20F-5EAA39B35BB0}"/>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2EA99A42-EEB7-4E1D-9CB6-21805D3C056B}"/>
              </a:ext>
            </a:extLst>
          </p:cNvPr>
          <p:cNvSpPr>
            <a:spLocks noGrp="1"/>
          </p:cNvSpPr>
          <p:nvPr>
            <p:ph type="sldNum" sz="quarter" idx="12"/>
          </p:nvPr>
        </p:nvSpPr>
        <p:spPr/>
        <p:txBody>
          <a:bodyPr/>
          <a:lstStyle/>
          <a:p>
            <a:fld id="{EABF8675-023E-426E-83EC-2B8847CE1D63}" type="slidenum">
              <a:rPr lang="el-GR" smtClean="0"/>
              <a:t>‹#›</a:t>
            </a:fld>
            <a:endParaRPr lang="el-GR"/>
          </a:p>
        </p:txBody>
      </p:sp>
    </p:spTree>
    <p:extLst>
      <p:ext uri="{BB962C8B-B14F-4D97-AF65-F5344CB8AC3E}">
        <p14:creationId xmlns:p14="http://schemas.microsoft.com/office/powerpoint/2010/main" val="4270931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88AAE39-ADEA-453A-8C0E-74BD91B784D1}"/>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5788D4DC-BDDA-4463-A09F-ED692370851E}"/>
              </a:ext>
            </a:extLst>
          </p:cNvPr>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26ED7C32-4AF4-40BF-A997-B3E3EC4ADCC6}"/>
              </a:ext>
            </a:extLst>
          </p:cNvPr>
          <p:cNvSpPr>
            <a:spLocks noGrp="1"/>
          </p:cNvSpPr>
          <p:nvPr>
            <p:ph type="dt" sz="half" idx="10"/>
          </p:nvPr>
        </p:nvSpPr>
        <p:spPr/>
        <p:txBody>
          <a:bodyPr/>
          <a:lstStyle/>
          <a:p>
            <a:fld id="{337CD920-CBCD-4385-BC89-98B46A263A82}" type="datetimeFigureOut">
              <a:rPr lang="el-GR" smtClean="0"/>
              <a:t>22/5/2020</a:t>
            </a:fld>
            <a:endParaRPr lang="el-GR"/>
          </a:p>
        </p:txBody>
      </p:sp>
      <p:sp>
        <p:nvSpPr>
          <p:cNvPr id="5" name="Θέση υποσέλιδου 4">
            <a:extLst>
              <a:ext uri="{FF2B5EF4-FFF2-40B4-BE49-F238E27FC236}">
                <a16:creationId xmlns:a16="http://schemas.microsoft.com/office/drawing/2014/main" id="{2A9AB787-2D0B-4804-B49F-28B785842FB3}"/>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C131DBE4-53FB-4BA6-9444-117AED331354}"/>
              </a:ext>
            </a:extLst>
          </p:cNvPr>
          <p:cNvSpPr>
            <a:spLocks noGrp="1"/>
          </p:cNvSpPr>
          <p:nvPr>
            <p:ph type="sldNum" sz="quarter" idx="12"/>
          </p:nvPr>
        </p:nvSpPr>
        <p:spPr/>
        <p:txBody>
          <a:bodyPr/>
          <a:lstStyle/>
          <a:p>
            <a:fld id="{EABF8675-023E-426E-83EC-2B8847CE1D63}" type="slidenum">
              <a:rPr lang="el-GR" smtClean="0"/>
              <a:t>‹#›</a:t>
            </a:fld>
            <a:endParaRPr lang="el-GR"/>
          </a:p>
        </p:txBody>
      </p:sp>
    </p:spTree>
    <p:extLst>
      <p:ext uri="{BB962C8B-B14F-4D97-AF65-F5344CB8AC3E}">
        <p14:creationId xmlns:p14="http://schemas.microsoft.com/office/powerpoint/2010/main" val="3738671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AD2C30C-CCDA-40A2-9B27-13282456DC42}"/>
              </a:ext>
            </a:extLst>
          </p:cNvPr>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3AD83432-0EDD-446F-AADB-54A928EEE9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9265BC42-1A36-49DD-9218-AF76AE587691}"/>
              </a:ext>
            </a:extLst>
          </p:cNvPr>
          <p:cNvSpPr>
            <a:spLocks noGrp="1"/>
          </p:cNvSpPr>
          <p:nvPr>
            <p:ph type="dt" sz="half" idx="10"/>
          </p:nvPr>
        </p:nvSpPr>
        <p:spPr/>
        <p:txBody>
          <a:bodyPr/>
          <a:lstStyle/>
          <a:p>
            <a:fld id="{337CD920-CBCD-4385-BC89-98B46A263A82}" type="datetimeFigureOut">
              <a:rPr lang="el-GR" smtClean="0"/>
              <a:t>22/5/2020</a:t>
            </a:fld>
            <a:endParaRPr lang="el-GR"/>
          </a:p>
        </p:txBody>
      </p:sp>
      <p:sp>
        <p:nvSpPr>
          <p:cNvPr id="5" name="Θέση υποσέλιδου 4">
            <a:extLst>
              <a:ext uri="{FF2B5EF4-FFF2-40B4-BE49-F238E27FC236}">
                <a16:creationId xmlns:a16="http://schemas.microsoft.com/office/drawing/2014/main" id="{1D2C2F3A-D66E-49A3-A697-E1D746D9818E}"/>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87D3089A-A06F-4226-AB2C-CA4808C81CBE}"/>
              </a:ext>
            </a:extLst>
          </p:cNvPr>
          <p:cNvSpPr>
            <a:spLocks noGrp="1"/>
          </p:cNvSpPr>
          <p:nvPr>
            <p:ph type="sldNum" sz="quarter" idx="12"/>
          </p:nvPr>
        </p:nvSpPr>
        <p:spPr/>
        <p:txBody>
          <a:bodyPr/>
          <a:lstStyle/>
          <a:p>
            <a:fld id="{EABF8675-023E-426E-83EC-2B8847CE1D63}" type="slidenum">
              <a:rPr lang="el-GR" smtClean="0"/>
              <a:t>‹#›</a:t>
            </a:fld>
            <a:endParaRPr lang="el-GR"/>
          </a:p>
        </p:txBody>
      </p:sp>
    </p:spTree>
    <p:extLst>
      <p:ext uri="{BB962C8B-B14F-4D97-AF65-F5344CB8AC3E}">
        <p14:creationId xmlns:p14="http://schemas.microsoft.com/office/powerpoint/2010/main" val="1672976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D78EBE0-643A-45F4-A87B-65DE3DF0676A}"/>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4582AE18-0E73-4F53-B8EC-0FBDB98F2033}"/>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14FA334D-2E0B-4C14-A690-EEE7AC4CA8D0}"/>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BC6B7F1E-CDC6-4154-9E4C-34D7613CEC91}"/>
              </a:ext>
            </a:extLst>
          </p:cNvPr>
          <p:cNvSpPr>
            <a:spLocks noGrp="1"/>
          </p:cNvSpPr>
          <p:nvPr>
            <p:ph type="dt" sz="half" idx="10"/>
          </p:nvPr>
        </p:nvSpPr>
        <p:spPr/>
        <p:txBody>
          <a:bodyPr/>
          <a:lstStyle/>
          <a:p>
            <a:fld id="{337CD920-CBCD-4385-BC89-98B46A263A82}" type="datetimeFigureOut">
              <a:rPr lang="el-GR" smtClean="0"/>
              <a:t>22/5/2020</a:t>
            </a:fld>
            <a:endParaRPr lang="el-GR"/>
          </a:p>
        </p:txBody>
      </p:sp>
      <p:sp>
        <p:nvSpPr>
          <p:cNvPr id="6" name="Θέση υποσέλιδου 5">
            <a:extLst>
              <a:ext uri="{FF2B5EF4-FFF2-40B4-BE49-F238E27FC236}">
                <a16:creationId xmlns:a16="http://schemas.microsoft.com/office/drawing/2014/main" id="{7BA46B5E-7136-4AB2-A9CC-D41663EEBF1C}"/>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E0AA4AF4-E43A-4FDE-BAC1-DFBC4323E8B7}"/>
              </a:ext>
            </a:extLst>
          </p:cNvPr>
          <p:cNvSpPr>
            <a:spLocks noGrp="1"/>
          </p:cNvSpPr>
          <p:nvPr>
            <p:ph type="sldNum" sz="quarter" idx="12"/>
          </p:nvPr>
        </p:nvSpPr>
        <p:spPr/>
        <p:txBody>
          <a:bodyPr/>
          <a:lstStyle/>
          <a:p>
            <a:fld id="{EABF8675-023E-426E-83EC-2B8847CE1D63}" type="slidenum">
              <a:rPr lang="el-GR" smtClean="0"/>
              <a:t>‹#›</a:t>
            </a:fld>
            <a:endParaRPr lang="el-GR"/>
          </a:p>
        </p:txBody>
      </p:sp>
    </p:spTree>
    <p:extLst>
      <p:ext uri="{BB962C8B-B14F-4D97-AF65-F5344CB8AC3E}">
        <p14:creationId xmlns:p14="http://schemas.microsoft.com/office/powerpoint/2010/main" val="955218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D08306D-F31C-4E40-BC84-8EABDD11CA2F}"/>
              </a:ext>
            </a:extLst>
          </p:cNvPr>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5DD0372F-496C-46A3-BBBB-D24723B34C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Θέση περιεχομένου 3">
            <a:extLst>
              <a:ext uri="{FF2B5EF4-FFF2-40B4-BE49-F238E27FC236}">
                <a16:creationId xmlns:a16="http://schemas.microsoft.com/office/drawing/2014/main" id="{A2161EFD-F7BB-4E8D-8D4C-8655FA2EDFF8}"/>
              </a:ext>
            </a:extLst>
          </p:cNvPr>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κειμένου 4">
            <a:extLst>
              <a:ext uri="{FF2B5EF4-FFF2-40B4-BE49-F238E27FC236}">
                <a16:creationId xmlns:a16="http://schemas.microsoft.com/office/drawing/2014/main" id="{3A86E1DE-C0E3-47F5-85CC-AA8FE1A076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80191452-AD1C-40F9-840C-87F649764F8D}"/>
              </a:ext>
            </a:extLst>
          </p:cNvPr>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838C766F-8B72-4878-86D9-A0D609CBF445}"/>
              </a:ext>
            </a:extLst>
          </p:cNvPr>
          <p:cNvSpPr>
            <a:spLocks noGrp="1"/>
          </p:cNvSpPr>
          <p:nvPr>
            <p:ph type="dt" sz="half" idx="10"/>
          </p:nvPr>
        </p:nvSpPr>
        <p:spPr/>
        <p:txBody>
          <a:bodyPr/>
          <a:lstStyle/>
          <a:p>
            <a:fld id="{337CD920-CBCD-4385-BC89-98B46A263A82}" type="datetimeFigureOut">
              <a:rPr lang="el-GR" smtClean="0"/>
              <a:t>22/5/2020</a:t>
            </a:fld>
            <a:endParaRPr lang="el-GR"/>
          </a:p>
        </p:txBody>
      </p:sp>
      <p:sp>
        <p:nvSpPr>
          <p:cNvPr id="8" name="Θέση υποσέλιδου 7">
            <a:extLst>
              <a:ext uri="{FF2B5EF4-FFF2-40B4-BE49-F238E27FC236}">
                <a16:creationId xmlns:a16="http://schemas.microsoft.com/office/drawing/2014/main" id="{FC9BEB3C-A261-4398-A046-F463993D6BF9}"/>
              </a:ext>
            </a:extLst>
          </p:cNvPr>
          <p:cNvSpPr>
            <a:spLocks noGrp="1"/>
          </p:cNvSpPr>
          <p:nvPr>
            <p:ph type="ftr" sz="quarter" idx="11"/>
          </p:nvPr>
        </p:nvSpPr>
        <p:spPr/>
        <p:txBody>
          <a:bodyPr/>
          <a:lstStyle/>
          <a:p>
            <a:endParaRPr lang="el-GR"/>
          </a:p>
        </p:txBody>
      </p:sp>
      <p:sp>
        <p:nvSpPr>
          <p:cNvPr id="9" name="Θέση αριθμού διαφάνειας 8">
            <a:extLst>
              <a:ext uri="{FF2B5EF4-FFF2-40B4-BE49-F238E27FC236}">
                <a16:creationId xmlns:a16="http://schemas.microsoft.com/office/drawing/2014/main" id="{5C129D1C-7B4A-42E7-ACA2-0A77C0AADA6C}"/>
              </a:ext>
            </a:extLst>
          </p:cNvPr>
          <p:cNvSpPr>
            <a:spLocks noGrp="1"/>
          </p:cNvSpPr>
          <p:nvPr>
            <p:ph type="sldNum" sz="quarter" idx="12"/>
          </p:nvPr>
        </p:nvSpPr>
        <p:spPr/>
        <p:txBody>
          <a:bodyPr/>
          <a:lstStyle/>
          <a:p>
            <a:fld id="{EABF8675-023E-426E-83EC-2B8847CE1D63}" type="slidenum">
              <a:rPr lang="el-GR" smtClean="0"/>
              <a:t>‹#›</a:t>
            </a:fld>
            <a:endParaRPr lang="el-GR"/>
          </a:p>
        </p:txBody>
      </p:sp>
    </p:spTree>
    <p:extLst>
      <p:ext uri="{BB962C8B-B14F-4D97-AF65-F5344CB8AC3E}">
        <p14:creationId xmlns:p14="http://schemas.microsoft.com/office/powerpoint/2010/main" val="548210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0D2E54F-A3FC-4A05-8B0E-6BCDC1E40796}"/>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87698446-B196-4305-9F49-47591C63824F}"/>
              </a:ext>
            </a:extLst>
          </p:cNvPr>
          <p:cNvSpPr>
            <a:spLocks noGrp="1"/>
          </p:cNvSpPr>
          <p:nvPr>
            <p:ph type="dt" sz="half" idx="10"/>
          </p:nvPr>
        </p:nvSpPr>
        <p:spPr/>
        <p:txBody>
          <a:bodyPr/>
          <a:lstStyle/>
          <a:p>
            <a:fld id="{337CD920-CBCD-4385-BC89-98B46A263A82}" type="datetimeFigureOut">
              <a:rPr lang="el-GR" smtClean="0"/>
              <a:t>22/5/2020</a:t>
            </a:fld>
            <a:endParaRPr lang="el-GR"/>
          </a:p>
        </p:txBody>
      </p:sp>
      <p:sp>
        <p:nvSpPr>
          <p:cNvPr id="4" name="Θέση υποσέλιδου 3">
            <a:extLst>
              <a:ext uri="{FF2B5EF4-FFF2-40B4-BE49-F238E27FC236}">
                <a16:creationId xmlns:a16="http://schemas.microsoft.com/office/drawing/2014/main" id="{BD034719-4EA5-4AD6-933E-32BCD514E2E4}"/>
              </a:ext>
            </a:extLst>
          </p:cNvPr>
          <p:cNvSpPr>
            <a:spLocks noGrp="1"/>
          </p:cNvSpPr>
          <p:nvPr>
            <p:ph type="ftr" sz="quarter" idx="11"/>
          </p:nvPr>
        </p:nvSpPr>
        <p:spPr/>
        <p:txBody>
          <a:bodyPr/>
          <a:lstStyle/>
          <a:p>
            <a:endParaRPr lang="el-GR"/>
          </a:p>
        </p:txBody>
      </p:sp>
      <p:sp>
        <p:nvSpPr>
          <p:cNvPr id="5" name="Θέση αριθμού διαφάνειας 4">
            <a:extLst>
              <a:ext uri="{FF2B5EF4-FFF2-40B4-BE49-F238E27FC236}">
                <a16:creationId xmlns:a16="http://schemas.microsoft.com/office/drawing/2014/main" id="{4B1361A5-72E8-4FFE-AEAF-D88B394A213C}"/>
              </a:ext>
            </a:extLst>
          </p:cNvPr>
          <p:cNvSpPr>
            <a:spLocks noGrp="1"/>
          </p:cNvSpPr>
          <p:nvPr>
            <p:ph type="sldNum" sz="quarter" idx="12"/>
          </p:nvPr>
        </p:nvSpPr>
        <p:spPr/>
        <p:txBody>
          <a:bodyPr/>
          <a:lstStyle/>
          <a:p>
            <a:fld id="{EABF8675-023E-426E-83EC-2B8847CE1D63}" type="slidenum">
              <a:rPr lang="el-GR" smtClean="0"/>
              <a:t>‹#›</a:t>
            </a:fld>
            <a:endParaRPr lang="el-GR"/>
          </a:p>
        </p:txBody>
      </p:sp>
    </p:spTree>
    <p:extLst>
      <p:ext uri="{BB962C8B-B14F-4D97-AF65-F5344CB8AC3E}">
        <p14:creationId xmlns:p14="http://schemas.microsoft.com/office/powerpoint/2010/main" val="838707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FAF6EEB1-B45A-4FCC-90EF-0409EB686A18}"/>
              </a:ext>
            </a:extLst>
          </p:cNvPr>
          <p:cNvSpPr>
            <a:spLocks noGrp="1"/>
          </p:cNvSpPr>
          <p:nvPr>
            <p:ph type="dt" sz="half" idx="10"/>
          </p:nvPr>
        </p:nvSpPr>
        <p:spPr/>
        <p:txBody>
          <a:bodyPr/>
          <a:lstStyle/>
          <a:p>
            <a:fld id="{337CD920-CBCD-4385-BC89-98B46A263A82}" type="datetimeFigureOut">
              <a:rPr lang="el-GR" smtClean="0"/>
              <a:t>22/5/2020</a:t>
            </a:fld>
            <a:endParaRPr lang="el-GR"/>
          </a:p>
        </p:txBody>
      </p:sp>
      <p:sp>
        <p:nvSpPr>
          <p:cNvPr id="3" name="Θέση υποσέλιδου 2">
            <a:extLst>
              <a:ext uri="{FF2B5EF4-FFF2-40B4-BE49-F238E27FC236}">
                <a16:creationId xmlns:a16="http://schemas.microsoft.com/office/drawing/2014/main" id="{2EE36A0E-8E62-43BF-9384-3661E4543985}"/>
              </a:ext>
            </a:extLst>
          </p:cNvPr>
          <p:cNvSpPr>
            <a:spLocks noGrp="1"/>
          </p:cNvSpPr>
          <p:nvPr>
            <p:ph type="ftr" sz="quarter" idx="11"/>
          </p:nvPr>
        </p:nvSpPr>
        <p:spPr/>
        <p:txBody>
          <a:bodyPr/>
          <a:lstStyle/>
          <a:p>
            <a:endParaRPr lang="el-GR"/>
          </a:p>
        </p:txBody>
      </p:sp>
      <p:sp>
        <p:nvSpPr>
          <p:cNvPr id="4" name="Θέση αριθμού διαφάνειας 3">
            <a:extLst>
              <a:ext uri="{FF2B5EF4-FFF2-40B4-BE49-F238E27FC236}">
                <a16:creationId xmlns:a16="http://schemas.microsoft.com/office/drawing/2014/main" id="{786A5B0F-09B3-42BF-8966-E82CC14CDAF5}"/>
              </a:ext>
            </a:extLst>
          </p:cNvPr>
          <p:cNvSpPr>
            <a:spLocks noGrp="1"/>
          </p:cNvSpPr>
          <p:nvPr>
            <p:ph type="sldNum" sz="quarter" idx="12"/>
          </p:nvPr>
        </p:nvSpPr>
        <p:spPr/>
        <p:txBody>
          <a:bodyPr/>
          <a:lstStyle/>
          <a:p>
            <a:fld id="{EABF8675-023E-426E-83EC-2B8847CE1D63}" type="slidenum">
              <a:rPr lang="el-GR" smtClean="0"/>
              <a:t>‹#›</a:t>
            </a:fld>
            <a:endParaRPr lang="el-GR"/>
          </a:p>
        </p:txBody>
      </p:sp>
    </p:spTree>
    <p:extLst>
      <p:ext uri="{BB962C8B-B14F-4D97-AF65-F5344CB8AC3E}">
        <p14:creationId xmlns:p14="http://schemas.microsoft.com/office/powerpoint/2010/main" val="644794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B42E470-AA24-4526-BD2C-FA335B0F4D47}"/>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AA8939C6-B2B8-42F6-938D-A177D5B7CE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κειμένου 3">
            <a:extLst>
              <a:ext uri="{FF2B5EF4-FFF2-40B4-BE49-F238E27FC236}">
                <a16:creationId xmlns:a16="http://schemas.microsoft.com/office/drawing/2014/main" id="{160F1A25-A320-4726-852E-CC4726DA44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592D7697-5A90-4C69-8736-691D697F3239}"/>
              </a:ext>
            </a:extLst>
          </p:cNvPr>
          <p:cNvSpPr>
            <a:spLocks noGrp="1"/>
          </p:cNvSpPr>
          <p:nvPr>
            <p:ph type="dt" sz="half" idx="10"/>
          </p:nvPr>
        </p:nvSpPr>
        <p:spPr/>
        <p:txBody>
          <a:bodyPr/>
          <a:lstStyle/>
          <a:p>
            <a:fld id="{337CD920-CBCD-4385-BC89-98B46A263A82}" type="datetimeFigureOut">
              <a:rPr lang="el-GR" smtClean="0"/>
              <a:t>22/5/2020</a:t>
            </a:fld>
            <a:endParaRPr lang="el-GR"/>
          </a:p>
        </p:txBody>
      </p:sp>
      <p:sp>
        <p:nvSpPr>
          <p:cNvPr id="6" name="Θέση υποσέλιδου 5">
            <a:extLst>
              <a:ext uri="{FF2B5EF4-FFF2-40B4-BE49-F238E27FC236}">
                <a16:creationId xmlns:a16="http://schemas.microsoft.com/office/drawing/2014/main" id="{0E819A46-D67A-48AC-85F4-6D4FE7A8EBF2}"/>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8ED462B7-CF2E-4F18-AD3F-E2CEE22FA479}"/>
              </a:ext>
            </a:extLst>
          </p:cNvPr>
          <p:cNvSpPr>
            <a:spLocks noGrp="1"/>
          </p:cNvSpPr>
          <p:nvPr>
            <p:ph type="sldNum" sz="quarter" idx="12"/>
          </p:nvPr>
        </p:nvSpPr>
        <p:spPr/>
        <p:txBody>
          <a:bodyPr/>
          <a:lstStyle/>
          <a:p>
            <a:fld id="{EABF8675-023E-426E-83EC-2B8847CE1D63}" type="slidenum">
              <a:rPr lang="el-GR" smtClean="0"/>
              <a:t>‹#›</a:t>
            </a:fld>
            <a:endParaRPr lang="el-GR"/>
          </a:p>
        </p:txBody>
      </p:sp>
    </p:spTree>
    <p:extLst>
      <p:ext uri="{BB962C8B-B14F-4D97-AF65-F5344CB8AC3E}">
        <p14:creationId xmlns:p14="http://schemas.microsoft.com/office/powerpoint/2010/main" val="2764573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E70DF58-A3F3-4969-9A14-3E39D02C6905}"/>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C101E4AD-53EA-443C-AC9E-B752108531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FE2CAB04-B590-4C38-AC58-5699EBACD2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6F59A3B2-84E2-4681-A093-DB177D9B3D1A}"/>
              </a:ext>
            </a:extLst>
          </p:cNvPr>
          <p:cNvSpPr>
            <a:spLocks noGrp="1"/>
          </p:cNvSpPr>
          <p:nvPr>
            <p:ph type="dt" sz="half" idx="10"/>
          </p:nvPr>
        </p:nvSpPr>
        <p:spPr/>
        <p:txBody>
          <a:bodyPr/>
          <a:lstStyle/>
          <a:p>
            <a:fld id="{337CD920-CBCD-4385-BC89-98B46A263A82}" type="datetimeFigureOut">
              <a:rPr lang="el-GR" smtClean="0"/>
              <a:t>22/5/2020</a:t>
            </a:fld>
            <a:endParaRPr lang="el-GR"/>
          </a:p>
        </p:txBody>
      </p:sp>
      <p:sp>
        <p:nvSpPr>
          <p:cNvPr id="6" name="Θέση υποσέλιδου 5">
            <a:extLst>
              <a:ext uri="{FF2B5EF4-FFF2-40B4-BE49-F238E27FC236}">
                <a16:creationId xmlns:a16="http://schemas.microsoft.com/office/drawing/2014/main" id="{D29641B8-EDD9-43C2-94D5-F70ABDB5F12F}"/>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1830E061-3C73-4AB6-B19E-81A196598230}"/>
              </a:ext>
            </a:extLst>
          </p:cNvPr>
          <p:cNvSpPr>
            <a:spLocks noGrp="1"/>
          </p:cNvSpPr>
          <p:nvPr>
            <p:ph type="sldNum" sz="quarter" idx="12"/>
          </p:nvPr>
        </p:nvSpPr>
        <p:spPr/>
        <p:txBody>
          <a:bodyPr/>
          <a:lstStyle/>
          <a:p>
            <a:fld id="{EABF8675-023E-426E-83EC-2B8847CE1D63}" type="slidenum">
              <a:rPr lang="el-GR" smtClean="0"/>
              <a:t>‹#›</a:t>
            </a:fld>
            <a:endParaRPr lang="el-GR"/>
          </a:p>
        </p:txBody>
      </p:sp>
    </p:spTree>
    <p:extLst>
      <p:ext uri="{BB962C8B-B14F-4D97-AF65-F5344CB8AC3E}">
        <p14:creationId xmlns:p14="http://schemas.microsoft.com/office/powerpoint/2010/main" val="258055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a:extLst>
              <a:ext uri="{FF2B5EF4-FFF2-40B4-BE49-F238E27FC236}">
                <a16:creationId xmlns:a16="http://schemas.microsoft.com/office/drawing/2014/main" id="{F98431DE-479B-4C6D-A6E4-56838891A5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5CC1A175-9615-4E13-9C49-B427546005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44F1EDE2-8846-4002-8F0A-CC87B15983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7CD920-CBCD-4385-BC89-98B46A263A82}" type="datetimeFigureOut">
              <a:rPr lang="el-GR" smtClean="0"/>
              <a:t>22/5/2020</a:t>
            </a:fld>
            <a:endParaRPr lang="el-GR"/>
          </a:p>
        </p:txBody>
      </p:sp>
      <p:sp>
        <p:nvSpPr>
          <p:cNvPr id="5" name="Θέση υποσέλιδου 4">
            <a:extLst>
              <a:ext uri="{FF2B5EF4-FFF2-40B4-BE49-F238E27FC236}">
                <a16:creationId xmlns:a16="http://schemas.microsoft.com/office/drawing/2014/main" id="{7F827B3E-EBC2-44D9-BADA-88D4177BEF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Θέση αριθμού διαφάνειας 5">
            <a:extLst>
              <a:ext uri="{FF2B5EF4-FFF2-40B4-BE49-F238E27FC236}">
                <a16:creationId xmlns:a16="http://schemas.microsoft.com/office/drawing/2014/main" id="{6D6645FB-D9B1-4C23-A4A2-EBED7DBBC1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BF8675-023E-426E-83EC-2B8847CE1D63}" type="slidenum">
              <a:rPr lang="el-GR" smtClean="0"/>
              <a:t>‹#›</a:t>
            </a:fld>
            <a:endParaRPr lang="el-GR"/>
          </a:p>
        </p:txBody>
      </p:sp>
    </p:spTree>
    <p:extLst>
      <p:ext uri="{BB962C8B-B14F-4D97-AF65-F5344CB8AC3E}">
        <p14:creationId xmlns:p14="http://schemas.microsoft.com/office/powerpoint/2010/main" val="2838071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a:extLst>
              <a:ext uri="{FF2B5EF4-FFF2-40B4-BE49-F238E27FC236}">
                <a16:creationId xmlns:a16="http://schemas.microsoft.com/office/drawing/2014/main" id="{3576F6BD-95B0-4D2A-95D3-9634B0ACC457}"/>
              </a:ext>
            </a:extLst>
          </p:cNvPr>
          <p:cNvSpPr>
            <a:spLocks noGrp="1"/>
          </p:cNvSpPr>
          <p:nvPr>
            <p:ph type="subTitle" idx="1"/>
          </p:nvPr>
        </p:nvSpPr>
        <p:spPr>
          <a:xfrm>
            <a:off x="1319283" y="936577"/>
            <a:ext cx="9144000" cy="4984845"/>
          </a:xfrm>
        </p:spPr>
        <p:txBody>
          <a:bodyPr>
            <a:normAutofit fontScale="85000" lnSpcReduction="20000"/>
          </a:bodyPr>
          <a:lstStyle/>
          <a:p>
            <a:r>
              <a:rPr lang="el-GR" b="1" dirty="0"/>
              <a:t>4η διδακτική ώρα</a:t>
            </a:r>
            <a:endParaRPr lang="el-GR" dirty="0"/>
          </a:p>
          <a:p>
            <a:r>
              <a:rPr lang="el-GR" b="1" dirty="0"/>
              <a:t>Δραστηριότητα πρώτη: </a:t>
            </a:r>
            <a:r>
              <a:rPr lang="en-US" b="1" dirty="0"/>
              <a:t>video</a:t>
            </a:r>
            <a:r>
              <a:rPr lang="el-GR" b="1" dirty="0"/>
              <a:t>- λήψη (10’)</a:t>
            </a:r>
            <a:endParaRPr lang="el-GR" dirty="0"/>
          </a:p>
          <a:p>
            <a:r>
              <a:rPr lang="el-GR" dirty="0"/>
              <a:t>Δημιουργούνται εταιρικά σχήματα δύο ατόμων (ένα από την ομάδα </a:t>
            </a:r>
            <a:r>
              <a:rPr lang="en-US" dirty="0"/>
              <a:t>Hooper</a:t>
            </a:r>
            <a:r>
              <a:rPr lang="el-GR" dirty="0"/>
              <a:t> και ένα από την ομάδα </a:t>
            </a:r>
            <a:r>
              <a:rPr lang="en-US" dirty="0"/>
              <a:t>Matisse</a:t>
            </a:r>
            <a:r>
              <a:rPr lang="el-GR" dirty="0"/>
              <a:t>). Το ένα  μέλος του εταιρικού σχήματος, χρησιμοποιεί το κινητό του για να τραβήξει ένα δίλεπτο </a:t>
            </a:r>
            <a:r>
              <a:rPr lang="en-US" dirty="0"/>
              <a:t>video</a:t>
            </a:r>
            <a:r>
              <a:rPr lang="el-GR" dirty="0"/>
              <a:t> με έναν άνθρωπο που προχωράει από ένα εσωτερικό χώρο προς μια μπαλκονόπορτα την ανοίγει και βγαίνει στο μπαλκόνι απαγγέλοντας ένα χάικου της επιλογής του ‘σκηνοθέτη’. Το άλλο μέλος της ομάδας κάνει ακριβώς την ίδια λήψη με την ακριβώς αντίθετη διαδρομή χρησιμοποιώντας ένα άλλο χάικου.</a:t>
            </a:r>
          </a:p>
          <a:p>
            <a:r>
              <a:rPr lang="el-GR" dirty="0"/>
              <a:t> </a:t>
            </a:r>
          </a:p>
          <a:p>
            <a:r>
              <a:rPr lang="el-GR" b="1" dirty="0"/>
              <a:t>Δραστηριότητα δεύτερη</a:t>
            </a:r>
            <a:r>
              <a:rPr lang="el-GR" dirty="0"/>
              <a:t>: </a:t>
            </a:r>
            <a:r>
              <a:rPr lang="el-GR" b="1" dirty="0"/>
              <a:t>επεξεργασία </a:t>
            </a:r>
            <a:r>
              <a:rPr lang="en-US" b="1" dirty="0"/>
              <a:t>video</a:t>
            </a:r>
            <a:r>
              <a:rPr lang="el-GR" b="1" dirty="0"/>
              <a:t>  (30’) </a:t>
            </a:r>
            <a:endParaRPr lang="el-GR" dirty="0"/>
          </a:p>
          <a:p>
            <a:r>
              <a:rPr lang="el-GR" dirty="0"/>
              <a:t>Τα μέλη του εταιρικού σχήματος επεξεργάζονται το υλικό τους σε  κάποιο πρόγραμμα επεξεργασίας </a:t>
            </a:r>
            <a:r>
              <a:rPr lang="en-US" dirty="0"/>
              <a:t>video</a:t>
            </a:r>
            <a:r>
              <a:rPr lang="el-GR" dirty="0"/>
              <a:t> όπως το </a:t>
            </a:r>
            <a:r>
              <a:rPr lang="en-US" dirty="0" err="1"/>
              <a:t>OpenShot</a:t>
            </a:r>
            <a:r>
              <a:rPr lang="en-US" dirty="0"/>
              <a:t> </a:t>
            </a:r>
            <a:r>
              <a:rPr lang="el-GR" dirty="0"/>
              <a:t>έχοντας ο καθένας κατά νου την ατμόσφαιρα του καλλιτέχνη που μελέτησαν. Προσθέτουν επίσης και μουσική. Στην συνέχεια διαμοιράζονται το υλικό και ένας από τους δύο αναλαμβάνει να συνενώσει τα δύο μέρη </a:t>
            </a:r>
          </a:p>
          <a:p>
            <a:r>
              <a:rPr lang="el-GR" dirty="0"/>
              <a:t>Τέλος όλες οι επιμέρους ταινίες συνενώνονται σε μια κοινή ταινία με τίτλο και τίτλους αρχής και τέλους.</a:t>
            </a:r>
          </a:p>
          <a:p>
            <a:endParaRPr lang="el-GR" dirty="0"/>
          </a:p>
        </p:txBody>
      </p:sp>
    </p:spTree>
    <p:extLst>
      <p:ext uri="{BB962C8B-B14F-4D97-AF65-F5344CB8AC3E}">
        <p14:creationId xmlns:p14="http://schemas.microsoft.com/office/powerpoint/2010/main" val="1028915673"/>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120</Words>
  <Application>Microsoft Office PowerPoint</Application>
  <PresentationFormat>Ευρεία οθόνη</PresentationFormat>
  <Paragraphs>7</Paragraphs>
  <Slides>1</Slides>
  <Notes>0</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1</vt:i4>
      </vt:variant>
    </vt:vector>
  </HeadingPairs>
  <TitlesOfParts>
    <vt:vector size="5" baseType="lpstr">
      <vt:lpstr>Arial</vt:lpstr>
      <vt:lpstr>Calibri</vt:lpstr>
      <vt:lpstr>Calibri Light</vt:lpstr>
      <vt:lpstr>Θέμα του Office</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eleni kartsaka</dc:creator>
  <cp:lastModifiedBy>eleni kartsaka</cp:lastModifiedBy>
  <cp:revision>1</cp:revision>
  <dcterms:created xsi:type="dcterms:W3CDTF">2020-05-22T16:27:27Z</dcterms:created>
  <dcterms:modified xsi:type="dcterms:W3CDTF">2020-05-22T16:29:13Z</dcterms:modified>
</cp:coreProperties>
</file>