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1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5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47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07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72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89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8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0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5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80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57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0EB9-A4B0-4492-AB64-11C80D703AE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8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7874" y="2714798"/>
            <a:ext cx="424847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01506" y="4528899"/>
            <a:ext cx="6062982" cy="16837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Free and Open-Source Resources for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400" dirty="0" smtClean="0">
                <a:solidFill>
                  <a:srgbClr val="0070C0"/>
                </a:solidFill>
              </a:rPr>
              <a:t>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Education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7632" y="260648"/>
            <a:ext cx="1152128" cy="1152128"/>
            <a:chOff x="1835696" y="3429000"/>
            <a:chExt cx="1152128" cy="1152128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1835696" y="3429000"/>
              <a:ext cx="1152128" cy="1152128"/>
            </a:xfrm>
            <a:prstGeom prst="round2DiagRect">
              <a:avLst/>
            </a:prstGeom>
            <a:noFill/>
            <a:ln w="28575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  <a:t/>
              </a:r>
              <a:b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</a:br>
              <a:endParaRPr lang="en-SG" sz="40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63" t="14091" r="27761" b="59014"/>
            <a:stretch/>
          </p:blipFill>
          <p:spPr bwMode="auto">
            <a:xfrm>
              <a:off x="1859639" y="3429000"/>
              <a:ext cx="1128185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8" t="49906" r="19346" b="25047"/>
            <a:stretch/>
          </p:blipFill>
          <p:spPr bwMode="auto">
            <a:xfrm>
              <a:off x="1893856" y="4076847"/>
              <a:ext cx="1041456" cy="429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3043816" y="257705"/>
            <a:ext cx="115212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</a:t>
            </a:r>
            <a: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/>
            </a:r>
            <a:b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EDU</a:t>
            </a:r>
            <a:endParaRPr lang="en-SG" sz="40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3542" y="4580127"/>
            <a:ext cx="1416218" cy="92163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9600" b="1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</a:t>
            </a:r>
            <a:endParaRPr lang="en-US" sz="9600" dirty="0"/>
          </a:p>
        </p:txBody>
      </p:sp>
      <p:sp>
        <p:nvSpPr>
          <p:cNvPr id="14" name="Rectangle 13"/>
          <p:cNvSpPr/>
          <p:nvPr/>
        </p:nvSpPr>
        <p:spPr>
          <a:xfrm>
            <a:off x="1153052" y="5493172"/>
            <a:ext cx="1453023" cy="591862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r"/>
            <a:r>
              <a:rPr lang="en-US" sz="6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EDU</a:t>
            </a:r>
            <a:endParaRPr lang="en-SG" sz="6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1052516" y="4528899"/>
            <a:ext cx="1683771" cy="1683771"/>
          </a:xfrm>
          <a:prstGeom prst="round2DiagRect">
            <a:avLst/>
          </a:prstGeom>
          <a:noFill/>
          <a:ln w="5715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/>
            </a:r>
            <a:b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endParaRPr lang="en-SG" sz="40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117" t="16043" r="2840" b="15523"/>
          <a:stretch/>
        </p:blipFill>
        <p:spPr>
          <a:xfrm>
            <a:off x="827584" y="1916832"/>
            <a:ext cx="8064896" cy="194421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55240" y="258313"/>
            <a:ext cx="1152128" cy="1152128"/>
            <a:chOff x="1835696" y="3429000"/>
            <a:chExt cx="1152128" cy="1152128"/>
          </a:xfrm>
        </p:grpSpPr>
        <p:sp>
          <p:nvSpPr>
            <p:cNvPr id="17" name="Round Diagonal Corner Rectangle 16"/>
            <p:cNvSpPr/>
            <p:nvPr/>
          </p:nvSpPr>
          <p:spPr>
            <a:xfrm>
              <a:off x="1835696" y="3429000"/>
              <a:ext cx="1152128" cy="1152128"/>
            </a:xfrm>
            <a:prstGeom prst="round2DiagRect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  <a:t/>
              </a:r>
              <a:b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</a:br>
              <a:endParaRPr lang="en-SG" sz="40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63" t="14091" r="27761" b="59014"/>
            <a:stretch/>
          </p:blipFill>
          <p:spPr bwMode="auto">
            <a:xfrm>
              <a:off x="1859639" y="3429000"/>
              <a:ext cx="1128185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8" t="49906" r="19346" b="25047"/>
            <a:stretch/>
          </p:blipFill>
          <p:spPr bwMode="auto">
            <a:xfrm>
              <a:off x="1893856" y="4076847"/>
              <a:ext cx="1041456" cy="429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785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2516" y="4528899"/>
            <a:ext cx="7911972" cy="1683771"/>
            <a:chOff x="1052516" y="4528899"/>
            <a:chExt cx="7911972" cy="1683771"/>
          </a:xfrm>
        </p:grpSpPr>
        <p:sp>
          <p:nvSpPr>
            <p:cNvPr id="2" name="TextBox 5"/>
            <p:cNvSpPr txBox="1"/>
            <p:nvPr/>
          </p:nvSpPr>
          <p:spPr>
            <a:xfrm>
              <a:off x="2901506" y="4528899"/>
              <a:ext cx="6062982" cy="168377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 smtClean="0"/>
                <a:t>Free and Open-Source Resources for </a:t>
              </a:r>
              <a:r>
                <a:rPr lang="en-US" sz="3600" dirty="0" smtClean="0"/>
                <a:t/>
              </a:r>
              <a:br>
                <a:rPr lang="en-US" sz="3600" dirty="0" smtClean="0"/>
              </a:br>
              <a:r>
                <a:rPr lang="en-US" sz="4400" dirty="0" smtClean="0">
                  <a:solidFill>
                    <a:srgbClr val="0070C0"/>
                  </a:solidFill>
                </a:rPr>
                <a:t>Software Engineering </a:t>
              </a:r>
              <a:r>
                <a:rPr lang="en-US" sz="4400" dirty="0" smtClean="0"/>
                <a:t/>
              </a:r>
              <a:br>
                <a:rPr lang="en-US" sz="4400" dirty="0" smtClean="0"/>
              </a:br>
              <a:r>
                <a:rPr lang="en-US" sz="4400" dirty="0" smtClean="0">
                  <a:solidFill>
                    <a:schemeClr val="accent6">
                      <a:lumMod val="75000"/>
                    </a:schemeClr>
                  </a:solidFill>
                </a:rPr>
                <a:t>Education</a:t>
              </a:r>
              <a:endParaRPr lang="en-US" sz="3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" name="Rectangle 12"/>
            <p:cNvSpPr/>
            <p:nvPr/>
          </p:nvSpPr>
          <p:spPr>
            <a:xfrm>
              <a:off x="1123542" y="4580127"/>
              <a:ext cx="1416218" cy="921631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9600" b="1" dirty="0">
                  <a:solidFill>
                    <a:srgbClr val="0070C0"/>
                  </a:solidFill>
                  <a:latin typeface="Lucida Console" panose="020B0609040504020204" pitchFamily="49" charset="0"/>
                  <a:cs typeface="Consolas" panose="020B0609020204030204" pitchFamily="49" charset="0"/>
                </a:rPr>
                <a:t>SE</a:t>
              </a:r>
              <a:endParaRPr lang="en-US" sz="9600" dirty="0"/>
            </a:p>
          </p:txBody>
        </p:sp>
        <p:sp>
          <p:nvSpPr>
            <p:cNvPr id="4" name="Rectangle 13"/>
            <p:cNvSpPr/>
            <p:nvPr/>
          </p:nvSpPr>
          <p:spPr>
            <a:xfrm>
              <a:off x="1153052" y="5493172"/>
              <a:ext cx="1453023" cy="591862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r"/>
              <a:r>
                <a:rPr lang="en-US" sz="6400" b="1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cs typeface="Consolas" panose="020B0609020204030204" pitchFamily="49" charset="0"/>
                </a:rPr>
                <a:t>EDU</a:t>
              </a:r>
              <a:endParaRPr lang="en-SG" sz="6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ound Diagonal Corner Rectangle 15"/>
            <p:cNvSpPr/>
            <p:nvPr/>
          </p:nvSpPr>
          <p:spPr>
            <a:xfrm>
              <a:off x="1052516" y="4528899"/>
              <a:ext cx="1683771" cy="1683771"/>
            </a:xfrm>
            <a:prstGeom prst="round2DiagRect">
              <a:avLst/>
            </a:prstGeom>
            <a:noFill/>
            <a:ln w="571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  <a:t/>
              </a:r>
              <a:b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</a:br>
              <a:endParaRPr lang="en-SG" sz="40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3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Consolas</vt:lpstr>
      <vt:lpstr>Lucida Console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ReviewerX</cp:lastModifiedBy>
  <cp:revision>26</cp:revision>
  <dcterms:created xsi:type="dcterms:W3CDTF">2016-08-01T03:50:27Z</dcterms:created>
  <dcterms:modified xsi:type="dcterms:W3CDTF">2020-06-08T08:32:58Z</dcterms:modified>
</cp:coreProperties>
</file>