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49DC-6DBE-47D0-9BFD-D74EC84F349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EE74-1862-431A-9399-39EFC6EC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2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49DC-6DBE-47D0-9BFD-D74EC84F349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EE74-1862-431A-9399-39EFC6EC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49DC-6DBE-47D0-9BFD-D74EC84F349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EE74-1862-431A-9399-39EFC6EC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49DC-6DBE-47D0-9BFD-D74EC84F349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EE74-1862-431A-9399-39EFC6EC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9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49DC-6DBE-47D0-9BFD-D74EC84F349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EE74-1862-431A-9399-39EFC6EC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5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49DC-6DBE-47D0-9BFD-D74EC84F349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EE74-1862-431A-9399-39EFC6EC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2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49DC-6DBE-47D0-9BFD-D74EC84F349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EE74-1862-431A-9399-39EFC6EC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9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49DC-6DBE-47D0-9BFD-D74EC84F349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EE74-1862-431A-9399-39EFC6EC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4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49DC-6DBE-47D0-9BFD-D74EC84F349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EE74-1862-431A-9399-39EFC6EC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9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49DC-6DBE-47D0-9BFD-D74EC84F349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EE74-1862-431A-9399-39EFC6EC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49DC-6DBE-47D0-9BFD-D74EC84F349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EE74-1862-431A-9399-39EFC6EC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0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49DC-6DBE-47D0-9BFD-D74EC84F349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EE74-1862-431A-9399-39EFC6EC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doc/contrib/Zhao_R_and_data_mining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 – Some basic R data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ETL – Just group by options</a:t>
            </a:r>
          </a:p>
          <a:p>
            <a:r>
              <a:rPr lang="en-US" dirty="0" err="1" smtClean="0"/>
              <a:t>Viz</a:t>
            </a:r>
            <a:r>
              <a:rPr lang="en-US" dirty="0" smtClean="0"/>
              <a:t> – Scatterplots and others</a:t>
            </a:r>
          </a:p>
          <a:p>
            <a:r>
              <a:rPr lang="en-US" dirty="0" smtClean="0"/>
              <a:t>Model </a:t>
            </a:r>
            <a:r>
              <a:rPr lang="en-US" dirty="0" smtClean="0"/>
              <a:t>development</a:t>
            </a:r>
          </a:p>
          <a:p>
            <a:endParaRPr lang="en-US" dirty="0"/>
          </a:p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cran.r-project.org/doc/contrib/Zhao_R_and_data_mining.pdf</a:t>
            </a:r>
            <a:endParaRPr lang="en-US" u="sng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33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Today’s topics – Some basic R data analysis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topics – Some basic R data analysis</dc:title>
  <dc:creator>karthik srinivasan</dc:creator>
  <cp:lastModifiedBy>karthik srinivasan</cp:lastModifiedBy>
  <cp:revision>5</cp:revision>
  <dcterms:created xsi:type="dcterms:W3CDTF">2016-02-27T14:15:38Z</dcterms:created>
  <dcterms:modified xsi:type="dcterms:W3CDTF">2016-02-27T17:07:13Z</dcterms:modified>
</cp:coreProperties>
</file>