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3248-906E-46AC-8877-94AF4152B9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C64AE-9EED-49CA-8F9B-C87CF13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3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9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7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8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7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2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9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Cleveland Clinic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[] Dx:lung and spind and head and legs</dc:title>
  <dc:creator>Kartuzov, Vadim</dc:creator>
  <cp:lastModifiedBy>Kartuzov, Vadim</cp:lastModifiedBy>
  <cp:revision>2</cp:revision>
  <dcterms:created xsi:type="dcterms:W3CDTF">2022-03-23T00:39:37Z</dcterms:created>
  <dcterms:modified xsi:type="dcterms:W3CDTF">2022-03-23T01:01:38Z</dcterms:modified>
</cp:coreProperties>
</file>