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F3248-906E-46AC-8877-94AF4152B92E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C64AE-9EED-49CA-8F9B-C87CF13728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484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0C64AE-9EED-49CA-8F9B-C87CF13728B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378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26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33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292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72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3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42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983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7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624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474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4C261F-0441-47C0-ADC3-01E04E542625}" type="datetimeFigureOut">
              <a:rPr lang="en-US" smtClean="0"/>
              <a:t>3/22/2022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0ABB78-81BA-4DB2-BFC1-F30BE3CE8E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8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28675" y="69851"/>
            <a:ext cx="10515600" cy="368299"/>
          </a:xfrm>
        </p:spPr>
        <p:txBody>
          <a:bodyPr>
            <a:noAutofit/>
          </a:bodyPr>
          <a:lstStyle/>
          <a:p>
            <a:endParaRPr lang="en-US" sz="20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3825" y="438150"/>
            <a:ext cx="5648325" cy="618256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5838825" y="438150"/>
            <a:ext cx="6210299" cy="6182569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482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Cleveland Clinic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[] Dx:lung and spind and head and legs</dc:title>
  <dc:creator>Kartuzov, Vadim</dc:creator>
  <cp:lastModifiedBy>Kartuzov, Vadim</cp:lastModifiedBy>
  <cp:revision>2</cp:revision>
  <dcterms:created xsi:type="dcterms:W3CDTF">2022-03-23T00:39:37Z</dcterms:created>
  <dcterms:modified xsi:type="dcterms:W3CDTF">2022-03-23T02:12:56Z</dcterms:modified>
</cp:coreProperties>
</file>