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3248-906E-46AC-8877-94AF4152B9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C64AE-9EED-49CA-8F9B-C87CF13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Note-goes-here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C64AE-9EED-49CA-8F9B-C87CF13728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3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9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8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2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28675" y="69851"/>
            <a:ext cx="10515600" cy="368299"/>
          </a:xfrm>
        </p:spPr>
        <p:txBody>
          <a:bodyPr>
            <a:noAutofit/>
          </a:bodyPr>
          <a:lstStyle/>
          <a:p>
            <a:r>
              <a:rPr lang="en-US" sz="2000" dirty="0" smtClean="0"/>
              <a:t>Title-goes-here</a:t>
            </a:r>
            <a:endParaRPr lang="en-US" sz="20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8" y="438150"/>
            <a:ext cx="4319039" cy="6183313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838825" y="438150"/>
            <a:ext cx="6210299" cy="618256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8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Title-goes-here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[] Dx:lung and spind and head and legs</dc:title>
  <dc:creator>Kartuzov, Vadim</dc:creator>
  <cp:lastModifiedBy>Kartuzov, Vadim</cp:lastModifiedBy>
  <cp:revision>2</cp:revision>
  <dcterms:created xsi:type="dcterms:W3CDTF">2022-03-23T00:39:37Z</dcterms:created>
  <dcterms:modified xsi:type="dcterms:W3CDTF">2022-03-23T03:35:54Z</dcterms:modified>
</cp:coreProperties>
</file>