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520190"/>
            <a:ext cx="9144000" cy="3907427"/>
          </a:xfrm>
        </p:spPr>
        <p:txBody>
          <a:bodyPr>
            <a:normAutofit/>
          </a:bodyPr>
          <a:lstStyle/>
          <a:p>
            <a:r>
              <a:rPr lang="nb-NO" dirty="0" smtClean="0"/>
              <a:t>Skisser/bilder brukt i </a:t>
            </a:r>
            <a:r>
              <a:rPr lang="nb-NO" dirty="0" smtClean="0"/>
              <a:t>FKB-Bane </a:t>
            </a:r>
            <a:r>
              <a:rPr lang="nb-NO" dirty="0" smtClean="0"/>
              <a:t>produktspesifikasjon og </a:t>
            </a:r>
            <a:r>
              <a:rPr lang="nb-NO" dirty="0" smtClean="0"/>
              <a:t>registreringsinstruks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Jernbaneplattformkant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2" y="830176"/>
            <a:ext cx="5201376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Spormidt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2390630"/>
            <a:ext cx="647790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Spormidt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637785"/>
            <a:ext cx="502037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Spormidt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11" y="670312"/>
            <a:ext cx="6468378" cy="2943636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11" y="3737402"/>
            <a:ext cx="591585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Skisser/bilder brukt i FKB-Bane produktspesifikasjon og registreringsinstruks</vt:lpstr>
      <vt:lpstr>Jernbaneplattformkant</vt:lpstr>
      <vt:lpstr>Spormidt</vt:lpstr>
      <vt:lpstr>Spormidt</vt:lpstr>
      <vt:lpstr>Spormidt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Mika Sundin</cp:lastModifiedBy>
  <cp:revision>64</cp:revision>
  <dcterms:created xsi:type="dcterms:W3CDTF">2021-08-06T12:22:07Z</dcterms:created>
  <dcterms:modified xsi:type="dcterms:W3CDTF">2021-08-26T13:50:09Z</dcterms:modified>
</cp:coreProperties>
</file>