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96" d="100"/>
          <a:sy n="96" d="100"/>
        </p:scale>
        <p:origin x="209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7:40:16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12766 1391,'-458'-25,"312"8,-536-82,532 68,-254-50,131 20,40 9,-126-44,325 85,1-2,-45-25,69 33,1-2,-1 1,1-1,0 0,0-1,1 0,0 0,0 0,1-1,0 0,1 0,-5-11,4 5,-1 0,2 0,0-1,1 0,1 0,0 0,0-20,3 24,0 1,1 0,0-1,1 1,1 0,0 0,0 0,1 0,6-11,-2 5,2 1,0 0,0 1,24-26,-2 6,-15 15,0 0,2 2,0 0,1 1,30-19,-9 12,1 2,66-24,-94 41,232-76,-199 69,1 2,0 2,64-3,260 16,-272 5,157 36,-169-26,-1 5,-2 3,118 55,-154-59,493 267,-393-185,-137-97,0 1,-1 0,-1 0,0 1,0 0,-1 1,12 20,7 11,-21-32,0 0,0 0,9 22,-14-29,-1 0,0 1,0-1,0 0,-1 1,0-1,1 0,-1 1,-1-1,1 0,-1 1,1-1,-1 0,-1 0,-1 7,-1-3,-1 1,1-1,-1-1,0 1,-1-1,0 0,0 0,0 0,-13 9,-5 1,-43 24,50-31,-8 3,-43 15,26-11,30-13,-1 0,0 0,0-1,0-1,-24 2,-69-6,48 0,5 3,-65-4,104 2,0-1,0-1,0 0,0 0,1-2,-14-5,17 4,1 0,-1 0,1-1,-12-12,-13-10,11 14,-1 0,0 1,-44-18,-45-24,4 1,7 22,28 12,23 2,22 8,0 1,0 2,-59-10,-21 3,55 7,-76-3,61 13,-61-3,49-13,1 0,-205 9,163 6,-1310-1,1409 0,1 1,-1 1,0 1,1 0,-1 2,-26 9,-37 19,71-28,0 0,-17 4,23-7,1 0,-1 0,0 1,1 0,0 1,-1-1,2 2,-1-1,0 1,-6 6,-20 26,29-34,4-4,5-7,5 1,5-6,-15 8,-11 2,7 2,-1 0,0 1,0 0,0 0,1 1,-1-1,0 1,0 1,1-1,-7 3,9-2,0-1,0 1,1 0,-1 0,0 0,1 0,0 0,-1 1,1-1,0 1,0-1,0 1,1 0,-1 0,1 0,-1 0,1 0,0 0,-1 5,-1 11,0 0,1 0,2 0,-1 1,2-1,6 36,-3-37,1-1,1 1,16 32,-14-33,-1 1,0-1,6 29,-7-3,-3 1,-1-1,-5 50,1-4,2 560,1-633,0 0,2-1,8 30,-6-26,-1-1,2 25,-5 41,-2-54,5 47,-1-62,1 0,9 28,-7-28,-1 0,5 29,6 29,-10-53,-2 1,4 34,-6-27,-1-1,1 1,6 29,0-14,-2-1,-2 1,-2 57,-2-84,2-1,0 1,1-1,5 15,-3-11,-1 0,2 22,5 108,-4-53,-7 106,-2-84,2 525,0-629,-2 1,0-1,-8 27,5-23,-4 27,5 32,4-53,-2 1,-8 46,-7 30,1-4,8-49,2-1,2 1,3 84,2-90,-2-21,-1-1,-8 36,-1 6,2 315,11-231,-2 1450,-1-1550,-13 77,0-69,9-39,1 1,-2 17,0 29,-5 34,2-37,-2 93,11 62,2-79,-3-14,2 135,4-214,1 0,19 66,-10-46,-1 26,-2-7,24 46,-25-95,-1 1,-2 0,-1 0,4 58,-11-38,-1-30,1 1,1 0,1-1,6 27,-2-27,-1 1,-1 0,1 46,-5-68,0 0,0 1,-1-1,1 0,0 0,-1 1,0-1,1 0,-1 0,0 0,0 0,0 0,-1 0,1 0,0 0,-1 0,1-1,-1 1,0-1,1 1,-1-1,0 1,0-1,0 0,0 0,0 0,0 0,0 0,-1-1,1 1,0 0,-3-1,-9 2,1-1,-1 0,1-1,-21-3,10 2,-55-1,27 2,-95-14,86 4,-94-2,-63 13,93 1,-1628-2,1728 1,0 2,-39 8,-15 2,-57-10,8-2,101 3,-28 7,31-5,-39 3,-48-6,107-3,1 1,0 0,-1 0,1 0,0 0,0 1,0-1,0 1,0 0,0 0,1 0,-1 0,1 0,-1 1,1-1,0 1,0-1,0 1,0 0,-2 4,-3 7,1 0,0 1,-5 17,6-15,-1 6,1 1,-3 26,-5 26,1-8,8-45,-11 44,5-29,2 0,1 1,2-1,1 77,3-99,-1 1,-1-1,-6 24,4-21,1 0,-2 22,4 226,3-137,-1 1218,0-1340,0-2,0 1,0-1,1 1,-1-1,2 1,1 8,-66-26,17-1,1-2,-83-36,100 39,0 1,-1 1,0 2,0 1,-55-5,-153 10,124 3,-1734-2,1690 9,4-1,127-6,-1 1,1 1,-27 8,20-4,30-8,0 1,0-1,1 1,-1 0,0 0,0 0,1 1,-1-1,1 0,-1 1,1 0,-1 0,1-1,0 1,0 1,0-1,0 0,-2 4,2-2,1 0,-1 0,1 0,1 0,-1 1,0-1,1 0,0 0,0 0,0 1,0-1,2 6,1 3,1 1,0-1,1 1,1-1,0-1,10 17,-9-17,0 0,-1 1,0-1,-1 1,-1 1,6 25,-7-14,9 57,1-23,5 25,-11-56,-2-1,0 1,0 38,-6 86,-1-57,3 37,-2 133,0-260,1-1,0 0,-1 0,0 0,0 0,0 1,0-1,-1 0,0-1,0 1,-4 6,4-7,0-1,0 0,0 0,-1 1,1-1,-1-1,0 1,0 0,0-1,1 1,-1-1,-1 0,1 0,0 0,0 0,-4 0,-24 2,0-1,-62-6,26 1,-55 3,-73-3,142 0,-88-18,-16-19,9 1,43 12,65 15,0 1,-1 3,-44-4,78 12,1 0,0 0,0-1,0 0,0 0,0 0,-8-3,13 3,0 1,0-1,0 0,-1 1,1-1,0 0,0 0,0 0,1 0,-1 0,0 0,0 0,0 0,1 0,-1 0,1-1,-1 1,1 0,-1 0,1-1,0 1,-1 0,1-1,0 1,0 0,0-1,0 1,0 0,0-1,0 1,1 0,-1 0,1-1,-1 1,1-2,2-4,0 0,0 0,1 1,0-1,0 1,1-1,-1 1,1 0,1 1,-1 0,1-1,0 2,7-6,-3 3,1 1,-1 0,2 0,-1 1,0 1,1-1,19-3,-1 5,1 0,-1 2,37 4,-6-1,180-3,112 3,-233 5,30 2,7-2,-2 1,-119-6,57 11,25 3,-68-14,-3-1,58 10,-22 1,36 8,-55-7,-2 1,76 7,-16-5,-73-8,57 1,-55-9,-22-1,47 5,-68-3,0 1,0 0,0 0,0 0,0 1,-1 0,1 0,-1 1,0 0,9 7,-13-9,0 1,0-1,0 1,0 0,-1 0,0 0,1 1,-1-1,0 1,-1-1,1 1,0-1,-1 1,0 0,0 0,0 0,-1 0,1 0,-1-1,0 9,-1-6,1-1,-2 1,1 0,-1-1,0 1,0-1,0 0,-1 1,1-1,-1 0,-1-1,1 1,-7 6,-4 4,-82 81,82-83,-20 24,28-28,-2-1,0 1,0-1,0 0,-1-1,0 0,0 0,-15 7,-11 1,0 2,-63 42,86-51,-1-1,0 0,0-1,0 0,-1-1,0-1,0 0,0-1,-26 3,-11-2,-75-6,60 1,-53 0,-290-9,-7 4,136 6,-41-29,266 22,-41-1,-99 3,176 4,0-2,1 0,-1 0,0-2,1 0,0-1,-18-10,2 3,22 8,0 0,0-1,1-1,0 0,0 0,0-1,1 0,0-1,1 0,0-1,-16-21,22 24,-1 0,1 0,1 0,0-1,0 1,0-1,1 1,0-1,0 0,1 0,0 1,0-1,1 0,0 1,0-1,1 1,0-1,5-12,1 2,0 0,1 0,1 1,1 1,0-1,16-16,-8 13,2 2,-1 0,2 1,1 1,0 1,43-20,-41 23,0 2,1 0,0 2,1 0,0 2,0 1,0 2,48-1,769 7,-163-3,-646-2,67-12,13-1,37 1,79-7,-100 14,90 1,-221 6,0 0,0 0,0 0,0 0,1 0,-1 0,0 0,0 0,0 0,0 0,0 0,1 0,-1 0,0 0,0 0,0 0,0 0,1 0,-1 0,0 0,0 0,0 0,0-1,0 1,1 0,-1 0,0 0,0 0,0 0,0 0,0-1,0 1,0 0,0 0,0 0,1 0,-1 0,0-1,0 1,0 0,0 0,0 0,0 0,0-1,0 1,-6-10,-15-10,18 17,-18-17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A1A2-3D7C-0F12-C4BF-13E4D8D3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E94FF-917B-8F1D-E03E-9F52F4840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2C1A-3827-4E01-7ECF-30E8431A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E0B6-2D7D-E8CA-42F7-66FDD45E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9EB1-A51C-D2AA-63D0-CFC6099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65FD-FF66-AC2C-72C1-0C7F0DA8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AEDC0-63D6-398C-EEFD-3583BDE9A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9011B-268F-141B-42F8-8FAF0D84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0FFE-5906-645E-F548-5D92469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35A7-C62A-614C-0B70-93E9ACBB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7D45A-060B-E00C-1DA9-CAF0C4352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A63B-E634-B322-1A7C-65514B2EE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5A6AB-4BB1-CD1C-EB26-3961C95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3A27-2E8C-280B-1B98-512B6878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676ED-3B13-9A96-A3DE-190F92D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52EE-2741-CB3C-3ACE-6B51E975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76A4-F9E6-0C37-31A9-7E265FD8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0F3C-2961-F45D-ED6F-D03C42B9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930A-8374-27C2-1327-C3C9E5F9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35A1-9CE2-D1AF-6CFF-FFA90F70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678A-1CF1-1709-AA1D-C4BCD1D0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8BD0-28F4-87DE-F499-2B9877B93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53B0-200C-125C-F11C-6CE90867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6DED-9DF6-F6F3-33E4-CDA1810D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D999-CD31-D414-1CBD-9D1509FF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03E9-1E82-7371-5080-A0CD9825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3FC1-4107-A6BD-BFF6-4CAC94866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2DEBB-5170-E5DD-300B-14DCF9BB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F9D47-A889-42DA-6F3E-333F0812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A8A9-C57B-4ED0-ECE7-1E112199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DF1F7-9D84-7ACD-C796-8669D82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A4A9-E938-6881-BC80-736EDD72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3FFF-573F-8E42-94B2-C4590671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FB950-9607-126D-D2F8-24548C1E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39E27-2BCE-9827-439E-CCF66F5FE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3FD20-B0A1-4EE1-CF2C-CA8C0E8C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36F0C-7EEC-0EDE-50D9-185BEE60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13939-2202-16B1-A108-41AF6631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F6AA1-EE82-C58D-FCE8-D5DFAA0E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C018-25B6-C27F-E2E8-31653E69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2216C-1568-D5E1-108F-C26E0FE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1E6FF-08A5-F045-280D-08BCA77C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DA8D0-CC0A-ED50-136C-313B1494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BF964-C8C2-6F2C-DFBC-6CD5E90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3B8D3-51D1-BBA2-025F-076183D1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B5AC7-2B50-7652-089F-776F83F0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AA7F-702E-2F70-2FB1-EBFEE0FA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89E5-E885-AD13-178E-2590C865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3528F-AAD2-FCD4-1073-1EAD0F98F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C8B8A-750D-F4CF-08D6-61ABA50D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9DADC-9AF0-A0D5-64CA-C7E22330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BECDD-907F-E6A1-B480-DC7CB2F8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4859-5898-8F8F-9058-CE3AF2F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061FC-4009-6404-A259-8B9D3F7C0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F470-E656-54B0-D282-B3A763835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555C-ECBB-ADE3-B6DB-3377BAB9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362E2-DF32-B58A-810C-38630607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79FAC-2854-05C7-99F8-FA4874DB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5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64A71-10E9-0E1F-62EE-ACB81F7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D8629-EB7D-5A46-FF51-CFC202B0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D922-E21B-AE9D-2D58-50426E9F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36435-AE94-4B3C-AB14-4192A75AE48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9C71-53B5-38AB-8C2A-41E04F572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1367-007E-2E01-7AFC-D343ACC3F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002D0-E7B4-48EC-955C-F5972C63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CA3FA14-6FB9-EC8B-6EBB-A7C43B2B68A2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353392" y="2724633"/>
            <a:ext cx="2618356" cy="1056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82032-FB04-E63F-B3FB-414F89B38D15}"/>
              </a:ext>
            </a:extLst>
          </p:cNvPr>
          <p:cNvCxnSpPr>
            <a:cxnSpLocks/>
            <a:stCxn id="26" idx="3"/>
          </p:cNvCxnSpPr>
          <p:nvPr/>
        </p:nvCxnSpPr>
        <p:spPr>
          <a:xfrm flipH="1" flipV="1">
            <a:off x="391886" y="3691754"/>
            <a:ext cx="3765932" cy="786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B3449E-95AA-F52F-18B0-67A225D8EA3D}"/>
              </a:ext>
            </a:extLst>
          </p:cNvPr>
          <p:cNvCxnSpPr>
            <a:cxnSpLocks/>
          </p:cNvCxnSpPr>
          <p:nvPr/>
        </p:nvCxnSpPr>
        <p:spPr>
          <a:xfrm flipH="1">
            <a:off x="391886" y="4670938"/>
            <a:ext cx="257986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7660DE-840B-448A-8622-49DFFDDEB234}"/>
              </a:ext>
            </a:extLst>
          </p:cNvPr>
          <p:cNvCxnSpPr>
            <a:cxnSpLocks/>
          </p:cNvCxnSpPr>
          <p:nvPr/>
        </p:nvCxnSpPr>
        <p:spPr>
          <a:xfrm flipH="1" flipV="1">
            <a:off x="335086" y="1258534"/>
            <a:ext cx="2579862" cy="362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DD8A1-CF49-A5F5-D962-A7F93E34067A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329831" y="1749651"/>
            <a:ext cx="3827987" cy="678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DA277-4B92-D315-E83F-6D4B96651FA1}"/>
              </a:ext>
            </a:extLst>
          </p:cNvPr>
          <p:cNvCxnSpPr/>
          <p:nvPr/>
        </p:nvCxnSpPr>
        <p:spPr>
          <a:xfrm flipH="1" flipV="1">
            <a:off x="395680" y="5648776"/>
            <a:ext cx="4952002" cy="189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678F63-EDC5-469D-1954-4980B1A8C378}"/>
              </a:ext>
            </a:extLst>
          </p:cNvPr>
          <p:cNvCxnSpPr>
            <a:stCxn id="28" idx="3"/>
          </p:cNvCxnSpPr>
          <p:nvPr/>
        </p:nvCxnSpPr>
        <p:spPr>
          <a:xfrm flipH="1" flipV="1">
            <a:off x="391886" y="287178"/>
            <a:ext cx="4952002" cy="189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EEDC7C-1923-FEFF-A693-99AF04A2DA98}"/>
              </a:ext>
            </a:extLst>
          </p:cNvPr>
          <p:cNvCxnSpPr/>
          <p:nvPr/>
        </p:nvCxnSpPr>
        <p:spPr>
          <a:xfrm flipH="1">
            <a:off x="2511971" y="120001"/>
            <a:ext cx="5154" cy="6223999"/>
          </a:xfrm>
          <a:prstGeom prst="straightConnector1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98CA16-3A7A-7E3A-9C15-1D2AE2DCAB14}"/>
              </a:ext>
            </a:extLst>
          </p:cNvPr>
          <p:cNvCxnSpPr/>
          <p:nvPr/>
        </p:nvCxnSpPr>
        <p:spPr>
          <a:xfrm flipH="1">
            <a:off x="3690573" y="120001"/>
            <a:ext cx="5154" cy="6223999"/>
          </a:xfrm>
          <a:prstGeom prst="straightConnector1">
            <a:avLst/>
          </a:prstGeom>
          <a:ln w="571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366883-A11D-4394-8BE0-A67BCAE68551}"/>
              </a:ext>
            </a:extLst>
          </p:cNvPr>
          <p:cNvCxnSpPr/>
          <p:nvPr/>
        </p:nvCxnSpPr>
        <p:spPr>
          <a:xfrm flipH="1">
            <a:off x="4869175" y="120001"/>
            <a:ext cx="5154" cy="6223999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B2324E-586B-6C64-D291-63EDCBD70C98}"/>
              </a:ext>
            </a:extLst>
          </p:cNvPr>
          <p:cNvCxnSpPr>
            <a:stCxn id="4" idx="0"/>
          </p:cNvCxnSpPr>
          <p:nvPr/>
        </p:nvCxnSpPr>
        <p:spPr>
          <a:xfrm flipH="1">
            <a:off x="1323324" y="120001"/>
            <a:ext cx="5154" cy="622399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928A5EC-F431-EEB5-2B8C-F49C33A733AC}"/>
              </a:ext>
            </a:extLst>
          </p:cNvPr>
          <p:cNvSpPr/>
          <p:nvPr/>
        </p:nvSpPr>
        <p:spPr>
          <a:xfrm>
            <a:off x="871278" y="120001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3E198-43EB-17F7-9C9C-C7BF23176880}"/>
              </a:ext>
            </a:extLst>
          </p:cNvPr>
          <p:cNvSpPr/>
          <p:nvPr/>
        </p:nvSpPr>
        <p:spPr>
          <a:xfrm>
            <a:off x="871278" y="607492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Aesop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3D691-FCAF-50FC-8113-88087C5F2B16}"/>
              </a:ext>
            </a:extLst>
          </p:cNvPr>
          <p:cNvSpPr/>
          <p:nvPr/>
        </p:nvSpPr>
        <p:spPr>
          <a:xfrm>
            <a:off x="871278" y="1094983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Africa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94275-91E8-64B4-C6E0-BB5B9E91DA9D}"/>
              </a:ext>
            </a:extLst>
          </p:cNvPr>
          <p:cNvSpPr/>
          <p:nvPr/>
        </p:nvSpPr>
        <p:spPr>
          <a:xfrm>
            <a:off x="871278" y="1582474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African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A52B9C-62A8-D3CA-930C-64BBDE2485E9}"/>
              </a:ext>
            </a:extLst>
          </p:cNvPr>
          <p:cNvSpPr/>
          <p:nvPr/>
        </p:nvSpPr>
        <p:spPr>
          <a:xfrm>
            <a:off x="871278" y="2069965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Alabama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1F20F-A5B4-F6FD-1A6E-07BC797E8925}"/>
              </a:ext>
            </a:extLst>
          </p:cNvPr>
          <p:cNvSpPr/>
          <p:nvPr/>
        </p:nvSpPr>
        <p:spPr>
          <a:xfrm>
            <a:off x="871278" y="2557456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Aladdin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27ED3-3386-A7EC-5CD0-DD496C9D1C9C}"/>
              </a:ext>
            </a:extLst>
          </p:cNvPr>
          <p:cNvSpPr/>
          <p:nvPr/>
        </p:nvSpPr>
        <p:spPr>
          <a:xfrm>
            <a:off x="871278" y="3044947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Alaska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F60F6F-7EC9-8126-8688-FB6FBFBB1766}"/>
              </a:ext>
            </a:extLst>
          </p:cNvPr>
          <p:cNvSpPr/>
          <p:nvPr/>
        </p:nvSpPr>
        <p:spPr>
          <a:xfrm>
            <a:off x="871278" y="3532438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5AD678-F607-0DAC-B0BA-0C4E77B4BB33}"/>
              </a:ext>
            </a:extLst>
          </p:cNvPr>
          <p:cNvSpPr/>
          <p:nvPr/>
        </p:nvSpPr>
        <p:spPr>
          <a:xfrm>
            <a:off x="871278" y="4019929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Amazon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0110B-26E9-F62B-0CD1-90EB5AB33074}"/>
              </a:ext>
            </a:extLst>
          </p:cNvPr>
          <p:cNvSpPr/>
          <p:nvPr/>
        </p:nvSpPr>
        <p:spPr>
          <a:xfrm>
            <a:off x="871278" y="4507420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America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F9AA9-5E2B-010E-06A2-3921D19AA763}"/>
              </a:ext>
            </a:extLst>
          </p:cNvPr>
          <p:cNvSpPr/>
          <p:nvPr/>
        </p:nvSpPr>
        <p:spPr>
          <a:xfrm>
            <a:off x="871278" y="4994911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American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8E8B4-7ABC-439E-0E46-216C63920ABE}"/>
              </a:ext>
            </a:extLst>
          </p:cNvPr>
          <p:cNvSpPr/>
          <p:nvPr/>
        </p:nvSpPr>
        <p:spPr>
          <a:xfrm>
            <a:off x="873592" y="5482402"/>
            <a:ext cx="914400" cy="334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Andersen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56D24-2C6A-92AC-4466-6D497CEA4B4B}"/>
              </a:ext>
            </a:extLst>
          </p:cNvPr>
          <p:cNvSpPr/>
          <p:nvPr/>
        </p:nvSpPr>
        <p:spPr>
          <a:xfrm>
            <a:off x="2057348" y="120001"/>
            <a:ext cx="914400" cy="3343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E2A863-D85F-5E35-5DAA-4EB87AF3654E}"/>
              </a:ext>
            </a:extLst>
          </p:cNvPr>
          <p:cNvSpPr/>
          <p:nvPr/>
        </p:nvSpPr>
        <p:spPr>
          <a:xfrm>
            <a:off x="2057348" y="1094983"/>
            <a:ext cx="914400" cy="3343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Africa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B4F483-C9B9-4A54-D266-33885064865A}"/>
              </a:ext>
            </a:extLst>
          </p:cNvPr>
          <p:cNvSpPr/>
          <p:nvPr/>
        </p:nvSpPr>
        <p:spPr>
          <a:xfrm>
            <a:off x="2057348" y="1582474"/>
            <a:ext cx="914400" cy="3343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African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F0D8BE-DFFA-4393-4FE8-FDBD7C48B1AD}"/>
              </a:ext>
            </a:extLst>
          </p:cNvPr>
          <p:cNvSpPr/>
          <p:nvPr/>
        </p:nvSpPr>
        <p:spPr>
          <a:xfrm>
            <a:off x="2057348" y="2557456"/>
            <a:ext cx="914400" cy="3343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Aladdin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77CFD5-D0EB-DA62-7A0C-95DF1AA95B81}"/>
              </a:ext>
            </a:extLst>
          </p:cNvPr>
          <p:cNvSpPr/>
          <p:nvPr/>
        </p:nvSpPr>
        <p:spPr>
          <a:xfrm>
            <a:off x="2057348" y="3532438"/>
            <a:ext cx="914400" cy="3343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D017E-845E-F383-F624-DCE7B2415571}"/>
              </a:ext>
            </a:extLst>
          </p:cNvPr>
          <p:cNvSpPr/>
          <p:nvPr/>
        </p:nvSpPr>
        <p:spPr>
          <a:xfrm>
            <a:off x="2057348" y="4507420"/>
            <a:ext cx="914400" cy="3343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America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54F2D-D37D-7D9B-15A6-CCEEC0EC2EA0}"/>
              </a:ext>
            </a:extLst>
          </p:cNvPr>
          <p:cNvSpPr/>
          <p:nvPr/>
        </p:nvSpPr>
        <p:spPr>
          <a:xfrm>
            <a:off x="2059662" y="5482402"/>
            <a:ext cx="914400" cy="3343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Andersen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DBDE83-E0FA-9EE4-9C4E-3FAB52875F72}"/>
              </a:ext>
            </a:extLst>
          </p:cNvPr>
          <p:cNvSpPr/>
          <p:nvPr/>
        </p:nvSpPr>
        <p:spPr>
          <a:xfrm>
            <a:off x="3243418" y="120001"/>
            <a:ext cx="914400" cy="3343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02341F-C5EA-4DD2-7751-F4C18BC4EC60}"/>
              </a:ext>
            </a:extLst>
          </p:cNvPr>
          <p:cNvSpPr/>
          <p:nvPr/>
        </p:nvSpPr>
        <p:spPr>
          <a:xfrm>
            <a:off x="3243418" y="1582474"/>
            <a:ext cx="914400" cy="3343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African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FB0975-7CDC-DE4D-34C9-B7041FDE2C25}"/>
              </a:ext>
            </a:extLst>
          </p:cNvPr>
          <p:cNvSpPr/>
          <p:nvPr/>
        </p:nvSpPr>
        <p:spPr>
          <a:xfrm>
            <a:off x="3243418" y="3532438"/>
            <a:ext cx="914400" cy="3343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B2719B-CF28-0085-6955-9040FF6F1EF9}"/>
              </a:ext>
            </a:extLst>
          </p:cNvPr>
          <p:cNvSpPr/>
          <p:nvPr/>
        </p:nvSpPr>
        <p:spPr>
          <a:xfrm>
            <a:off x="3245732" y="5482402"/>
            <a:ext cx="914400" cy="3343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Andersen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69905B-3D77-B3A4-32EB-1E960FE63478}"/>
              </a:ext>
            </a:extLst>
          </p:cNvPr>
          <p:cNvSpPr/>
          <p:nvPr/>
        </p:nvSpPr>
        <p:spPr>
          <a:xfrm>
            <a:off x="4429488" y="121891"/>
            <a:ext cx="914400" cy="3343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5223E3-186C-2418-EED4-88D230F96209}"/>
              </a:ext>
            </a:extLst>
          </p:cNvPr>
          <p:cNvSpPr/>
          <p:nvPr/>
        </p:nvSpPr>
        <p:spPr>
          <a:xfrm>
            <a:off x="4431802" y="5484292"/>
            <a:ext cx="914400" cy="3343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Andersen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B66D0A2-8566-01C5-5E26-D20CF61DAA4A}"/>
              </a:ext>
            </a:extLst>
          </p:cNvPr>
          <p:cNvSpPr/>
          <p:nvPr/>
        </p:nvSpPr>
        <p:spPr>
          <a:xfrm>
            <a:off x="866124" y="6376929"/>
            <a:ext cx="914400" cy="3343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forward[0]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8B9764-8A4D-E436-B4AC-67DDFF83ACE6}"/>
              </a:ext>
            </a:extLst>
          </p:cNvPr>
          <p:cNvSpPr/>
          <p:nvPr/>
        </p:nvSpPr>
        <p:spPr>
          <a:xfrm>
            <a:off x="2057348" y="6372777"/>
            <a:ext cx="914400" cy="3343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forward[1]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A4D6ED-F3D1-12F9-6EB3-175DED722E13}"/>
              </a:ext>
            </a:extLst>
          </p:cNvPr>
          <p:cNvSpPr/>
          <p:nvPr/>
        </p:nvSpPr>
        <p:spPr>
          <a:xfrm>
            <a:off x="3244786" y="6372777"/>
            <a:ext cx="914400" cy="3343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forward[2]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BC3498-E959-C770-796D-F4238A93858B}"/>
              </a:ext>
            </a:extLst>
          </p:cNvPr>
          <p:cNvSpPr/>
          <p:nvPr/>
        </p:nvSpPr>
        <p:spPr>
          <a:xfrm>
            <a:off x="4432224" y="6372777"/>
            <a:ext cx="914400" cy="3343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forward[3]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E057BA2-2503-8B72-8BAF-A85D103A9A5F}"/>
                  </a:ext>
                </a:extLst>
              </p14:cNvPr>
              <p14:cNvContentPartPr/>
              <p14:nvPr/>
            </p14:nvContentPartPr>
            <p14:xfrm>
              <a:off x="754430" y="33290"/>
              <a:ext cx="4629600" cy="5329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E057BA2-2503-8B72-8BAF-A85D103A9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790" y="-74710"/>
                <a:ext cx="4737240" cy="55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44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나선우</dc:creator>
  <cp:lastModifiedBy>나선우</cp:lastModifiedBy>
  <cp:revision>1</cp:revision>
  <dcterms:created xsi:type="dcterms:W3CDTF">2024-05-20T08:17:42Z</dcterms:created>
  <dcterms:modified xsi:type="dcterms:W3CDTF">2024-05-20T08:17:42Z</dcterms:modified>
</cp:coreProperties>
</file>