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49E9-F040-4019-8D08-75B52B6FF3C4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B318-F62F-46E6-A5D8-8EB4FF738BB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6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49E9-F040-4019-8D08-75B52B6FF3C4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B318-F62F-46E6-A5D8-8EB4FF738B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814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49E9-F040-4019-8D08-75B52B6FF3C4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B318-F62F-46E6-A5D8-8EB4FF738B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196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49E9-F040-4019-8D08-75B52B6FF3C4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B318-F62F-46E6-A5D8-8EB4FF738B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71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49E9-F040-4019-8D08-75B52B6FF3C4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B318-F62F-46E6-A5D8-8EB4FF738BB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2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49E9-F040-4019-8D08-75B52B6FF3C4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B318-F62F-46E6-A5D8-8EB4FF738B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968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49E9-F040-4019-8D08-75B52B6FF3C4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B318-F62F-46E6-A5D8-8EB4FF738B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59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49E9-F040-4019-8D08-75B52B6FF3C4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B318-F62F-46E6-A5D8-8EB4FF738B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63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49E9-F040-4019-8D08-75B52B6FF3C4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B318-F62F-46E6-A5D8-8EB4FF738B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71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2B49E9-F040-4019-8D08-75B52B6FF3C4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CAB318-F62F-46E6-A5D8-8EB4FF738B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61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49E9-F040-4019-8D08-75B52B6FF3C4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B318-F62F-46E6-A5D8-8EB4FF738B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613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2B49E9-F040-4019-8D08-75B52B6FF3C4}" type="datetimeFigureOut">
              <a:rPr lang="tr-TR" smtClean="0"/>
              <a:t>16.05.2017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CAB318-F62F-46E6-A5D8-8EB4FF738BB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02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00051" y="1935999"/>
            <a:ext cx="10058400" cy="1079576"/>
          </a:xfrm>
        </p:spPr>
        <p:txBody>
          <a:bodyPr>
            <a:normAutofit fontScale="90000"/>
          </a:bodyPr>
          <a:lstStyle/>
          <a:p>
            <a:r>
              <a:rPr lang="tr-TR" sz="6600" dirty="0"/>
              <a:t>LIBRARY BOOK LOAN SYSTEM</a:t>
            </a:r>
            <a:br>
              <a:rPr lang="tr-TR" sz="6600" dirty="0"/>
            </a:br>
            <a:endParaRPr lang="tr-TR" sz="6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sz="4500" dirty="0" err="1"/>
              <a:t>Group</a:t>
            </a:r>
            <a:r>
              <a:rPr lang="tr-TR" sz="4500" dirty="0"/>
              <a:t> #4</a:t>
            </a:r>
            <a:r>
              <a:rPr lang="tr-TR" dirty="0"/>
              <a:t>			ALİ BURAK ÖZAKINCI – 21427162</a:t>
            </a:r>
          </a:p>
          <a:p>
            <a:r>
              <a:rPr lang="tr-TR" dirty="0"/>
              <a:t>BBM 487				Sabit Çataltaş - 21692544 </a:t>
            </a:r>
          </a:p>
          <a:p>
            <a:r>
              <a:rPr lang="tr-TR" dirty="0"/>
              <a:t>					</a:t>
            </a:r>
            <a:r>
              <a:rPr lang="tr-TR" dirty="0" err="1"/>
              <a:t>Aishat</a:t>
            </a:r>
            <a:r>
              <a:rPr lang="tr-TR" dirty="0"/>
              <a:t> </a:t>
            </a:r>
            <a:r>
              <a:rPr lang="tr-TR" dirty="0" err="1"/>
              <a:t>Temitope</a:t>
            </a:r>
            <a:r>
              <a:rPr lang="tr-TR" dirty="0"/>
              <a:t> OLOMOWEWE - 21603775 </a:t>
            </a:r>
          </a:p>
        </p:txBody>
      </p:sp>
    </p:spTree>
    <p:extLst>
      <p:ext uri="{BB962C8B-B14F-4D97-AF65-F5344CB8AC3E}">
        <p14:creationId xmlns:p14="http://schemas.microsoft.com/office/powerpoint/2010/main" val="176124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Members</a:t>
            </a:r>
            <a:r>
              <a:rPr lang="tr-TR" dirty="0"/>
              <a:t> and </a:t>
            </a:r>
            <a:r>
              <a:rPr lang="tr-TR" dirty="0" err="1"/>
              <a:t>Roles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Ali Burak Özakıncı </a:t>
            </a:r>
            <a:r>
              <a:rPr lang="tr-TR" sz="3200" dirty="0"/>
              <a:t>– Project Manager, Developer, Architect</a:t>
            </a:r>
          </a:p>
          <a:p>
            <a:r>
              <a:rPr lang="tr-TR" sz="3200" b="1" dirty="0"/>
              <a:t>Sabit Çataltaş </a:t>
            </a:r>
            <a:r>
              <a:rPr lang="tr-TR" sz="3200" dirty="0"/>
              <a:t>– </a:t>
            </a:r>
            <a:r>
              <a:rPr lang="tr-TR" sz="3200" dirty="0" err="1"/>
              <a:t>Tester</a:t>
            </a:r>
            <a:r>
              <a:rPr lang="tr-TR" sz="3200" dirty="0"/>
              <a:t>, </a:t>
            </a:r>
            <a:r>
              <a:rPr lang="tr-TR" sz="3200" dirty="0" err="1"/>
              <a:t>Analyst</a:t>
            </a:r>
            <a:endParaRPr lang="tr-TR" sz="3200" dirty="0"/>
          </a:p>
          <a:p>
            <a:r>
              <a:rPr lang="tr-TR" sz="3200" b="1" dirty="0" err="1">
                <a:solidFill>
                  <a:srgbClr val="24292E"/>
                </a:solidFill>
              </a:rPr>
              <a:t>Aishat</a:t>
            </a:r>
            <a:r>
              <a:rPr lang="tr-TR" sz="3200" b="1" dirty="0">
                <a:solidFill>
                  <a:srgbClr val="24292E"/>
                </a:solidFill>
              </a:rPr>
              <a:t> </a:t>
            </a:r>
            <a:r>
              <a:rPr lang="tr-TR" sz="3200" b="1" dirty="0" err="1">
                <a:solidFill>
                  <a:srgbClr val="24292E"/>
                </a:solidFill>
              </a:rPr>
              <a:t>Temitope</a:t>
            </a:r>
            <a:r>
              <a:rPr lang="tr-TR" sz="3200" b="1" dirty="0">
                <a:solidFill>
                  <a:srgbClr val="24292E"/>
                </a:solidFill>
              </a:rPr>
              <a:t> OLOMOWEWE </a:t>
            </a:r>
            <a:r>
              <a:rPr lang="tr-TR" sz="3200" dirty="0">
                <a:solidFill>
                  <a:srgbClr val="24292E"/>
                </a:solidFill>
              </a:rPr>
              <a:t>– Software Designer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65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Technologies and Tools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sz="3200" dirty="0" err="1"/>
              <a:t>Python</a:t>
            </a:r>
            <a:r>
              <a:rPr lang="tr-TR" sz="3200" dirty="0"/>
              <a:t> – Programming </a:t>
            </a:r>
            <a:r>
              <a:rPr lang="tr-TR" sz="3200" dirty="0" err="1"/>
              <a:t>language</a:t>
            </a:r>
            <a:endParaRPr lang="tr-T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sz="3200" dirty="0" err="1"/>
              <a:t>Qt</a:t>
            </a:r>
            <a:r>
              <a:rPr lang="tr-TR" sz="3200" dirty="0"/>
              <a:t> – </a:t>
            </a:r>
            <a:r>
              <a:rPr lang="tr-TR" sz="3200" dirty="0" err="1"/>
              <a:t>Gui</a:t>
            </a:r>
            <a:r>
              <a:rPr lang="tr-TR" sz="3200" dirty="0"/>
              <a:t> 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3200" dirty="0" err="1"/>
              <a:t>MongoDB</a:t>
            </a:r>
            <a:r>
              <a:rPr lang="tr-TR" sz="3200" dirty="0"/>
              <a:t> –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3200" dirty="0" err="1"/>
              <a:t>Qt</a:t>
            </a:r>
            <a:r>
              <a:rPr lang="tr-TR" sz="3200" dirty="0"/>
              <a:t> Designer – </a:t>
            </a:r>
            <a:r>
              <a:rPr lang="tr-TR" sz="3200" dirty="0" err="1"/>
              <a:t>Gui</a:t>
            </a:r>
            <a:r>
              <a:rPr lang="tr-TR" sz="3200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00350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Software Development Model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Plan </a:t>
            </a:r>
            <a:r>
              <a:rPr lang="tr-TR" sz="2800" dirty="0" err="1"/>
              <a:t>driven</a:t>
            </a:r>
            <a:r>
              <a:rPr lang="tr-TR" sz="2800" dirty="0"/>
              <a:t> </a:t>
            </a:r>
            <a:r>
              <a:rPr lang="tr-TR" sz="2800" dirty="0" err="1"/>
              <a:t>incremental</a:t>
            </a:r>
            <a:r>
              <a:rPr lang="tr-TR" sz="2800" dirty="0"/>
              <a:t> development </a:t>
            </a:r>
            <a:r>
              <a:rPr lang="tr-TR" sz="2800" dirty="0" err="1"/>
              <a:t>process</a:t>
            </a:r>
            <a:r>
              <a:rPr lang="tr-TR" sz="2800" dirty="0"/>
              <a:t> is </a:t>
            </a:r>
            <a:r>
              <a:rPr lang="tr-TR" sz="2800" dirty="0" err="1"/>
              <a:t>used</a:t>
            </a:r>
            <a:r>
              <a:rPr lang="tr-TR" sz="2800" dirty="0"/>
              <a:t>.</a:t>
            </a:r>
          </a:p>
          <a:p>
            <a:r>
              <a:rPr lang="tr-TR" sz="2800" dirty="0" err="1"/>
              <a:t>We</a:t>
            </a:r>
            <a:r>
              <a:rPr lang="tr-TR" sz="2800" dirty="0"/>
              <a:t> </a:t>
            </a:r>
            <a:r>
              <a:rPr lang="tr-TR" sz="2800" dirty="0" err="1"/>
              <a:t>declared</a:t>
            </a:r>
            <a:r>
              <a:rPr lang="tr-TR" sz="2800" dirty="0"/>
              <a:t> the </a:t>
            </a:r>
            <a:r>
              <a:rPr lang="tr-TR" sz="2800" dirty="0" err="1"/>
              <a:t>major</a:t>
            </a:r>
            <a:r>
              <a:rPr lang="tr-TR" sz="2800" dirty="0"/>
              <a:t> </a:t>
            </a:r>
            <a:r>
              <a:rPr lang="tr-TR" sz="2800" dirty="0" err="1"/>
              <a:t>requirements</a:t>
            </a:r>
            <a:r>
              <a:rPr lang="tr-TR" sz="2800" dirty="0"/>
              <a:t> at the </a:t>
            </a:r>
            <a:r>
              <a:rPr lang="tr-TR" sz="2800" dirty="0" err="1"/>
              <a:t>early</a:t>
            </a:r>
            <a:r>
              <a:rPr lang="tr-TR" sz="2800" dirty="0"/>
              <a:t> </a:t>
            </a:r>
            <a:r>
              <a:rPr lang="tr-TR" sz="2800" dirty="0" err="1"/>
              <a:t>stages</a:t>
            </a:r>
            <a:r>
              <a:rPr lang="tr-TR" sz="2800" dirty="0"/>
              <a:t> of the </a:t>
            </a:r>
            <a:r>
              <a:rPr lang="tr-TR" sz="2800" dirty="0" err="1"/>
              <a:t>process</a:t>
            </a:r>
            <a:r>
              <a:rPr lang="tr-TR" sz="2800" dirty="0"/>
              <a:t> and the </a:t>
            </a:r>
            <a:r>
              <a:rPr lang="tr-TR" sz="2800" dirty="0" err="1"/>
              <a:t>other</a:t>
            </a:r>
            <a:r>
              <a:rPr lang="tr-TR" sz="2800" dirty="0"/>
              <a:t> </a:t>
            </a:r>
            <a:r>
              <a:rPr lang="tr-TR" sz="2800" dirty="0" err="1"/>
              <a:t>details</a:t>
            </a:r>
            <a:r>
              <a:rPr lang="tr-TR" sz="2800" dirty="0"/>
              <a:t> </a:t>
            </a:r>
            <a:r>
              <a:rPr lang="tr-TR" sz="2800" dirty="0" err="1"/>
              <a:t>evolved</a:t>
            </a:r>
            <a:r>
              <a:rPr lang="tr-TR" sz="2800" dirty="0"/>
              <a:t> as the development </a:t>
            </a:r>
            <a:r>
              <a:rPr lang="tr-TR" sz="2800" dirty="0" err="1"/>
              <a:t>goes</a:t>
            </a:r>
            <a:r>
              <a:rPr lang="tr-TR" sz="2800" dirty="0"/>
              <a:t> on.</a:t>
            </a:r>
          </a:p>
          <a:p>
            <a:pPr marL="0" indent="0">
              <a:buNone/>
            </a:pPr>
            <a:r>
              <a:rPr lang="tr-TR" sz="2800" dirty="0"/>
              <a:t> </a:t>
            </a:r>
            <a:r>
              <a:rPr lang="tr-TR" sz="2800" dirty="0" err="1"/>
              <a:t>Flexibility</a:t>
            </a:r>
            <a:r>
              <a:rPr lang="tr-TR" sz="2800" dirty="0"/>
              <a:t> of </a:t>
            </a:r>
            <a:r>
              <a:rPr lang="tr-TR" sz="2800" dirty="0" err="1"/>
              <a:t>this</a:t>
            </a:r>
            <a:r>
              <a:rPr lang="tr-TR" sz="2800" dirty="0"/>
              <a:t> </a:t>
            </a:r>
            <a:r>
              <a:rPr lang="tr-TR" sz="2800" dirty="0" err="1"/>
              <a:t>approach</a:t>
            </a:r>
            <a:r>
              <a:rPr lang="tr-TR" sz="2800" dirty="0"/>
              <a:t> </a:t>
            </a:r>
            <a:r>
              <a:rPr lang="tr-TR" sz="2800" dirty="0" err="1"/>
              <a:t>helped</a:t>
            </a:r>
            <a:r>
              <a:rPr lang="tr-TR" sz="2800" dirty="0"/>
              <a:t> us on </a:t>
            </a:r>
            <a:r>
              <a:rPr lang="tr-TR" sz="2800" dirty="0" err="1"/>
              <a:t>changing</a:t>
            </a:r>
            <a:r>
              <a:rPr lang="tr-TR" sz="2800" dirty="0"/>
              <a:t> </a:t>
            </a:r>
            <a:r>
              <a:rPr lang="tr-TR" sz="2800" dirty="0" err="1"/>
              <a:t>scope</a:t>
            </a:r>
            <a:r>
              <a:rPr lang="tr-TR" sz="2800" dirty="0"/>
              <a:t> and </a:t>
            </a:r>
            <a:r>
              <a:rPr lang="tr-TR" sz="2800" dirty="0" err="1"/>
              <a:t>requirements</a:t>
            </a:r>
            <a:r>
              <a:rPr lang="tr-TR" sz="2800" dirty="0"/>
              <a:t>.</a:t>
            </a:r>
          </a:p>
          <a:p>
            <a:pPr marL="0" indent="0">
              <a:buNone/>
            </a:pPr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94956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Changes</a:t>
            </a:r>
            <a:r>
              <a:rPr lang="tr-TR" dirty="0"/>
              <a:t> on </a:t>
            </a:r>
            <a:r>
              <a:rPr lang="tr-TR" dirty="0" err="1"/>
              <a:t>Requirements</a:t>
            </a:r>
            <a:r>
              <a:rPr lang="tr-TR" dirty="0"/>
              <a:t> and </a:t>
            </a:r>
            <a:r>
              <a:rPr lang="tr-TR" dirty="0" err="1"/>
              <a:t>Scope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One</a:t>
            </a:r>
            <a:r>
              <a:rPr lang="tr-TR" sz="2800" dirty="0"/>
              <a:t> of </a:t>
            </a:r>
            <a:r>
              <a:rPr lang="tr-TR" sz="2800" dirty="0" err="1"/>
              <a:t>our</a:t>
            </a:r>
            <a:r>
              <a:rPr lang="tr-TR" sz="2800" dirty="0"/>
              <a:t> </a:t>
            </a:r>
            <a:r>
              <a:rPr lang="tr-TR" sz="2800" dirty="0" err="1"/>
              <a:t>changes</a:t>
            </a:r>
            <a:r>
              <a:rPr lang="tr-TR" sz="2800" dirty="0"/>
              <a:t> is a </a:t>
            </a:r>
            <a:r>
              <a:rPr lang="tr-TR" sz="2800" dirty="0" err="1"/>
              <a:t>technical</a:t>
            </a:r>
            <a:r>
              <a:rPr lang="tr-TR" sz="2800" dirty="0"/>
              <a:t> </a:t>
            </a:r>
            <a:r>
              <a:rPr lang="tr-TR" sz="2800" dirty="0" err="1"/>
              <a:t>one,we</a:t>
            </a:r>
            <a:r>
              <a:rPr lang="tr-TR" sz="2800" dirty="0"/>
              <a:t> </a:t>
            </a:r>
            <a:r>
              <a:rPr lang="tr-TR" sz="2800" dirty="0" err="1"/>
              <a:t>changed</a:t>
            </a:r>
            <a:r>
              <a:rPr lang="tr-TR" sz="2800" dirty="0"/>
              <a:t> </a:t>
            </a:r>
            <a:r>
              <a:rPr lang="tr-TR" sz="2800" dirty="0" err="1"/>
              <a:t>Python</a:t>
            </a:r>
            <a:r>
              <a:rPr lang="tr-TR" sz="2800" dirty="0"/>
              <a:t> </a:t>
            </a:r>
            <a:r>
              <a:rPr lang="tr-TR" sz="2800" dirty="0" err="1"/>
              <a:t>version</a:t>
            </a:r>
            <a:r>
              <a:rPr lang="tr-TR" sz="2800" dirty="0"/>
              <a:t> from 3.4 </a:t>
            </a:r>
            <a:r>
              <a:rPr lang="tr-TR" sz="2800" dirty="0" err="1"/>
              <a:t>to</a:t>
            </a:r>
            <a:r>
              <a:rPr lang="tr-TR" sz="2800" dirty="0"/>
              <a:t> 3.5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support</a:t>
            </a:r>
            <a:r>
              <a:rPr lang="tr-TR" sz="2800" dirty="0"/>
              <a:t> </a:t>
            </a:r>
            <a:r>
              <a:rPr lang="tr-TR" sz="2800" dirty="0" err="1"/>
              <a:t>PyQt</a:t>
            </a:r>
            <a:r>
              <a:rPr lang="tr-TR" sz="2800" dirty="0"/>
              <a:t> </a:t>
            </a:r>
            <a:r>
              <a:rPr lang="tr-TR" sz="2800" dirty="0" err="1"/>
              <a:t>framework</a:t>
            </a:r>
            <a:r>
              <a:rPr lang="tr-TR" sz="2800" dirty="0"/>
              <a:t> </a:t>
            </a:r>
            <a:r>
              <a:rPr lang="tr-TR" sz="2800" dirty="0" err="1"/>
              <a:t>more</a:t>
            </a:r>
            <a:r>
              <a:rPr lang="tr-TR" sz="2800" dirty="0"/>
              <a:t> </a:t>
            </a:r>
            <a:r>
              <a:rPr lang="tr-TR" sz="2800" dirty="0" err="1"/>
              <a:t>efficient</a:t>
            </a:r>
            <a:r>
              <a:rPr lang="tr-TR" sz="28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We</a:t>
            </a:r>
            <a:r>
              <a:rPr lang="tr-TR" sz="2800" dirty="0"/>
              <a:t> </a:t>
            </a:r>
            <a:r>
              <a:rPr lang="tr-TR" sz="2800" dirty="0" err="1"/>
              <a:t>changed</a:t>
            </a:r>
            <a:r>
              <a:rPr lang="tr-TR" sz="2800" dirty="0"/>
              <a:t> the </a:t>
            </a:r>
            <a:r>
              <a:rPr lang="tr-TR" sz="2800" dirty="0" err="1"/>
              <a:t>database</a:t>
            </a:r>
            <a:r>
              <a:rPr lang="tr-TR" sz="2800" dirty="0"/>
              <a:t> from </a:t>
            </a:r>
            <a:r>
              <a:rPr lang="tr-TR" sz="2800" dirty="0" err="1"/>
              <a:t>cloud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local</a:t>
            </a:r>
            <a:r>
              <a:rPr lang="tr-TR" sz="2800" dirty="0"/>
              <a:t> </a:t>
            </a:r>
            <a:r>
              <a:rPr lang="tr-TR" sz="2800" dirty="0" err="1"/>
              <a:t>because</a:t>
            </a:r>
            <a:r>
              <a:rPr lang="tr-TR" sz="2800" dirty="0"/>
              <a:t> of </a:t>
            </a:r>
            <a:r>
              <a:rPr lang="tr-TR" sz="2800" dirty="0" err="1"/>
              <a:t>performance</a:t>
            </a:r>
            <a:r>
              <a:rPr lang="tr-TR" sz="2800" dirty="0"/>
              <a:t> </a:t>
            </a:r>
            <a:r>
              <a:rPr lang="tr-TR" sz="2800" dirty="0" err="1"/>
              <a:t>concern</a:t>
            </a:r>
            <a:r>
              <a:rPr lang="tr-TR" sz="28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We</a:t>
            </a:r>
            <a:r>
              <a:rPr lang="tr-TR" sz="2800" dirty="0"/>
              <a:t> </a:t>
            </a:r>
            <a:r>
              <a:rPr lang="tr-TR" sz="2800" dirty="0" err="1"/>
              <a:t>accomplished</a:t>
            </a:r>
            <a:r>
              <a:rPr lang="tr-TR" sz="2800" dirty="0"/>
              <a:t> </a:t>
            </a:r>
            <a:r>
              <a:rPr lang="tr-TR" sz="2800" dirty="0" err="1"/>
              <a:t>almost</a:t>
            </a:r>
            <a:r>
              <a:rPr lang="tr-TR" sz="2800" dirty="0"/>
              <a:t> </a:t>
            </a:r>
            <a:r>
              <a:rPr lang="tr-TR" sz="2800" dirty="0" err="1"/>
              <a:t>all</a:t>
            </a:r>
            <a:r>
              <a:rPr lang="tr-TR" sz="2800" dirty="0"/>
              <a:t> the </a:t>
            </a:r>
            <a:r>
              <a:rPr lang="tr-TR" sz="2800" dirty="0" err="1"/>
              <a:t>milestones</a:t>
            </a:r>
            <a:r>
              <a:rPr lang="tr-TR" sz="2800" dirty="0"/>
              <a:t> and </a:t>
            </a:r>
            <a:r>
              <a:rPr lang="tr-TR" sz="2800" dirty="0" err="1"/>
              <a:t>requirements</a:t>
            </a:r>
            <a:r>
              <a:rPr lang="tr-TR" sz="2800" dirty="0"/>
              <a:t> </a:t>
            </a:r>
            <a:r>
              <a:rPr lang="tr-TR" sz="2800" dirty="0" err="1"/>
              <a:t>defined</a:t>
            </a:r>
            <a:r>
              <a:rPr lang="tr-TR" sz="2800" dirty="0"/>
              <a:t> in the </a:t>
            </a:r>
            <a:r>
              <a:rPr lang="tr-TR" sz="2800" dirty="0" err="1"/>
              <a:t>early</a:t>
            </a:r>
            <a:r>
              <a:rPr lang="tr-TR" sz="2800" dirty="0"/>
              <a:t> </a:t>
            </a:r>
            <a:r>
              <a:rPr lang="tr-TR" sz="2800" dirty="0" err="1"/>
              <a:t>stages</a:t>
            </a:r>
            <a:r>
              <a:rPr lang="tr-TR" sz="2800" dirty="0"/>
              <a:t>.</a:t>
            </a:r>
          </a:p>
          <a:p>
            <a:pPr marL="0" indent="0">
              <a:buNone/>
            </a:pPr>
            <a:endParaRPr lang="tr-TR" sz="2800" dirty="0"/>
          </a:p>
          <a:p>
            <a:pPr>
              <a:buFont typeface="Wingdings" panose="05000000000000000000" pitchFamily="2" charset="2"/>
              <a:buChar char="q"/>
            </a:pPr>
            <a:endParaRPr lang="tr-TR" sz="2800" dirty="0"/>
          </a:p>
          <a:p>
            <a:pPr marL="0" indent="0">
              <a:buNone/>
            </a:pPr>
            <a:endParaRPr lang="tr-TR" sz="2800" dirty="0"/>
          </a:p>
          <a:p>
            <a:pPr>
              <a:buFont typeface="Wingdings" panose="05000000000000000000" pitchFamily="2" charset="2"/>
              <a:buChar char="q"/>
            </a:pPr>
            <a:endParaRPr lang="tr-TR" sz="2800" dirty="0"/>
          </a:p>
          <a:p>
            <a:pPr marL="0" indent="0">
              <a:buNone/>
            </a:pPr>
            <a:endParaRPr lang="tr-TR" sz="2800" dirty="0"/>
          </a:p>
          <a:p>
            <a:pPr>
              <a:buFont typeface="Wingdings" panose="05000000000000000000" pitchFamily="2" charset="2"/>
              <a:buChar char="q"/>
            </a:pP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721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System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We</a:t>
            </a:r>
            <a:r>
              <a:rPr lang="tr-TR" sz="2800" dirty="0"/>
              <a:t> </a:t>
            </a:r>
            <a:r>
              <a:rPr lang="tr-TR" sz="2800" dirty="0" err="1"/>
              <a:t>tried</a:t>
            </a:r>
            <a:r>
              <a:rPr lang="tr-TR" sz="2800" dirty="0"/>
              <a:t> </a:t>
            </a:r>
            <a:r>
              <a:rPr lang="tr-TR" sz="2800" dirty="0" err="1"/>
              <a:t>continous</a:t>
            </a:r>
            <a:r>
              <a:rPr lang="tr-TR" sz="2800" dirty="0"/>
              <a:t> </a:t>
            </a:r>
            <a:r>
              <a:rPr lang="tr-TR" sz="2800" dirty="0" err="1"/>
              <a:t>integration</a:t>
            </a:r>
            <a:r>
              <a:rPr lang="tr-TR" sz="2800" dirty="0"/>
              <a:t> </a:t>
            </a:r>
            <a:r>
              <a:rPr lang="tr-TR" sz="2800" dirty="0" err="1"/>
              <a:t>through</a:t>
            </a:r>
            <a:r>
              <a:rPr lang="tr-TR" sz="2800" dirty="0"/>
              <a:t> Github with </a:t>
            </a:r>
            <a:r>
              <a:rPr lang="tr-TR" sz="2800" dirty="0" err="1"/>
              <a:t>Travis</a:t>
            </a:r>
            <a:r>
              <a:rPr lang="tr-TR" sz="2800" dirty="0"/>
              <a:t> </a:t>
            </a:r>
            <a:r>
              <a:rPr lang="tr-TR" sz="2800" dirty="0" err="1"/>
              <a:t>CI.We</a:t>
            </a:r>
            <a:r>
              <a:rPr lang="tr-TR" sz="2800" dirty="0"/>
              <a:t> </a:t>
            </a:r>
            <a:r>
              <a:rPr lang="tr-TR" sz="2800" dirty="0" err="1"/>
              <a:t>couldn’t</a:t>
            </a:r>
            <a:r>
              <a:rPr lang="tr-TR" sz="2800" dirty="0"/>
              <a:t> </a:t>
            </a:r>
            <a:r>
              <a:rPr lang="tr-TR" sz="2800" dirty="0" err="1"/>
              <a:t>use</a:t>
            </a:r>
            <a:r>
              <a:rPr lang="tr-TR" sz="2800" dirty="0"/>
              <a:t> it </a:t>
            </a:r>
            <a:r>
              <a:rPr lang="tr-TR" sz="2800" dirty="0" err="1"/>
              <a:t>effectively</a:t>
            </a:r>
            <a:r>
              <a:rPr lang="tr-TR" sz="2800" dirty="0"/>
              <a:t> </a:t>
            </a:r>
            <a:r>
              <a:rPr lang="tr-TR" sz="2800" dirty="0" err="1"/>
              <a:t>because</a:t>
            </a:r>
            <a:r>
              <a:rPr lang="tr-TR" sz="2800" dirty="0"/>
              <a:t> </a:t>
            </a:r>
            <a:r>
              <a:rPr lang="tr-TR" sz="2800" dirty="0" err="1"/>
              <a:t>testing</a:t>
            </a:r>
            <a:r>
              <a:rPr lang="tr-TR" sz="2800" dirty="0"/>
              <a:t> in </a:t>
            </a:r>
            <a:r>
              <a:rPr lang="tr-TR" sz="2800" dirty="0" err="1"/>
              <a:t>Qt</a:t>
            </a:r>
            <a:r>
              <a:rPr lang="tr-TR" sz="2800" dirty="0"/>
              <a:t> is </a:t>
            </a:r>
            <a:r>
              <a:rPr lang="tr-TR" sz="2800" dirty="0" err="1"/>
              <a:t>complex</a:t>
            </a:r>
            <a:r>
              <a:rPr lang="tr-TR" sz="2800" dirty="0"/>
              <a:t> </a:t>
            </a:r>
            <a:r>
              <a:rPr lang="tr-TR" sz="2800" dirty="0" err="1"/>
              <a:t>process</a:t>
            </a:r>
            <a:r>
              <a:rPr lang="tr-TR" sz="28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Git </a:t>
            </a:r>
            <a:r>
              <a:rPr lang="tr-TR" sz="2800" dirty="0" err="1"/>
              <a:t>system</a:t>
            </a:r>
            <a:r>
              <a:rPr lang="tr-TR" sz="2800" dirty="0"/>
              <a:t> is </a:t>
            </a:r>
            <a:r>
              <a:rPr lang="tr-TR" sz="2800" dirty="0" err="1"/>
              <a:t>used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track</a:t>
            </a:r>
            <a:r>
              <a:rPr lang="tr-TR" sz="2800" dirty="0"/>
              <a:t> the </a:t>
            </a:r>
            <a:r>
              <a:rPr lang="tr-TR" sz="2800" dirty="0" err="1"/>
              <a:t>changes</a:t>
            </a:r>
            <a:r>
              <a:rPr lang="tr-TR" sz="2800" dirty="0"/>
              <a:t> and </a:t>
            </a:r>
            <a:r>
              <a:rPr lang="tr-TR" sz="2800" dirty="0" err="1"/>
              <a:t>issues</a:t>
            </a:r>
            <a:r>
              <a:rPr lang="tr-TR" sz="2800" dirty="0"/>
              <a:t> </a:t>
            </a:r>
            <a:r>
              <a:rPr lang="tr-TR" sz="2800" dirty="0" err="1"/>
              <a:t>about</a:t>
            </a:r>
            <a:r>
              <a:rPr lang="tr-TR" sz="2800" dirty="0"/>
              <a:t> the Project.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Every</a:t>
            </a:r>
            <a:r>
              <a:rPr lang="tr-TR" sz="2800" dirty="0"/>
              <a:t> </a:t>
            </a:r>
            <a:r>
              <a:rPr lang="tr-TR" sz="2800" dirty="0" err="1"/>
              <a:t>member</a:t>
            </a:r>
            <a:r>
              <a:rPr lang="tr-TR" sz="2800" dirty="0"/>
              <a:t> </a:t>
            </a:r>
            <a:r>
              <a:rPr lang="tr-TR" sz="2800" dirty="0" err="1"/>
              <a:t>cloned</a:t>
            </a:r>
            <a:r>
              <a:rPr lang="tr-TR" sz="2800" dirty="0"/>
              <a:t> the </a:t>
            </a:r>
            <a:r>
              <a:rPr lang="tr-TR" sz="2800" dirty="0" err="1"/>
              <a:t>repository</a:t>
            </a:r>
            <a:r>
              <a:rPr lang="tr-TR" sz="2800" dirty="0"/>
              <a:t> </a:t>
            </a:r>
            <a:r>
              <a:rPr lang="tr-TR" sz="2800" dirty="0" err="1"/>
              <a:t>regularly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feedback</a:t>
            </a:r>
            <a:r>
              <a:rPr lang="tr-TR" sz="28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The  </a:t>
            </a:r>
            <a:r>
              <a:rPr lang="tr-TR" sz="2800" dirty="0" err="1"/>
              <a:t>tester</a:t>
            </a:r>
            <a:r>
              <a:rPr lang="tr-TR" sz="2800" dirty="0"/>
              <a:t> </a:t>
            </a:r>
            <a:r>
              <a:rPr lang="tr-TR" sz="2800" dirty="0" err="1"/>
              <a:t>cloned</a:t>
            </a:r>
            <a:r>
              <a:rPr lang="tr-TR" sz="2800" dirty="0"/>
              <a:t> the repo </a:t>
            </a:r>
            <a:r>
              <a:rPr lang="tr-TR" sz="2800" dirty="0" err="1"/>
              <a:t>after</a:t>
            </a:r>
            <a:r>
              <a:rPr lang="tr-TR" sz="2800" dirty="0"/>
              <a:t> </a:t>
            </a:r>
            <a:r>
              <a:rPr lang="tr-TR" sz="2800" dirty="0" err="1"/>
              <a:t>every</a:t>
            </a:r>
            <a:r>
              <a:rPr lang="tr-TR" sz="2800" dirty="0"/>
              <a:t> </a:t>
            </a:r>
            <a:r>
              <a:rPr lang="tr-TR" sz="2800" dirty="0" err="1"/>
              <a:t>incrementation</a:t>
            </a:r>
            <a:r>
              <a:rPr lang="tr-TR" sz="2800" dirty="0"/>
              <a:t> </a:t>
            </a:r>
            <a:r>
              <a:rPr lang="tr-TR" sz="2800" dirty="0" err="1"/>
              <a:t>or</a:t>
            </a:r>
            <a:r>
              <a:rPr lang="tr-TR" sz="2800" dirty="0"/>
              <a:t> </a:t>
            </a:r>
            <a:r>
              <a:rPr lang="tr-TR" sz="2800" dirty="0" err="1"/>
              <a:t>feature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run</a:t>
            </a:r>
            <a:r>
              <a:rPr lang="tr-TR" sz="2800" dirty="0"/>
              <a:t> the </a:t>
            </a:r>
            <a:r>
              <a:rPr lang="tr-TR" sz="2800" dirty="0" err="1"/>
              <a:t>black-box</a:t>
            </a:r>
            <a:r>
              <a:rPr lang="tr-TR" sz="2800" dirty="0"/>
              <a:t> </a:t>
            </a:r>
            <a:r>
              <a:rPr lang="tr-TR" sz="2800" dirty="0" err="1"/>
              <a:t>tests</a:t>
            </a:r>
            <a:r>
              <a:rPr lang="tr-TR" sz="28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3544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16736" y="889718"/>
            <a:ext cx="10058400" cy="1450757"/>
          </a:xfrm>
        </p:spPr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. 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4185205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223</Words>
  <Application>Microsoft Office PowerPoint</Application>
  <PresentationFormat>Geniş ekran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Geçmişe bakış</vt:lpstr>
      <vt:lpstr>LIBRARY BOOK LOAN SYSTEM </vt:lpstr>
      <vt:lpstr>Group Members and Roles</vt:lpstr>
      <vt:lpstr>Technologies and Tools</vt:lpstr>
      <vt:lpstr>Software Development Model</vt:lpstr>
      <vt:lpstr>Changes on Requirements and Scope</vt:lpstr>
      <vt:lpstr>Version Control System</vt:lpstr>
      <vt:lpstr>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BOOK LOAN SYSTEM </dc:title>
  <dc:creator>Burak Özakıncı</dc:creator>
  <cp:lastModifiedBy>Burak Özakıncı</cp:lastModifiedBy>
  <cp:revision>30</cp:revision>
  <dcterms:created xsi:type="dcterms:W3CDTF">2017-05-15T23:42:50Z</dcterms:created>
  <dcterms:modified xsi:type="dcterms:W3CDTF">2017-05-16T12:01:41Z</dcterms:modified>
</cp:coreProperties>
</file>