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notesSlides/notesSlide10.xml" ContentType="application/vnd.openxmlformats-officedocument.presentationml.notesSlide+xml"/>
  <Override PartName="/ppt/diagrams/layout1.xml" ContentType="application/vnd.openxmlformats-officedocument.drawingml.diagramLayout+xml"/>
  <Override PartName="/ppt/charts/chart3.xml" ContentType="application/vnd.openxmlformats-officedocument.drawingml.char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charts/chart2.xml" ContentType="application/vnd.openxmlformats-officedocument.drawingml.char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charts/style2.xml" ContentType="application/vnd.ms-office.chart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 id="2147483888" r:id="rId5"/>
    <p:sldMasterId id="2147483900" r:id="rId6"/>
    <p:sldMasterId id="2147483912" r:id="rId7"/>
  </p:sldMasterIdLst>
  <p:notesMasterIdLst>
    <p:notesMasterId r:id="rId30"/>
  </p:notesMasterIdLst>
  <p:sldIdLst>
    <p:sldId id="256" r:id="rId8"/>
    <p:sldId id="277" r:id="rId9"/>
    <p:sldId id="285" r:id="rId10"/>
    <p:sldId id="283" r:id="rId11"/>
    <p:sldId id="284" r:id="rId12"/>
    <p:sldId id="278" r:id="rId13"/>
    <p:sldId id="280" r:id="rId14"/>
    <p:sldId id="258" r:id="rId15"/>
    <p:sldId id="259" r:id="rId16"/>
    <p:sldId id="281" r:id="rId17"/>
    <p:sldId id="270" r:id="rId18"/>
    <p:sldId id="260" r:id="rId19"/>
    <p:sldId id="276" r:id="rId20"/>
    <p:sldId id="282" r:id="rId21"/>
    <p:sldId id="263" r:id="rId22"/>
    <p:sldId id="271" r:id="rId23"/>
    <p:sldId id="272" r:id="rId24"/>
    <p:sldId id="273" r:id="rId25"/>
    <p:sldId id="274" r:id="rId26"/>
    <p:sldId id="265" r:id="rId27"/>
    <p:sldId id="266"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Front Matter" id="{05CDB963-8A90-4731-BD28-2E30D3FF484D}">
          <p14:sldIdLst>
            <p14:sldId id="256"/>
            <p14:sldId id="277"/>
            <p14:sldId id="267"/>
            <p14:sldId id="278"/>
            <p14:sldId id="280"/>
          </p14:sldIdLst>
        </p14:section>
        <p14:section name="Group Member 1" id="{67C82EDF-45E1-4F40-99E4-61CBD9D71B6D}">
          <p14:sldIdLst>
            <p14:sldId id="258"/>
            <p14:sldId id="259"/>
            <p14:sldId id="281"/>
            <p14:sldId id="270"/>
          </p14:sldIdLst>
        </p14:section>
        <p14:section name="Group Member 2" id="{32CC8908-2DD1-4586-B325-D49E78524F47}">
          <p14:sldIdLst>
            <p14:sldId id="260"/>
            <p14:sldId id="276"/>
            <p14:sldId id="282"/>
            <p14:sldId id="263"/>
          </p14:sldIdLst>
        </p14:section>
        <p14:section name="Group member 3" id="{B5B72871-FE73-4A50-BCA1-1D7369E16A16}">
          <p14:sldIdLst>
            <p14:sldId id="271"/>
            <p14:sldId id="272"/>
            <p14:sldId id="273"/>
            <p14:sldId id="274"/>
          </p14:sldIdLst>
        </p14:section>
        <p14:section name="General Closing" id="{29DF22C9-5858-4D83-9365-7B659F873499}">
          <p14:sldIdLst>
            <p14:sldId id="265"/>
            <p14:sldId id="266"/>
            <p14:sldId id="275"/>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70247" autoAdjust="0"/>
  </p:normalViewPr>
  <p:slideViewPr>
    <p:cSldViewPr snapToGrid="0">
      <p:cViewPr varScale="1">
        <p:scale>
          <a:sx n="83" d="100"/>
          <a:sy n="83" d="100"/>
        </p:scale>
        <p:origin x="-102" y="-1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First</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Test 1</c:v>
                </c:pt>
                <c:pt idx="1">
                  <c:v>Test 2</c:v>
                </c:pt>
                <c:pt idx="2">
                  <c:v>Test 3</c:v>
                </c:pt>
                <c:pt idx="3">
                  <c:v>Test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Second</c:v>
                </c:pt>
              </c:strCache>
            </c:strRef>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Test 1</c:v>
                </c:pt>
                <c:pt idx="1">
                  <c:v>Test 2</c:v>
                </c:pt>
                <c:pt idx="2">
                  <c:v>Test 3</c:v>
                </c:pt>
                <c:pt idx="3">
                  <c:v>Test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Third</c:v>
                </c:pt>
              </c:strCache>
            </c:strRef>
          </c:tx>
          <c:spPr>
            <a:solidFill>
              <a:schemeClr val="accent3"/>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Test 1</c:v>
                </c:pt>
                <c:pt idx="1">
                  <c:v>Test 2</c:v>
                </c:pt>
                <c:pt idx="2">
                  <c:v>Test 3</c:v>
                </c:pt>
                <c:pt idx="3">
                  <c:v>Test 4</c:v>
                </c:pt>
              </c:strCache>
            </c:strRef>
          </c:cat>
          <c:val>
            <c:numRef>
              <c:f>Sheet1!$D$2:$D$5</c:f>
              <c:numCache>
                <c:formatCode>General</c:formatCode>
                <c:ptCount val="4"/>
                <c:pt idx="0">
                  <c:v>2</c:v>
                </c:pt>
                <c:pt idx="1">
                  <c:v>2</c:v>
                </c:pt>
                <c:pt idx="2">
                  <c:v>3</c:v>
                </c:pt>
                <c:pt idx="3">
                  <c:v>5</c:v>
                </c:pt>
              </c:numCache>
            </c:numRef>
          </c:val>
        </c:ser>
        <c:dLbls>
          <c:showVal val="1"/>
        </c:dLbls>
        <c:overlap val="-25"/>
        <c:axId val="143651968"/>
        <c:axId val="143653504"/>
      </c:barChart>
      <c:catAx>
        <c:axId val="14365196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653504"/>
        <c:crosses val="autoZero"/>
        <c:auto val="1"/>
        <c:lblAlgn val="ctr"/>
        <c:lblOffset val="100"/>
      </c:catAx>
      <c:valAx>
        <c:axId val="143653504"/>
        <c:scaling>
          <c:orientation val="minMax"/>
        </c:scaling>
        <c:delete val="1"/>
        <c:axPos val="l"/>
        <c:numFmt formatCode="General" sourceLinked="1"/>
        <c:majorTickMark val="none"/>
        <c:tickLblPos val="none"/>
        <c:crossAx val="143651968"/>
        <c:crosses val="autoZero"/>
        <c:crossBetween val="between"/>
      </c:valAx>
      <c:spPr>
        <a:noFill/>
        <a:ln>
          <a:noFill/>
        </a:ln>
        <a:effectLst/>
      </c:spPr>
    </c:plotArea>
    <c:legend>
      <c:legendPos val="t"/>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0"/>
          <c:order val="0"/>
          <c:tx>
            <c:strRef>
              <c:f>Sheet1!$B$1</c:f>
              <c:strCache>
                <c:ptCount val="1"/>
                <c:pt idx="0">
                  <c:v>Column1</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Percent val="1"/>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Item 1</c:v>
                </c:pt>
                <c:pt idx="1">
                  <c:v>Item 2</c:v>
                </c:pt>
                <c:pt idx="2">
                  <c:v>Item 3</c:v>
                </c:pt>
                <c:pt idx="3">
                  <c:v>Item 4</c:v>
                </c:pt>
              </c:strCache>
            </c:strRef>
          </c:cat>
          <c:val>
            <c:numRef>
              <c:f>Sheet1!$B$2:$B$5</c:f>
              <c:numCache>
                <c:formatCode>General</c:formatCode>
                <c:ptCount val="4"/>
                <c:pt idx="0">
                  <c:v>8.2000000000000011</c:v>
                </c:pt>
                <c:pt idx="1">
                  <c:v>3.2</c:v>
                </c:pt>
                <c:pt idx="2">
                  <c:v>1.4</c:v>
                </c:pt>
                <c:pt idx="3">
                  <c:v>1.2</c:v>
                </c:pt>
              </c:numCache>
            </c:numRef>
          </c:val>
        </c:ser>
        <c:dLbls>
          <c:showPercent val="1"/>
        </c:dLbls>
        <c:firstSliceAng val="0"/>
      </c:pieChart>
      <c:spPr>
        <a:noFill/>
        <a:ln>
          <a:noFill/>
        </a:ln>
        <a:effectLst/>
      </c:spPr>
    </c:plotArea>
    <c:legend>
      <c:legendPos val="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3"/>
  <c:chart>
    <c:autoTitleDeleted val="1"/>
    <c:plotArea>
      <c:layout/>
      <c:lineChart>
        <c:grouping val="standard"/>
        <c:ser>
          <c:idx val="0"/>
          <c:order val="0"/>
          <c:tx>
            <c:strRef>
              <c:f>Sheet1!$B$1</c:f>
              <c:strCache>
                <c:ptCount val="1"/>
                <c:pt idx="0">
                  <c:v>Series 1</c:v>
                </c:pt>
              </c:strCache>
            </c:strRef>
          </c:tx>
          <c:spPr>
            <a:ln w="28575" cap="rnd">
              <a:solidFill>
                <a:schemeClr val="accent1">
                  <a:shade val="6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ln w="28575" cap="rnd">
              <a:solidFill>
                <a:schemeClr val="accent1">
                  <a:tint val="65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marker val="1"/>
        <c:axId val="94598656"/>
        <c:axId val="94600192"/>
      </c:lineChart>
      <c:catAx>
        <c:axId val="9459865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600192"/>
        <c:crosses val="autoZero"/>
        <c:auto val="1"/>
        <c:lblAlgn val="ctr"/>
        <c:lblOffset val="100"/>
      </c:catAx>
      <c:valAx>
        <c:axId val="94600192"/>
        <c:scaling>
          <c:orientation val="minMax"/>
        </c:scaling>
        <c:axPos val="l"/>
        <c:majorGridlines>
          <c:spPr>
            <a:ln w="9525" cap="flat" cmpd="sng" algn="ctr">
              <a:solidFill>
                <a:schemeClr val="tx1">
                  <a:lumMod val="15000"/>
                  <a:lumOff val="85000"/>
                </a:schemeClr>
              </a:solidFill>
              <a:round/>
            </a:ln>
            <a:effectLst/>
          </c:spPr>
        </c:majorGridlines>
        <c:title>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598656"/>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5F16E-CB3A-40E4-A8F7-B65244C1B1B2}" type="doc">
      <dgm:prSet loTypeId="urn:microsoft.com/office/officeart/2005/8/layout/process3" loCatId="process" qsTypeId="urn:microsoft.com/office/officeart/2005/8/quickstyle/simple1" qsCatId="simple" csTypeId="urn:microsoft.com/office/officeart/2005/8/colors/colorful1#1" csCatId="colorful" phldr="1"/>
      <dgm:spPr/>
      <dgm:t>
        <a:bodyPr/>
        <a:lstStyle/>
        <a:p>
          <a:endParaRPr lang="en-US"/>
        </a:p>
      </dgm:t>
    </dgm:pt>
    <dgm:pt modelId="{3C268358-FABA-4BB8-9D89-062005484D1E}">
      <dgm:prSet phldrT="[Text]"/>
      <dgm:spPr/>
      <dgm:t>
        <a:bodyPr/>
        <a:lstStyle/>
        <a:p>
          <a:r>
            <a:rPr lang="en-US" smtClean="0"/>
            <a:t>Item</a:t>
          </a:r>
          <a:endParaRPr lang="en-US"/>
        </a:p>
      </dgm:t>
    </dgm:pt>
    <dgm:pt modelId="{8A804824-E074-483C-B66B-61D667056243}" type="parTrans" cxnId="{AE49C700-5573-4895-915D-CA43108B63DE}">
      <dgm:prSet/>
      <dgm:spPr/>
      <dgm:t>
        <a:bodyPr/>
        <a:lstStyle/>
        <a:p>
          <a:endParaRPr lang="en-US"/>
        </a:p>
      </dgm:t>
    </dgm:pt>
    <dgm:pt modelId="{F76505DD-CC30-40B0-B998-2DD6B38C5FF1}" type="sibTrans" cxnId="{AE49C700-5573-4895-915D-CA43108B63DE}">
      <dgm:prSet/>
      <dgm:spPr/>
      <dgm:t>
        <a:bodyPr/>
        <a:lstStyle/>
        <a:p>
          <a:endParaRPr lang="en-US"/>
        </a:p>
      </dgm:t>
    </dgm:pt>
    <dgm:pt modelId="{721CA413-830C-4180-8AC8-368DD808A394}">
      <dgm:prSet phldrT="[Text]"/>
      <dgm:spPr/>
      <dgm:t>
        <a:bodyPr/>
        <a:lstStyle/>
        <a:p>
          <a:r>
            <a:rPr lang="en-US" smtClean="0"/>
            <a:t>Text</a:t>
          </a:r>
          <a:endParaRPr lang="en-US"/>
        </a:p>
      </dgm:t>
    </dgm:pt>
    <dgm:pt modelId="{9F042717-73EC-46A2-A0B9-E942096EC8A2}" type="parTrans" cxnId="{B679AE25-A6A6-4E9E-9900-D4CCA88DBF6D}">
      <dgm:prSet/>
      <dgm:spPr/>
      <dgm:t>
        <a:bodyPr/>
        <a:lstStyle/>
        <a:p>
          <a:endParaRPr lang="en-US"/>
        </a:p>
      </dgm:t>
    </dgm:pt>
    <dgm:pt modelId="{EF09013A-F161-4419-A229-04207A7E7237}" type="sibTrans" cxnId="{B679AE25-A6A6-4E9E-9900-D4CCA88DBF6D}">
      <dgm:prSet/>
      <dgm:spPr/>
      <dgm:t>
        <a:bodyPr/>
        <a:lstStyle/>
        <a:p>
          <a:endParaRPr lang="en-US"/>
        </a:p>
      </dgm:t>
    </dgm:pt>
    <dgm:pt modelId="{E32C6B5A-F00C-4469-BAA1-2B7CBC3A0695}">
      <dgm:prSet phldrT="[Text]"/>
      <dgm:spPr/>
      <dgm:t>
        <a:bodyPr/>
        <a:lstStyle/>
        <a:p>
          <a:r>
            <a:rPr lang="en-US" smtClean="0"/>
            <a:t>Item</a:t>
          </a:r>
          <a:endParaRPr lang="en-US"/>
        </a:p>
      </dgm:t>
    </dgm:pt>
    <dgm:pt modelId="{2659DDF6-753A-4087-9B60-8CFA443A3F61}" type="parTrans" cxnId="{CE3016D1-7AAC-47B8-8AFD-485319DF5471}">
      <dgm:prSet/>
      <dgm:spPr/>
      <dgm:t>
        <a:bodyPr/>
        <a:lstStyle/>
        <a:p>
          <a:endParaRPr lang="en-US"/>
        </a:p>
      </dgm:t>
    </dgm:pt>
    <dgm:pt modelId="{79ADE336-43B7-45C3-B2CA-3A15D44E75DE}" type="sibTrans" cxnId="{CE3016D1-7AAC-47B8-8AFD-485319DF5471}">
      <dgm:prSet/>
      <dgm:spPr/>
      <dgm:t>
        <a:bodyPr/>
        <a:lstStyle/>
        <a:p>
          <a:endParaRPr lang="en-US"/>
        </a:p>
      </dgm:t>
    </dgm:pt>
    <dgm:pt modelId="{C680F925-E289-4581-A7B8-72ED0286A048}">
      <dgm:prSet phldrT="[Text]"/>
      <dgm:spPr/>
      <dgm:t>
        <a:bodyPr/>
        <a:lstStyle/>
        <a:p>
          <a:r>
            <a:rPr lang="en-US" smtClean="0"/>
            <a:t>Text</a:t>
          </a:r>
          <a:endParaRPr lang="en-US"/>
        </a:p>
      </dgm:t>
    </dgm:pt>
    <dgm:pt modelId="{3883E9E3-CE55-4E90-927F-9A1CF47E8F12}" type="parTrans" cxnId="{DAAF871D-5E48-4102-8D4F-66DF82637976}">
      <dgm:prSet/>
      <dgm:spPr/>
      <dgm:t>
        <a:bodyPr/>
        <a:lstStyle/>
        <a:p>
          <a:endParaRPr lang="en-US"/>
        </a:p>
      </dgm:t>
    </dgm:pt>
    <dgm:pt modelId="{7CCD5214-4B93-4B96-BAC0-D6ECD697F1A3}" type="sibTrans" cxnId="{DAAF871D-5E48-4102-8D4F-66DF82637976}">
      <dgm:prSet/>
      <dgm:spPr/>
      <dgm:t>
        <a:bodyPr/>
        <a:lstStyle/>
        <a:p>
          <a:endParaRPr lang="en-US"/>
        </a:p>
      </dgm:t>
    </dgm:pt>
    <dgm:pt modelId="{E1CCE008-F316-4BE6-99B6-6A9CFDD00D54}">
      <dgm:prSet phldrT="[Text]"/>
      <dgm:spPr/>
      <dgm:t>
        <a:bodyPr/>
        <a:lstStyle/>
        <a:p>
          <a:r>
            <a:rPr lang="en-US" smtClean="0"/>
            <a:t>Item</a:t>
          </a:r>
          <a:endParaRPr lang="en-US"/>
        </a:p>
      </dgm:t>
    </dgm:pt>
    <dgm:pt modelId="{A377E0FB-7136-4460-A791-D189AB65FB02}" type="parTrans" cxnId="{0E7AC78B-2490-4446-8BC5-EDE1DA6A9F5A}">
      <dgm:prSet/>
      <dgm:spPr/>
      <dgm:t>
        <a:bodyPr/>
        <a:lstStyle/>
        <a:p>
          <a:endParaRPr lang="en-US"/>
        </a:p>
      </dgm:t>
    </dgm:pt>
    <dgm:pt modelId="{611C7017-D918-4918-A01F-1184142450E2}" type="sibTrans" cxnId="{0E7AC78B-2490-4446-8BC5-EDE1DA6A9F5A}">
      <dgm:prSet/>
      <dgm:spPr/>
      <dgm:t>
        <a:bodyPr/>
        <a:lstStyle/>
        <a:p>
          <a:endParaRPr lang="en-US"/>
        </a:p>
      </dgm:t>
    </dgm:pt>
    <dgm:pt modelId="{F0C2B4E0-F2E6-40C8-8BA5-471F1DE9DD28}">
      <dgm:prSet phldrT="[Text]"/>
      <dgm:spPr/>
      <dgm:t>
        <a:bodyPr/>
        <a:lstStyle/>
        <a:p>
          <a:r>
            <a:rPr lang="en-US" smtClean="0"/>
            <a:t>Text</a:t>
          </a:r>
          <a:endParaRPr lang="en-US"/>
        </a:p>
      </dgm:t>
    </dgm:pt>
    <dgm:pt modelId="{5705FCB3-07F3-4699-928C-0D5DBC788CD1}" type="parTrans" cxnId="{DD90A9CA-5854-4301-B9E8-E9E805998E4E}">
      <dgm:prSet/>
      <dgm:spPr/>
      <dgm:t>
        <a:bodyPr/>
        <a:lstStyle/>
        <a:p>
          <a:endParaRPr lang="en-US"/>
        </a:p>
      </dgm:t>
    </dgm:pt>
    <dgm:pt modelId="{0A26043F-884B-41FB-8ECF-0BC3DFF974BD}" type="sibTrans" cxnId="{DD90A9CA-5854-4301-B9E8-E9E805998E4E}">
      <dgm:prSet/>
      <dgm:spPr/>
      <dgm:t>
        <a:bodyPr/>
        <a:lstStyle/>
        <a:p>
          <a:endParaRPr lang="en-US"/>
        </a:p>
      </dgm:t>
    </dgm:pt>
    <dgm:pt modelId="{D502F590-18AE-4AA1-A953-71D7550A8BB2}">
      <dgm:prSet phldrT="[Text]"/>
      <dgm:spPr/>
      <dgm:t>
        <a:bodyPr/>
        <a:lstStyle/>
        <a:p>
          <a:r>
            <a:rPr lang="en-US" smtClean="0"/>
            <a:t>Item</a:t>
          </a:r>
          <a:endParaRPr lang="en-US"/>
        </a:p>
      </dgm:t>
    </dgm:pt>
    <dgm:pt modelId="{2437075F-8ABD-437F-9094-06955A6DD661}" type="parTrans" cxnId="{1D90B063-7AC6-490B-9D35-64EDA51FD99C}">
      <dgm:prSet/>
      <dgm:spPr/>
      <dgm:t>
        <a:bodyPr/>
        <a:lstStyle/>
        <a:p>
          <a:endParaRPr lang="en-US"/>
        </a:p>
      </dgm:t>
    </dgm:pt>
    <dgm:pt modelId="{B4599C9C-60F8-44E6-A348-860D8891852E}" type="sibTrans" cxnId="{1D90B063-7AC6-490B-9D35-64EDA51FD99C}">
      <dgm:prSet/>
      <dgm:spPr/>
      <dgm:t>
        <a:bodyPr/>
        <a:lstStyle/>
        <a:p>
          <a:endParaRPr lang="en-US"/>
        </a:p>
      </dgm:t>
    </dgm:pt>
    <dgm:pt modelId="{F9711E9D-7E4E-4547-AADF-3770D20036E5}">
      <dgm:prSet phldrT="[Text]"/>
      <dgm:spPr/>
      <dgm:t>
        <a:bodyPr/>
        <a:lstStyle/>
        <a:p>
          <a:r>
            <a:rPr lang="en-US" smtClean="0"/>
            <a:t>Text</a:t>
          </a:r>
          <a:endParaRPr lang="en-US"/>
        </a:p>
      </dgm:t>
    </dgm:pt>
    <dgm:pt modelId="{12A809AE-F463-4EBB-BEFA-797E34E22717}" type="parTrans" cxnId="{B16CC13E-4C19-483B-AEB1-1E856F41BBFB}">
      <dgm:prSet/>
      <dgm:spPr/>
      <dgm:t>
        <a:bodyPr/>
        <a:lstStyle/>
        <a:p>
          <a:endParaRPr lang="en-US"/>
        </a:p>
      </dgm:t>
    </dgm:pt>
    <dgm:pt modelId="{B8EAC746-5C8D-4244-9C80-84BE0B8DFA69}" type="sibTrans" cxnId="{B16CC13E-4C19-483B-AEB1-1E856F41BBFB}">
      <dgm:prSet/>
      <dgm:spPr/>
      <dgm:t>
        <a:bodyPr/>
        <a:lstStyle/>
        <a:p>
          <a:endParaRPr lang="en-US"/>
        </a:p>
      </dgm:t>
    </dgm:pt>
    <dgm:pt modelId="{68F6A493-3136-44A2-A2E8-4D23A1C99F96}">
      <dgm:prSet phldrT="[Text]"/>
      <dgm:spPr/>
      <dgm:t>
        <a:bodyPr/>
        <a:lstStyle/>
        <a:p>
          <a:r>
            <a:rPr lang="en-US" smtClean="0"/>
            <a:t>Item</a:t>
          </a:r>
          <a:endParaRPr lang="en-US"/>
        </a:p>
      </dgm:t>
    </dgm:pt>
    <dgm:pt modelId="{81544463-2792-473B-B7DC-207502C2636B}" type="parTrans" cxnId="{23BAECCA-9E8A-41CD-857C-B628F26E34B9}">
      <dgm:prSet/>
      <dgm:spPr/>
      <dgm:t>
        <a:bodyPr/>
        <a:lstStyle/>
        <a:p>
          <a:endParaRPr lang="en-US"/>
        </a:p>
      </dgm:t>
    </dgm:pt>
    <dgm:pt modelId="{D6C2A810-8F0B-40A2-9AD9-F2DAB3E4BD41}" type="sibTrans" cxnId="{23BAECCA-9E8A-41CD-857C-B628F26E34B9}">
      <dgm:prSet/>
      <dgm:spPr/>
      <dgm:t>
        <a:bodyPr/>
        <a:lstStyle/>
        <a:p>
          <a:endParaRPr lang="en-US"/>
        </a:p>
      </dgm:t>
    </dgm:pt>
    <dgm:pt modelId="{FEF8A7F3-6BED-4A76-B900-54717CE2663C}">
      <dgm:prSet phldrT="[Text]"/>
      <dgm:spPr/>
      <dgm:t>
        <a:bodyPr/>
        <a:lstStyle/>
        <a:p>
          <a:r>
            <a:rPr lang="en-US" smtClean="0"/>
            <a:t>Text</a:t>
          </a:r>
          <a:endParaRPr lang="en-US"/>
        </a:p>
      </dgm:t>
    </dgm:pt>
    <dgm:pt modelId="{103E56FC-E075-4F7D-A791-7C2F04126409}" type="parTrans" cxnId="{288556F7-A4C9-4AA6-B05A-1EAD0415C2BA}">
      <dgm:prSet/>
      <dgm:spPr/>
      <dgm:t>
        <a:bodyPr/>
        <a:lstStyle/>
        <a:p>
          <a:endParaRPr lang="en-US"/>
        </a:p>
      </dgm:t>
    </dgm:pt>
    <dgm:pt modelId="{7A1FB6E3-41A1-4BF6-AE0C-C76464D827D5}" type="sibTrans" cxnId="{288556F7-A4C9-4AA6-B05A-1EAD0415C2BA}">
      <dgm:prSet/>
      <dgm:spPr/>
      <dgm:t>
        <a:bodyPr/>
        <a:lstStyle/>
        <a:p>
          <a:endParaRPr lang="en-US"/>
        </a:p>
      </dgm:t>
    </dgm:pt>
    <dgm:pt modelId="{6FF4AD67-4960-42D1-8256-B0FE0F164C2B}" type="pres">
      <dgm:prSet presAssocID="{7F55F16E-CB3A-40E4-A8F7-B65244C1B1B2}" presName="linearFlow" presStyleCnt="0">
        <dgm:presLayoutVars>
          <dgm:dir/>
          <dgm:animLvl val="lvl"/>
          <dgm:resizeHandles val="exact"/>
        </dgm:presLayoutVars>
      </dgm:prSet>
      <dgm:spPr/>
      <dgm:t>
        <a:bodyPr/>
        <a:lstStyle/>
        <a:p>
          <a:endParaRPr lang="en-US"/>
        </a:p>
      </dgm:t>
    </dgm:pt>
    <dgm:pt modelId="{32D5B183-EBFC-40CD-99D6-114E2E9CF740}" type="pres">
      <dgm:prSet presAssocID="{3C268358-FABA-4BB8-9D89-062005484D1E}" presName="composite" presStyleCnt="0"/>
      <dgm:spPr/>
      <dgm:t>
        <a:bodyPr/>
        <a:lstStyle/>
        <a:p>
          <a:endParaRPr lang="en-US"/>
        </a:p>
      </dgm:t>
    </dgm:pt>
    <dgm:pt modelId="{D8F304B1-CAEF-489B-916B-DCFF5697F0D6}" type="pres">
      <dgm:prSet presAssocID="{3C268358-FABA-4BB8-9D89-062005484D1E}" presName="parTx" presStyleLbl="node1" presStyleIdx="0" presStyleCnt="5">
        <dgm:presLayoutVars>
          <dgm:chMax val="0"/>
          <dgm:chPref val="0"/>
          <dgm:bulletEnabled val="1"/>
        </dgm:presLayoutVars>
      </dgm:prSet>
      <dgm:spPr/>
      <dgm:t>
        <a:bodyPr/>
        <a:lstStyle/>
        <a:p>
          <a:endParaRPr lang="en-US"/>
        </a:p>
      </dgm:t>
    </dgm:pt>
    <dgm:pt modelId="{2CC192EC-E0C4-42C9-B04B-F3465AEB622A}" type="pres">
      <dgm:prSet presAssocID="{3C268358-FABA-4BB8-9D89-062005484D1E}" presName="parSh" presStyleLbl="node1" presStyleIdx="0" presStyleCnt="5"/>
      <dgm:spPr/>
      <dgm:t>
        <a:bodyPr/>
        <a:lstStyle/>
        <a:p>
          <a:endParaRPr lang="en-US"/>
        </a:p>
      </dgm:t>
    </dgm:pt>
    <dgm:pt modelId="{0C3601CC-B5F1-4072-9269-74F248F8C61D}" type="pres">
      <dgm:prSet presAssocID="{3C268358-FABA-4BB8-9D89-062005484D1E}" presName="desTx" presStyleLbl="fgAcc1" presStyleIdx="0" presStyleCnt="5">
        <dgm:presLayoutVars>
          <dgm:bulletEnabled val="1"/>
        </dgm:presLayoutVars>
      </dgm:prSet>
      <dgm:spPr/>
      <dgm:t>
        <a:bodyPr/>
        <a:lstStyle/>
        <a:p>
          <a:endParaRPr lang="en-US"/>
        </a:p>
      </dgm:t>
    </dgm:pt>
    <dgm:pt modelId="{3081B2B2-3C00-4CAD-860E-7CF32819F02C}" type="pres">
      <dgm:prSet presAssocID="{F76505DD-CC30-40B0-B998-2DD6B38C5FF1}" presName="sibTrans" presStyleLbl="sibTrans2D1" presStyleIdx="0" presStyleCnt="4"/>
      <dgm:spPr/>
      <dgm:t>
        <a:bodyPr/>
        <a:lstStyle/>
        <a:p>
          <a:endParaRPr lang="en-US"/>
        </a:p>
      </dgm:t>
    </dgm:pt>
    <dgm:pt modelId="{4CD9A8BE-F923-45B5-AEE6-758C50A74115}" type="pres">
      <dgm:prSet presAssocID="{F76505DD-CC30-40B0-B998-2DD6B38C5FF1}" presName="connTx" presStyleLbl="sibTrans2D1" presStyleIdx="0" presStyleCnt="4"/>
      <dgm:spPr/>
      <dgm:t>
        <a:bodyPr/>
        <a:lstStyle/>
        <a:p>
          <a:endParaRPr lang="en-US"/>
        </a:p>
      </dgm:t>
    </dgm:pt>
    <dgm:pt modelId="{D031D52D-3FD3-4725-A053-953ECEAC0BCE}" type="pres">
      <dgm:prSet presAssocID="{E32C6B5A-F00C-4469-BAA1-2B7CBC3A0695}" presName="composite" presStyleCnt="0"/>
      <dgm:spPr/>
      <dgm:t>
        <a:bodyPr/>
        <a:lstStyle/>
        <a:p>
          <a:endParaRPr lang="en-US"/>
        </a:p>
      </dgm:t>
    </dgm:pt>
    <dgm:pt modelId="{82A710B5-44E6-4AB6-8593-5025D5DDCE7C}" type="pres">
      <dgm:prSet presAssocID="{E32C6B5A-F00C-4469-BAA1-2B7CBC3A0695}" presName="parTx" presStyleLbl="node1" presStyleIdx="0" presStyleCnt="5">
        <dgm:presLayoutVars>
          <dgm:chMax val="0"/>
          <dgm:chPref val="0"/>
          <dgm:bulletEnabled val="1"/>
        </dgm:presLayoutVars>
      </dgm:prSet>
      <dgm:spPr/>
      <dgm:t>
        <a:bodyPr/>
        <a:lstStyle/>
        <a:p>
          <a:endParaRPr lang="en-US"/>
        </a:p>
      </dgm:t>
    </dgm:pt>
    <dgm:pt modelId="{038C241C-36B3-424B-B80F-BE986E3CF6B0}" type="pres">
      <dgm:prSet presAssocID="{E32C6B5A-F00C-4469-BAA1-2B7CBC3A0695}" presName="parSh" presStyleLbl="node1" presStyleIdx="1" presStyleCnt="5"/>
      <dgm:spPr/>
      <dgm:t>
        <a:bodyPr/>
        <a:lstStyle/>
        <a:p>
          <a:endParaRPr lang="en-US"/>
        </a:p>
      </dgm:t>
    </dgm:pt>
    <dgm:pt modelId="{265504F2-B3CF-4661-9B46-BC2F01F973FB}" type="pres">
      <dgm:prSet presAssocID="{E32C6B5A-F00C-4469-BAA1-2B7CBC3A0695}" presName="desTx" presStyleLbl="fgAcc1" presStyleIdx="1" presStyleCnt="5">
        <dgm:presLayoutVars>
          <dgm:bulletEnabled val="1"/>
        </dgm:presLayoutVars>
      </dgm:prSet>
      <dgm:spPr/>
      <dgm:t>
        <a:bodyPr/>
        <a:lstStyle/>
        <a:p>
          <a:endParaRPr lang="en-US"/>
        </a:p>
      </dgm:t>
    </dgm:pt>
    <dgm:pt modelId="{88AC6ECC-5499-4924-974E-31D5D33AE8C3}" type="pres">
      <dgm:prSet presAssocID="{79ADE336-43B7-45C3-B2CA-3A15D44E75DE}" presName="sibTrans" presStyleLbl="sibTrans2D1" presStyleIdx="1" presStyleCnt="4"/>
      <dgm:spPr/>
      <dgm:t>
        <a:bodyPr/>
        <a:lstStyle/>
        <a:p>
          <a:endParaRPr lang="en-US"/>
        </a:p>
      </dgm:t>
    </dgm:pt>
    <dgm:pt modelId="{AD25E8D1-8CA6-46C2-BAC6-7FAC670B729C}" type="pres">
      <dgm:prSet presAssocID="{79ADE336-43B7-45C3-B2CA-3A15D44E75DE}" presName="connTx" presStyleLbl="sibTrans2D1" presStyleIdx="1" presStyleCnt="4"/>
      <dgm:spPr/>
      <dgm:t>
        <a:bodyPr/>
        <a:lstStyle/>
        <a:p>
          <a:endParaRPr lang="en-US"/>
        </a:p>
      </dgm:t>
    </dgm:pt>
    <dgm:pt modelId="{D648CD66-092F-41CB-8B7B-59B42991162D}" type="pres">
      <dgm:prSet presAssocID="{E1CCE008-F316-4BE6-99B6-6A9CFDD00D54}" presName="composite" presStyleCnt="0"/>
      <dgm:spPr/>
      <dgm:t>
        <a:bodyPr/>
        <a:lstStyle/>
        <a:p>
          <a:endParaRPr lang="en-US"/>
        </a:p>
      </dgm:t>
    </dgm:pt>
    <dgm:pt modelId="{A011BD8B-71EA-41E2-8D6C-926D8801DA70}" type="pres">
      <dgm:prSet presAssocID="{E1CCE008-F316-4BE6-99B6-6A9CFDD00D54}" presName="parTx" presStyleLbl="node1" presStyleIdx="1" presStyleCnt="5">
        <dgm:presLayoutVars>
          <dgm:chMax val="0"/>
          <dgm:chPref val="0"/>
          <dgm:bulletEnabled val="1"/>
        </dgm:presLayoutVars>
      </dgm:prSet>
      <dgm:spPr/>
      <dgm:t>
        <a:bodyPr/>
        <a:lstStyle/>
        <a:p>
          <a:endParaRPr lang="en-US"/>
        </a:p>
      </dgm:t>
    </dgm:pt>
    <dgm:pt modelId="{7C03BE53-EBA2-4435-ADA7-A6D2A7F2FB02}" type="pres">
      <dgm:prSet presAssocID="{E1CCE008-F316-4BE6-99B6-6A9CFDD00D54}" presName="parSh" presStyleLbl="node1" presStyleIdx="2" presStyleCnt="5"/>
      <dgm:spPr/>
      <dgm:t>
        <a:bodyPr/>
        <a:lstStyle/>
        <a:p>
          <a:endParaRPr lang="en-US"/>
        </a:p>
      </dgm:t>
    </dgm:pt>
    <dgm:pt modelId="{8299BF91-4F22-4B50-88A1-CA9B5C658BDC}" type="pres">
      <dgm:prSet presAssocID="{E1CCE008-F316-4BE6-99B6-6A9CFDD00D54}" presName="desTx" presStyleLbl="fgAcc1" presStyleIdx="2" presStyleCnt="5">
        <dgm:presLayoutVars>
          <dgm:bulletEnabled val="1"/>
        </dgm:presLayoutVars>
      </dgm:prSet>
      <dgm:spPr/>
      <dgm:t>
        <a:bodyPr/>
        <a:lstStyle/>
        <a:p>
          <a:endParaRPr lang="en-US"/>
        </a:p>
      </dgm:t>
    </dgm:pt>
    <dgm:pt modelId="{CF7BFC9A-01FF-4197-B380-237018FB5645}" type="pres">
      <dgm:prSet presAssocID="{611C7017-D918-4918-A01F-1184142450E2}" presName="sibTrans" presStyleLbl="sibTrans2D1" presStyleIdx="2" presStyleCnt="4"/>
      <dgm:spPr/>
      <dgm:t>
        <a:bodyPr/>
        <a:lstStyle/>
        <a:p>
          <a:endParaRPr lang="en-US"/>
        </a:p>
      </dgm:t>
    </dgm:pt>
    <dgm:pt modelId="{99AC4A7F-5643-44AE-9F08-71E1FD3D951E}" type="pres">
      <dgm:prSet presAssocID="{611C7017-D918-4918-A01F-1184142450E2}" presName="connTx" presStyleLbl="sibTrans2D1" presStyleIdx="2" presStyleCnt="4"/>
      <dgm:spPr/>
      <dgm:t>
        <a:bodyPr/>
        <a:lstStyle/>
        <a:p>
          <a:endParaRPr lang="en-US"/>
        </a:p>
      </dgm:t>
    </dgm:pt>
    <dgm:pt modelId="{3EF2A326-0E7E-4274-AE79-59680B90247E}" type="pres">
      <dgm:prSet presAssocID="{D502F590-18AE-4AA1-A953-71D7550A8BB2}" presName="composite" presStyleCnt="0"/>
      <dgm:spPr/>
      <dgm:t>
        <a:bodyPr/>
        <a:lstStyle/>
        <a:p>
          <a:endParaRPr lang="en-US"/>
        </a:p>
      </dgm:t>
    </dgm:pt>
    <dgm:pt modelId="{A51289C1-88DB-4A1E-8455-228B40A9E953}" type="pres">
      <dgm:prSet presAssocID="{D502F590-18AE-4AA1-A953-71D7550A8BB2}" presName="parTx" presStyleLbl="node1" presStyleIdx="2" presStyleCnt="5">
        <dgm:presLayoutVars>
          <dgm:chMax val="0"/>
          <dgm:chPref val="0"/>
          <dgm:bulletEnabled val="1"/>
        </dgm:presLayoutVars>
      </dgm:prSet>
      <dgm:spPr/>
      <dgm:t>
        <a:bodyPr/>
        <a:lstStyle/>
        <a:p>
          <a:endParaRPr lang="en-US"/>
        </a:p>
      </dgm:t>
    </dgm:pt>
    <dgm:pt modelId="{7F87C44D-3379-4868-9213-0BD217F3C143}" type="pres">
      <dgm:prSet presAssocID="{D502F590-18AE-4AA1-A953-71D7550A8BB2}" presName="parSh" presStyleLbl="node1" presStyleIdx="3" presStyleCnt="5"/>
      <dgm:spPr/>
      <dgm:t>
        <a:bodyPr/>
        <a:lstStyle/>
        <a:p>
          <a:endParaRPr lang="en-US"/>
        </a:p>
      </dgm:t>
    </dgm:pt>
    <dgm:pt modelId="{D06E625A-E449-4CE6-986C-48022521A5F1}" type="pres">
      <dgm:prSet presAssocID="{D502F590-18AE-4AA1-A953-71D7550A8BB2}" presName="desTx" presStyleLbl="fgAcc1" presStyleIdx="3" presStyleCnt="5">
        <dgm:presLayoutVars>
          <dgm:bulletEnabled val="1"/>
        </dgm:presLayoutVars>
      </dgm:prSet>
      <dgm:spPr/>
      <dgm:t>
        <a:bodyPr/>
        <a:lstStyle/>
        <a:p>
          <a:endParaRPr lang="en-US"/>
        </a:p>
      </dgm:t>
    </dgm:pt>
    <dgm:pt modelId="{C671EBB1-52CC-4458-8A43-D9AB1BA6D92E}" type="pres">
      <dgm:prSet presAssocID="{B4599C9C-60F8-44E6-A348-860D8891852E}" presName="sibTrans" presStyleLbl="sibTrans2D1" presStyleIdx="3" presStyleCnt="4"/>
      <dgm:spPr/>
      <dgm:t>
        <a:bodyPr/>
        <a:lstStyle/>
        <a:p>
          <a:endParaRPr lang="en-US"/>
        </a:p>
      </dgm:t>
    </dgm:pt>
    <dgm:pt modelId="{998E97CE-24C0-4879-9F9B-6FC70148D5BC}" type="pres">
      <dgm:prSet presAssocID="{B4599C9C-60F8-44E6-A348-860D8891852E}" presName="connTx" presStyleLbl="sibTrans2D1" presStyleIdx="3" presStyleCnt="4"/>
      <dgm:spPr/>
      <dgm:t>
        <a:bodyPr/>
        <a:lstStyle/>
        <a:p>
          <a:endParaRPr lang="en-US"/>
        </a:p>
      </dgm:t>
    </dgm:pt>
    <dgm:pt modelId="{891E001F-ECDE-4C99-B435-E2D4393B6492}" type="pres">
      <dgm:prSet presAssocID="{68F6A493-3136-44A2-A2E8-4D23A1C99F96}" presName="composite" presStyleCnt="0"/>
      <dgm:spPr/>
      <dgm:t>
        <a:bodyPr/>
        <a:lstStyle/>
        <a:p>
          <a:endParaRPr lang="en-US"/>
        </a:p>
      </dgm:t>
    </dgm:pt>
    <dgm:pt modelId="{962487DF-C63A-454F-BC8C-765DC1CE5388}" type="pres">
      <dgm:prSet presAssocID="{68F6A493-3136-44A2-A2E8-4D23A1C99F96}" presName="parTx" presStyleLbl="node1" presStyleIdx="3" presStyleCnt="5">
        <dgm:presLayoutVars>
          <dgm:chMax val="0"/>
          <dgm:chPref val="0"/>
          <dgm:bulletEnabled val="1"/>
        </dgm:presLayoutVars>
      </dgm:prSet>
      <dgm:spPr/>
      <dgm:t>
        <a:bodyPr/>
        <a:lstStyle/>
        <a:p>
          <a:endParaRPr lang="en-US"/>
        </a:p>
      </dgm:t>
    </dgm:pt>
    <dgm:pt modelId="{985C4789-3F84-44F3-B2BB-A92B76B7684E}" type="pres">
      <dgm:prSet presAssocID="{68F6A493-3136-44A2-A2E8-4D23A1C99F96}" presName="parSh" presStyleLbl="node1" presStyleIdx="4" presStyleCnt="5"/>
      <dgm:spPr/>
      <dgm:t>
        <a:bodyPr/>
        <a:lstStyle/>
        <a:p>
          <a:endParaRPr lang="en-US"/>
        </a:p>
      </dgm:t>
    </dgm:pt>
    <dgm:pt modelId="{CFF3288D-D74C-44EF-8248-56A581067ACD}" type="pres">
      <dgm:prSet presAssocID="{68F6A493-3136-44A2-A2E8-4D23A1C99F96}" presName="desTx" presStyleLbl="fgAcc1" presStyleIdx="4" presStyleCnt="5">
        <dgm:presLayoutVars>
          <dgm:bulletEnabled val="1"/>
        </dgm:presLayoutVars>
      </dgm:prSet>
      <dgm:spPr/>
      <dgm:t>
        <a:bodyPr/>
        <a:lstStyle/>
        <a:p>
          <a:endParaRPr lang="en-US"/>
        </a:p>
      </dgm:t>
    </dgm:pt>
  </dgm:ptLst>
  <dgm:cxnLst>
    <dgm:cxn modelId="{FAB02A4B-88C4-47FC-911F-5FF7CD8EBE63}" type="presOf" srcId="{68F6A493-3136-44A2-A2E8-4D23A1C99F96}" destId="{985C4789-3F84-44F3-B2BB-A92B76B7684E}" srcOrd="1" destOrd="0" presId="urn:microsoft.com/office/officeart/2005/8/layout/process3"/>
    <dgm:cxn modelId="{64A3FADB-40BD-442C-995C-323FAA57834E}" type="presOf" srcId="{611C7017-D918-4918-A01F-1184142450E2}" destId="{99AC4A7F-5643-44AE-9F08-71E1FD3D951E}" srcOrd="1" destOrd="0" presId="urn:microsoft.com/office/officeart/2005/8/layout/process3"/>
    <dgm:cxn modelId="{08937CE6-5FA7-4900-994F-0CCF5E974B21}" type="presOf" srcId="{79ADE336-43B7-45C3-B2CA-3A15D44E75DE}" destId="{AD25E8D1-8CA6-46C2-BAC6-7FAC670B729C}" srcOrd="1" destOrd="0" presId="urn:microsoft.com/office/officeart/2005/8/layout/process3"/>
    <dgm:cxn modelId="{DD90A9CA-5854-4301-B9E8-E9E805998E4E}" srcId="{E1CCE008-F316-4BE6-99B6-6A9CFDD00D54}" destId="{F0C2B4E0-F2E6-40C8-8BA5-471F1DE9DD28}" srcOrd="0" destOrd="0" parTransId="{5705FCB3-07F3-4699-928C-0D5DBC788CD1}" sibTransId="{0A26043F-884B-41FB-8ECF-0BC3DFF974BD}"/>
    <dgm:cxn modelId="{23BAECCA-9E8A-41CD-857C-B628F26E34B9}" srcId="{7F55F16E-CB3A-40E4-A8F7-B65244C1B1B2}" destId="{68F6A493-3136-44A2-A2E8-4D23A1C99F96}" srcOrd="4" destOrd="0" parTransId="{81544463-2792-473B-B7DC-207502C2636B}" sibTransId="{D6C2A810-8F0B-40A2-9AD9-F2DAB3E4BD41}"/>
    <dgm:cxn modelId="{B52F462D-9536-4786-88E2-56A79866925D}" type="presOf" srcId="{7F55F16E-CB3A-40E4-A8F7-B65244C1B1B2}" destId="{6FF4AD67-4960-42D1-8256-B0FE0F164C2B}" srcOrd="0" destOrd="0" presId="urn:microsoft.com/office/officeart/2005/8/layout/process3"/>
    <dgm:cxn modelId="{00516136-58A0-4AA4-9D34-323EB039EE7C}" type="presOf" srcId="{3C268358-FABA-4BB8-9D89-062005484D1E}" destId="{2CC192EC-E0C4-42C9-B04B-F3465AEB622A}" srcOrd="1" destOrd="0" presId="urn:microsoft.com/office/officeart/2005/8/layout/process3"/>
    <dgm:cxn modelId="{7873B6FA-6E03-4810-BBED-4C11277500C9}" type="presOf" srcId="{F76505DD-CC30-40B0-B998-2DD6B38C5FF1}" destId="{4CD9A8BE-F923-45B5-AEE6-758C50A74115}" srcOrd="1" destOrd="0" presId="urn:microsoft.com/office/officeart/2005/8/layout/process3"/>
    <dgm:cxn modelId="{74A14210-BACD-4545-A927-E0472EC399FE}" type="presOf" srcId="{C680F925-E289-4581-A7B8-72ED0286A048}" destId="{265504F2-B3CF-4661-9B46-BC2F01F973FB}" srcOrd="0" destOrd="0" presId="urn:microsoft.com/office/officeart/2005/8/layout/process3"/>
    <dgm:cxn modelId="{8C516986-5C1A-4F3D-9887-0858DF9B3814}" type="presOf" srcId="{F0C2B4E0-F2E6-40C8-8BA5-471F1DE9DD28}" destId="{8299BF91-4F22-4B50-88A1-CA9B5C658BDC}" srcOrd="0" destOrd="0" presId="urn:microsoft.com/office/officeart/2005/8/layout/process3"/>
    <dgm:cxn modelId="{5DE10F52-8759-4E62-BC25-6CFE1A5F78FD}" type="presOf" srcId="{E32C6B5A-F00C-4469-BAA1-2B7CBC3A0695}" destId="{038C241C-36B3-424B-B80F-BE986E3CF6B0}" srcOrd="1" destOrd="0" presId="urn:microsoft.com/office/officeart/2005/8/layout/process3"/>
    <dgm:cxn modelId="{ED71329A-8592-4394-922E-CF7417A0CC8C}" type="presOf" srcId="{721CA413-830C-4180-8AC8-368DD808A394}" destId="{0C3601CC-B5F1-4072-9269-74F248F8C61D}" srcOrd="0" destOrd="0" presId="urn:microsoft.com/office/officeart/2005/8/layout/process3"/>
    <dgm:cxn modelId="{F75309D3-3D04-4AE1-922A-4DA22C6BDE2F}" type="presOf" srcId="{E32C6B5A-F00C-4469-BAA1-2B7CBC3A0695}" destId="{82A710B5-44E6-4AB6-8593-5025D5DDCE7C}" srcOrd="0" destOrd="0" presId="urn:microsoft.com/office/officeart/2005/8/layout/process3"/>
    <dgm:cxn modelId="{B16CC13E-4C19-483B-AEB1-1E856F41BBFB}" srcId="{D502F590-18AE-4AA1-A953-71D7550A8BB2}" destId="{F9711E9D-7E4E-4547-AADF-3770D20036E5}" srcOrd="0" destOrd="0" parTransId="{12A809AE-F463-4EBB-BEFA-797E34E22717}" sibTransId="{B8EAC746-5C8D-4244-9C80-84BE0B8DFA69}"/>
    <dgm:cxn modelId="{53284764-E76D-43C7-A940-9962A2027C6C}" type="presOf" srcId="{B4599C9C-60F8-44E6-A348-860D8891852E}" destId="{998E97CE-24C0-4879-9F9B-6FC70148D5BC}" srcOrd="1" destOrd="0" presId="urn:microsoft.com/office/officeart/2005/8/layout/process3"/>
    <dgm:cxn modelId="{1D90B063-7AC6-490B-9D35-64EDA51FD99C}" srcId="{7F55F16E-CB3A-40E4-A8F7-B65244C1B1B2}" destId="{D502F590-18AE-4AA1-A953-71D7550A8BB2}" srcOrd="3" destOrd="0" parTransId="{2437075F-8ABD-437F-9094-06955A6DD661}" sibTransId="{B4599C9C-60F8-44E6-A348-860D8891852E}"/>
    <dgm:cxn modelId="{288556F7-A4C9-4AA6-B05A-1EAD0415C2BA}" srcId="{68F6A493-3136-44A2-A2E8-4D23A1C99F96}" destId="{FEF8A7F3-6BED-4A76-B900-54717CE2663C}" srcOrd="0" destOrd="0" parTransId="{103E56FC-E075-4F7D-A791-7C2F04126409}" sibTransId="{7A1FB6E3-41A1-4BF6-AE0C-C76464D827D5}"/>
    <dgm:cxn modelId="{0B9642F8-D1EE-4CEF-8A81-42DB9666962B}" type="presOf" srcId="{68F6A493-3136-44A2-A2E8-4D23A1C99F96}" destId="{962487DF-C63A-454F-BC8C-765DC1CE5388}" srcOrd="0" destOrd="0" presId="urn:microsoft.com/office/officeart/2005/8/layout/process3"/>
    <dgm:cxn modelId="{DC235068-B8C7-4152-9ABB-59F84D0EBB48}" type="presOf" srcId="{611C7017-D918-4918-A01F-1184142450E2}" destId="{CF7BFC9A-01FF-4197-B380-237018FB5645}" srcOrd="0" destOrd="0" presId="urn:microsoft.com/office/officeart/2005/8/layout/process3"/>
    <dgm:cxn modelId="{3EE865F6-A73C-4E56-94F5-6675A2EF9BB6}" type="presOf" srcId="{FEF8A7F3-6BED-4A76-B900-54717CE2663C}" destId="{CFF3288D-D74C-44EF-8248-56A581067ACD}" srcOrd="0" destOrd="0" presId="urn:microsoft.com/office/officeart/2005/8/layout/process3"/>
    <dgm:cxn modelId="{AE49C700-5573-4895-915D-CA43108B63DE}" srcId="{7F55F16E-CB3A-40E4-A8F7-B65244C1B1B2}" destId="{3C268358-FABA-4BB8-9D89-062005484D1E}" srcOrd="0" destOrd="0" parTransId="{8A804824-E074-483C-B66B-61D667056243}" sibTransId="{F76505DD-CC30-40B0-B998-2DD6B38C5FF1}"/>
    <dgm:cxn modelId="{0E7AC78B-2490-4446-8BC5-EDE1DA6A9F5A}" srcId="{7F55F16E-CB3A-40E4-A8F7-B65244C1B1B2}" destId="{E1CCE008-F316-4BE6-99B6-6A9CFDD00D54}" srcOrd="2" destOrd="0" parTransId="{A377E0FB-7136-4460-A791-D189AB65FB02}" sibTransId="{611C7017-D918-4918-A01F-1184142450E2}"/>
    <dgm:cxn modelId="{D6415FDD-A855-4C70-9954-5961B7159C47}" type="presOf" srcId="{79ADE336-43B7-45C3-B2CA-3A15D44E75DE}" destId="{88AC6ECC-5499-4924-974E-31D5D33AE8C3}" srcOrd="0" destOrd="0" presId="urn:microsoft.com/office/officeart/2005/8/layout/process3"/>
    <dgm:cxn modelId="{FCB378CD-94AA-4BF7-BF12-0F0D006D0BAE}" type="presOf" srcId="{E1CCE008-F316-4BE6-99B6-6A9CFDD00D54}" destId="{A011BD8B-71EA-41E2-8D6C-926D8801DA70}" srcOrd="0" destOrd="0" presId="urn:microsoft.com/office/officeart/2005/8/layout/process3"/>
    <dgm:cxn modelId="{842AAB58-CB1C-4D33-A1E6-004184EEE280}" type="presOf" srcId="{3C268358-FABA-4BB8-9D89-062005484D1E}" destId="{D8F304B1-CAEF-489B-916B-DCFF5697F0D6}" srcOrd="0" destOrd="0" presId="urn:microsoft.com/office/officeart/2005/8/layout/process3"/>
    <dgm:cxn modelId="{CE3016D1-7AAC-47B8-8AFD-485319DF5471}" srcId="{7F55F16E-CB3A-40E4-A8F7-B65244C1B1B2}" destId="{E32C6B5A-F00C-4469-BAA1-2B7CBC3A0695}" srcOrd="1" destOrd="0" parTransId="{2659DDF6-753A-4087-9B60-8CFA443A3F61}" sibTransId="{79ADE336-43B7-45C3-B2CA-3A15D44E75DE}"/>
    <dgm:cxn modelId="{DAAF871D-5E48-4102-8D4F-66DF82637976}" srcId="{E32C6B5A-F00C-4469-BAA1-2B7CBC3A0695}" destId="{C680F925-E289-4581-A7B8-72ED0286A048}" srcOrd="0" destOrd="0" parTransId="{3883E9E3-CE55-4E90-927F-9A1CF47E8F12}" sibTransId="{7CCD5214-4B93-4B96-BAC0-D6ECD697F1A3}"/>
    <dgm:cxn modelId="{9D4C8D28-C3EA-411B-BC60-9048DA4A8106}" type="presOf" srcId="{D502F590-18AE-4AA1-A953-71D7550A8BB2}" destId="{7F87C44D-3379-4868-9213-0BD217F3C143}" srcOrd="1" destOrd="0" presId="urn:microsoft.com/office/officeart/2005/8/layout/process3"/>
    <dgm:cxn modelId="{FF50BF2E-A733-485E-869E-F3512154A8C3}" type="presOf" srcId="{F9711E9D-7E4E-4547-AADF-3770D20036E5}" destId="{D06E625A-E449-4CE6-986C-48022521A5F1}" srcOrd="0" destOrd="0" presId="urn:microsoft.com/office/officeart/2005/8/layout/process3"/>
    <dgm:cxn modelId="{E94825B5-96A4-4389-B498-0B91A87207BC}" type="presOf" srcId="{B4599C9C-60F8-44E6-A348-860D8891852E}" destId="{C671EBB1-52CC-4458-8A43-D9AB1BA6D92E}" srcOrd="0" destOrd="0" presId="urn:microsoft.com/office/officeart/2005/8/layout/process3"/>
    <dgm:cxn modelId="{B681121E-DDED-46F2-8577-9FB70CB9106D}" type="presOf" srcId="{D502F590-18AE-4AA1-A953-71D7550A8BB2}" destId="{A51289C1-88DB-4A1E-8455-228B40A9E953}" srcOrd="0" destOrd="0" presId="urn:microsoft.com/office/officeart/2005/8/layout/process3"/>
    <dgm:cxn modelId="{91993BB5-1F10-413A-933C-970B37CD954D}" type="presOf" srcId="{F76505DD-CC30-40B0-B998-2DD6B38C5FF1}" destId="{3081B2B2-3C00-4CAD-860E-7CF32819F02C}" srcOrd="0" destOrd="0" presId="urn:microsoft.com/office/officeart/2005/8/layout/process3"/>
    <dgm:cxn modelId="{C09CDE3C-F88A-42D8-856E-756704734A47}" type="presOf" srcId="{E1CCE008-F316-4BE6-99B6-6A9CFDD00D54}" destId="{7C03BE53-EBA2-4435-ADA7-A6D2A7F2FB02}" srcOrd="1" destOrd="0" presId="urn:microsoft.com/office/officeart/2005/8/layout/process3"/>
    <dgm:cxn modelId="{B679AE25-A6A6-4E9E-9900-D4CCA88DBF6D}" srcId="{3C268358-FABA-4BB8-9D89-062005484D1E}" destId="{721CA413-830C-4180-8AC8-368DD808A394}" srcOrd="0" destOrd="0" parTransId="{9F042717-73EC-46A2-A0B9-E942096EC8A2}" sibTransId="{EF09013A-F161-4419-A229-04207A7E7237}"/>
    <dgm:cxn modelId="{9C8484CA-779E-4988-9833-3BAA14DA498D}" type="presParOf" srcId="{6FF4AD67-4960-42D1-8256-B0FE0F164C2B}" destId="{32D5B183-EBFC-40CD-99D6-114E2E9CF740}" srcOrd="0" destOrd="0" presId="urn:microsoft.com/office/officeart/2005/8/layout/process3"/>
    <dgm:cxn modelId="{1A5C5961-0205-451F-8874-1F3660AED4EF}" type="presParOf" srcId="{32D5B183-EBFC-40CD-99D6-114E2E9CF740}" destId="{D8F304B1-CAEF-489B-916B-DCFF5697F0D6}" srcOrd="0" destOrd="0" presId="urn:microsoft.com/office/officeart/2005/8/layout/process3"/>
    <dgm:cxn modelId="{BB81B605-0830-4F84-9261-ECA8FA240649}" type="presParOf" srcId="{32D5B183-EBFC-40CD-99D6-114E2E9CF740}" destId="{2CC192EC-E0C4-42C9-B04B-F3465AEB622A}" srcOrd="1" destOrd="0" presId="urn:microsoft.com/office/officeart/2005/8/layout/process3"/>
    <dgm:cxn modelId="{4839D50E-4042-470D-9FB2-455D2F3204EA}" type="presParOf" srcId="{32D5B183-EBFC-40CD-99D6-114E2E9CF740}" destId="{0C3601CC-B5F1-4072-9269-74F248F8C61D}" srcOrd="2" destOrd="0" presId="urn:microsoft.com/office/officeart/2005/8/layout/process3"/>
    <dgm:cxn modelId="{10AFAB3C-FF80-4364-88B0-A7AAD615B0AA}" type="presParOf" srcId="{6FF4AD67-4960-42D1-8256-B0FE0F164C2B}" destId="{3081B2B2-3C00-4CAD-860E-7CF32819F02C}" srcOrd="1" destOrd="0" presId="urn:microsoft.com/office/officeart/2005/8/layout/process3"/>
    <dgm:cxn modelId="{DABBFACB-7EE7-4CF1-B1CB-CC25D1F0DCDF}" type="presParOf" srcId="{3081B2B2-3C00-4CAD-860E-7CF32819F02C}" destId="{4CD9A8BE-F923-45B5-AEE6-758C50A74115}" srcOrd="0" destOrd="0" presId="urn:microsoft.com/office/officeart/2005/8/layout/process3"/>
    <dgm:cxn modelId="{8A96B348-B465-4F11-B3B0-B38773616B28}" type="presParOf" srcId="{6FF4AD67-4960-42D1-8256-B0FE0F164C2B}" destId="{D031D52D-3FD3-4725-A053-953ECEAC0BCE}" srcOrd="2" destOrd="0" presId="urn:microsoft.com/office/officeart/2005/8/layout/process3"/>
    <dgm:cxn modelId="{76F9E3AF-1357-4B2D-A437-9F36E85609E2}" type="presParOf" srcId="{D031D52D-3FD3-4725-A053-953ECEAC0BCE}" destId="{82A710B5-44E6-4AB6-8593-5025D5DDCE7C}" srcOrd="0" destOrd="0" presId="urn:microsoft.com/office/officeart/2005/8/layout/process3"/>
    <dgm:cxn modelId="{35925634-FE20-4F1E-9DD0-475FFAB39455}" type="presParOf" srcId="{D031D52D-3FD3-4725-A053-953ECEAC0BCE}" destId="{038C241C-36B3-424B-B80F-BE986E3CF6B0}" srcOrd="1" destOrd="0" presId="urn:microsoft.com/office/officeart/2005/8/layout/process3"/>
    <dgm:cxn modelId="{D8EF26C7-B2F3-495B-8441-070EBA9AE2E8}" type="presParOf" srcId="{D031D52D-3FD3-4725-A053-953ECEAC0BCE}" destId="{265504F2-B3CF-4661-9B46-BC2F01F973FB}" srcOrd="2" destOrd="0" presId="urn:microsoft.com/office/officeart/2005/8/layout/process3"/>
    <dgm:cxn modelId="{C1EB31B5-83EE-438A-9C20-B7E9FCD45EE0}" type="presParOf" srcId="{6FF4AD67-4960-42D1-8256-B0FE0F164C2B}" destId="{88AC6ECC-5499-4924-974E-31D5D33AE8C3}" srcOrd="3" destOrd="0" presId="urn:microsoft.com/office/officeart/2005/8/layout/process3"/>
    <dgm:cxn modelId="{60BA5444-EF27-4EB6-BD78-DBD569DD92F0}" type="presParOf" srcId="{88AC6ECC-5499-4924-974E-31D5D33AE8C3}" destId="{AD25E8D1-8CA6-46C2-BAC6-7FAC670B729C}" srcOrd="0" destOrd="0" presId="urn:microsoft.com/office/officeart/2005/8/layout/process3"/>
    <dgm:cxn modelId="{A359F714-F634-4A49-9FC7-1E0578E02984}" type="presParOf" srcId="{6FF4AD67-4960-42D1-8256-B0FE0F164C2B}" destId="{D648CD66-092F-41CB-8B7B-59B42991162D}" srcOrd="4" destOrd="0" presId="urn:microsoft.com/office/officeart/2005/8/layout/process3"/>
    <dgm:cxn modelId="{8C0B4DEB-F304-4BB9-8309-2224D74C7942}" type="presParOf" srcId="{D648CD66-092F-41CB-8B7B-59B42991162D}" destId="{A011BD8B-71EA-41E2-8D6C-926D8801DA70}" srcOrd="0" destOrd="0" presId="urn:microsoft.com/office/officeart/2005/8/layout/process3"/>
    <dgm:cxn modelId="{62EA5A24-38B9-48BF-B0A7-65AA1C3974CF}" type="presParOf" srcId="{D648CD66-092F-41CB-8B7B-59B42991162D}" destId="{7C03BE53-EBA2-4435-ADA7-A6D2A7F2FB02}" srcOrd="1" destOrd="0" presId="urn:microsoft.com/office/officeart/2005/8/layout/process3"/>
    <dgm:cxn modelId="{F3525656-262D-4376-B0A3-F77542B6C17C}" type="presParOf" srcId="{D648CD66-092F-41CB-8B7B-59B42991162D}" destId="{8299BF91-4F22-4B50-88A1-CA9B5C658BDC}" srcOrd="2" destOrd="0" presId="urn:microsoft.com/office/officeart/2005/8/layout/process3"/>
    <dgm:cxn modelId="{AEC1EA36-5E1D-4033-BB12-F138A723D79C}" type="presParOf" srcId="{6FF4AD67-4960-42D1-8256-B0FE0F164C2B}" destId="{CF7BFC9A-01FF-4197-B380-237018FB5645}" srcOrd="5" destOrd="0" presId="urn:microsoft.com/office/officeart/2005/8/layout/process3"/>
    <dgm:cxn modelId="{1E31354F-9A16-4A9E-8F88-1D45CF9F5F4C}" type="presParOf" srcId="{CF7BFC9A-01FF-4197-B380-237018FB5645}" destId="{99AC4A7F-5643-44AE-9F08-71E1FD3D951E}" srcOrd="0" destOrd="0" presId="urn:microsoft.com/office/officeart/2005/8/layout/process3"/>
    <dgm:cxn modelId="{362680DB-ED47-427D-8F5A-464B1577FA14}" type="presParOf" srcId="{6FF4AD67-4960-42D1-8256-B0FE0F164C2B}" destId="{3EF2A326-0E7E-4274-AE79-59680B90247E}" srcOrd="6" destOrd="0" presId="urn:microsoft.com/office/officeart/2005/8/layout/process3"/>
    <dgm:cxn modelId="{DE513653-53D8-4AC2-8EF3-D474F63112B2}" type="presParOf" srcId="{3EF2A326-0E7E-4274-AE79-59680B90247E}" destId="{A51289C1-88DB-4A1E-8455-228B40A9E953}" srcOrd="0" destOrd="0" presId="urn:microsoft.com/office/officeart/2005/8/layout/process3"/>
    <dgm:cxn modelId="{109DC351-A564-4B35-BD9F-58C7B34ED451}" type="presParOf" srcId="{3EF2A326-0E7E-4274-AE79-59680B90247E}" destId="{7F87C44D-3379-4868-9213-0BD217F3C143}" srcOrd="1" destOrd="0" presId="urn:microsoft.com/office/officeart/2005/8/layout/process3"/>
    <dgm:cxn modelId="{20A69A57-3DCF-45E9-A7CC-D32370834E05}" type="presParOf" srcId="{3EF2A326-0E7E-4274-AE79-59680B90247E}" destId="{D06E625A-E449-4CE6-986C-48022521A5F1}" srcOrd="2" destOrd="0" presId="urn:microsoft.com/office/officeart/2005/8/layout/process3"/>
    <dgm:cxn modelId="{1089CDBF-EA24-4631-84F9-2D4E5CEB27E9}" type="presParOf" srcId="{6FF4AD67-4960-42D1-8256-B0FE0F164C2B}" destId="{C671EBB1-52CC-4458-8A43-D9AB1BA6D92E}" srcOrd="7" destOrd="0" presId="urn:microsoft.com/office/officeart/2005/8/layout/process3"/>
    <dgm:cxn modelId="{23F4B6DD-EEC4-4B0E-9F9A-0C8D5052F9FC}" type="presParOf" srcId="{C671EBB1-52CC-4458-8A43-D9AB1BA6D92E}" destId="{998E97CE-24C0-4879-9F9B-6FC70148D5BC}" srcOrd="0" destOrd="0" presId="urn:microsoft.com/office/officeart/2005/8/layout/process3"/>
    <dgm:cxn modelId="{EB691A99-A5A1-427F-8779-A4C055FE4AED}" type="presParOf" srcId="{6FF4AD67-4960-42D1-8256-B0FE0F164C2B}" destId="{891E001F-ECDE-4C99-B435-E2D4393B6492}" srcOrd="8" destOrd="0" presId="urn:microsoft.com/office/officeart/2005/8/layout/process3"/>
    <dgm:cxn modelId="{2A163E10-7360-472B-9B51-E2F291DCA540}" type="presParOf" srcId="{891E001F-ECDE-4C99-B435-E2D4393B6492}" destId="{962487DF-C63A-454F-BC8C-765DC1CE5388}" srcOrd="0" destOrd="0" presId="urn:microsoft.com/office/officeart/2005/8/layout/process3"/>
    <dgm:cxn modelId="{C8573835-6AC9-4C90-8B40-69159068766C}" type="presParOf" srcId="{891E001F-ECDE-4C99-B435-E2D4393B6492}" destId="{985C4789-3F84-44F3-B2BB-A92B76B7684E}" srcOrd="1" destOrd="0" presId="urn:microsoft.com/office/officeart/2005/8/layout/process3"/>
    <dgm:cxn modelId="{4C5793F3-E1DB-4531-9EB8-9779D390F8C8}" type="presParOf" srcId="{891E001F-ECDE-4C99-B435-E2D4393B6492}" destId="{CFF3288D-D74C-44EF-8248-56A581067ACD}"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pPr/>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pPr/>
              <a:t>‹#›</a:t>
            </a:fld>
            <a:endParaRPr lang="en-US"/>
          </a:p>
        </p:txBody>
      </p:sp>
    </p:spTree>
    <p:extLst>
      <p:ext uri="{BB962C8B-B14F-4D97-AF65-F5344CB8AC3E}">
        <p14:creationId xmlns=""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designed this template</a:t>
            </a:r>
            <a:r>
              <a:rPr lang="en-US" baseline="0" dirty="0">
                <a:cs typeface="Calibri"/>
              </a:rPr>
              <a:t> so that each member of the project team has a set of slides with its own theme where he/she can present their research. Members, here’s how you add a new slide to just your set: </a:t>
            </a:r>
          </a:p>
          <a:p>
            <a:r>
              <a:rPr lang="en-US" baseline="0" dirty="0">
                <a:cs typeface="Calibri"/>
              </a:rPr>
              <a:t/>
            </a:r>
            <a:br>
              <a:rPr lang="en-US" baseline="0" dirty="0">
                <a:cs typeface="Calibri"/>
              </a:rPr>
            </a:br>
            <a:endParaRPr lang="en-US" baseline="0" dirty="0">
              <a:cs typeface="Calibri"/>
            </a:endParaRPr>
          </a:p>
          <a:p>
            <a:pPr marL="0" indent="0">
              <a:buFont typeface="Arial" panose="020B0604020202020204" pitchFamily="34" charset="0"/>
              <a:buNone/>
            </a:pPr>
            <a:r>
              <a:rPr lang="en-US" dirty="0">
                <a:cs typeface="Calibri"/>
              </a:rPr>
              <a:t>Mark where you want to add the slide:</a:t>
            </a:r>
            <a:r>
              <a:rPr lang="en-US" baseline="0" dirty="0">
                <a:cs typeface="Calibri"/>
              </a:rPr>
              <a:t> Select </a:t>
            </a:r>
            <a:r>
              <a:rPr lang="en-US" dirty="0">
                <a:cs typeface="Calibri"/>
              </a:rPr>
              <a:t>an </a:t>
            </a:r>
            <a:r>
              <a:rPr lang="en-US" baseline="0" dirty="0">
                <a:cs typeface="Calibri"/>
              </a:rPr>
              <a:t>existing one in the Thumbnails pane, c</a:t>
            </a:r>
            <a:r>
              <a:rPr lang="en-US" dirty="0"/>
              <a:t>lick the New Slide button,</a:t>
            </a:r>
            <a:r>
              <a:rPr lang="en-US" baseline="0" dirty="0"/>
              <a:t> then </a:t>
            </a:r>
            <a:r>
              <a:rPr lang="en-US" dirty="0"/>
              <a:t>choose a layout.</a:t>
            </a:r>
            <a:r>
              <a:rPr lang="en-US" baseline="0" dirty="0"/>
              <a:t> </a:t>
            </a:r>
          </a:p>
          <a:p>
            <a:pPr marL="0" indent="0">
              <a:buFont typeface="Arial" panose="020B0604020202020204" pitchFamily="34" charset="0"/>
              <a:buNone/>
            </a:pPr>
            <a:r>
              <a:rPr lang="en-US" baseline="0" dirty="0">
                <a:cs typeface="Calibri"/>
              </a:rPr>
              <a:t/>
            </a:r>
            <a:br>
              <a:rPr lang="en-US" baseline="0" dirty="0">
                <a:cs typeface="Calibri"/>
              </a:rPr>
            </a:br>
            <a:endParaRPr lang="en-US" baseline="0" dirty="0">
              <a:cs typeface="Calibri"/>
            </a:endParaRPr>
          </a:p>
          <a:p>
            <a:pPr marL="0" indent="0">
              <a:buFont typeface="Arial" panose="020B0604020202020204" pitchFamily="34" charset="0"/>
              <a:buNone/>
            </a:pPr>
            <a:r>
              <a:rPr lang="en-US" baseline="0" dirty="0"/>
              <a:t>The new slide gets the same theme as the previous one you selected. </a:t>
            </a:r>
          </a:p>
          <a:p>
            <a:pPr marL="0" indent="0">
              <a:buFont typeface="Arial" panose="020B0604020202020204" pitchFamily="34" charset="0"/>
              <a:buNone/>
            </a:pPr>
            <a:r>
              <a:rPr lang="en-US" b="1" baseline="0" dirty="0">
                <a:cs typeface="Calibri"/>
              </a:rPr>
              <a:t/>
            </a:r>
            <a:br>
              <a:rPr lang="en-US" b="1" baseline="0" dirty="0">
                <a:cs typeface="Calibri"/>
              </a:rPr>
            </a:br>
            <a:endParaRPr lang="en-US" b="1" baseline="0" dirty="0">
              <a:cs typeface="Calibri"/>
            </a:endParaRPr>
          </a:p>
          <a:p>
            <a:pPr marL="0" indent="0">
              <a:buFont typeface="Arial" panose="020B0604020202020204" pitchFamily="34" charset="0"/>
              <a:buNone/>
            </a:pPr>
            <a:r>
              <a:rPr lang="en-US" b="1" baseline="0" dirty="0"/>
              <a:t>Careful! </a:t>
            </a:r>
            <a:r>
              <a:rPr lang="en-US" baseline="0" dirty="0"/>
              <a:t>Don’t annoy your fellow presenters by accidentally changing their themes. That can happen if you choose a theme Variant from the Design tab, which changes all of the slides in your presentation to that look</a:t>
            </a:r>
            <a:r>
              <a:rPr lang="en-US" baseline="0"/>
              <a:t>.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1</a:t>
            </a:fld>
            <a:endParaRPr lang="en-US"/>
          </a:p>
        </p:txBody>
      </p:sp>
    </p:spTree>
    <p:extLst>
      <p:ext uri="{BB962C8B-B14F-4D97-AF65-F5344CB8AC3E}">
        <p14:creationId xmlns="" xmlns:p14="http://schemas.microsoft.com/office/powerpoint/2010/main" val="235738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13</a:t>
            </a:fld>
            <a:endParaRPr lang="en-US"/>
          </a:p>
        </p:txBody>
      </p:sp>
    </p:spTree>
    <p:extLst>
      <p:ext uri="{BB962C8B-B14F-4D97-AF65-F5344CB8AC3E}">
        <p14:creationId xmlns="" xmlns:p14="http://schemas.microsoft.com/office/powerpoint/2010/main" val="3779113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14</a:t>
            </a:fld>
            <a:endParaRPr lang="en-US"/>
          </a:p>
        </p:txBody>
      </p:sp>
    </p:spTree>
    <p:extLst>
      <p:ext uri="{BB962C8B-B14F-4D97-AF65-F5344CB8AC3E}">
        <p14:creationId xmlns="" xmlns:p14="http://schemas.microsoft.com/office/powerpoint/2010/main" val="119802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15</a:t>
            </a:fld>
            <a:endParaRPr lang="en-US"/>
          </a:p>
        </p:txBody>
      </p:sp>
    </p:spTree>
    <p:extLst>
      <p:ext uri="{BB962C8B-B14F-4D97-AF65-F5344CB8AC3E}">
        <p14:creationId xmlns="" xmlns:p14="http://schemas.microsoft.com/office/powerpoint/2010/main" val="805054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16</a:t>
            </a:fld>
            <a:endParaRPr lang="en-US"/>
          </a:p>
        </p:txBody>
      </p:sp>
    </p:spTree>
    <p:extLst>
      <p:ext uri="{BB962C8B-B14F-4D97-AF65-F5344CB8AC3E}">
        <p14:creationId xmlns="" xmlns:p14="http://schemas.microsoft.com/office/powerpoint/2010/main" val="3919019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17</a:t>
            </a:fld>
            <a:endParaRPr lang="en-US"/>
          </a:p>
        </p:txBody>
      </p:sp>
    </p:spTree>
    <p:extLst>
      <p:ext uri="{BB962C8B-B14F-4D97-AF65-F5344CB8AC3E}">
        <p14:creationId xmlns="" xmlns:p14="http://schemas.microsoft.com/office/powerpoint/2010/main" val="3631741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18</a:t>
            </a:fld>
            <a:endParaRPr lang="en-US"/>
          </a:p>
        </p:txBody>
      </p:sp>
    </p:spTree>
    <p:extLst>
      <p:ext uri="{BB962C8B-B14F-4D97-AF65-F5344CB8AC3E}">
        <p14:creationId xmlns="" xmlns:p14="http://schemas.microsoft.com/office/powerpoint/2010/main" val="69299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19</a:t>
            </a:fld>
            <a:endParaRPr lang="en-US"/>
          </a:p>
        </p:txBody>
      </p:sp>
    </p:spTree>
    <p:extLst>
      <p:ext uri="{BB962C8B-B14F-4D97-AF65-F5344CB8AC3E}">
        <p14:creationId xmlns="" xmlns:p14="http://schemas.microsoft.com/office/powerpoint/2010/main" val="139458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20</a:t>
            </a:fld>
            <a:endParaRPr lang="en-US"/>
          </a:p>
        </p:txBody>
      </p:sp>
    </p:spTree>
    <p:extLst>
      <p:ext uri="{BB962C8B-B14F-4D97-AF65-F5344CB8AC3E}">
        <p14:creationId xmlns="" xmlns:p14="http://schemas.microsoft.com/office/powerpoint/2010/main" val="2829779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21</a:t>
            </a:fld>
            <a:endParaRPr lang="en-US"/>
          </a:p>
        </p:txBody>
      </p:sp>
    </p:spTree>
    <p:extLst>
      <p:ext uri="{BB962C8B-B14F-4D97-AF65-F5344CB8AC3E}">
        <p14:creationId xmlns="" xmlns:p14="http://schemas.microsoft.com/office/powerpoint/2010/main" val="3858393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22</a:t>
            </a:fld>
            <a:endParaRPr lang="en-US"/>
          </a:p>
        </p:txBody>
      </p:sp>
    </p:spTree>
    <p:extLst>
      <p:ext uri="{BB962C8B-B14F-4D97-AF65-F5344CB8AC3E}">
        <p14:creationId xmlns="" xmlns:p14="http://schemas.microsoft.com/office/powerpoint/2010/main" val="348134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2</a:t>
            </a:fld>
            <a:endParaRPr lang="en-US"/>
          </a:p>
        </p:txBody>
      </p:sp>
    </p:spTree>
    <p:extLst>
      <p:ext uri="{BB962C8B-B14F-4D97-AF65-F5344CB8AC3E}">
        <p14:creationId xmlns="" xmlns:p14="http://schemas.microsoft.com/office/powerpoint/2010/main" val="271619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6</a:t>
            </a:fld>
            <a:endParaRPr lang="en-US"/>
          </a:p>
        </p:txBody>
      </p:sp>
    </p:spTree>
    <p:extLst>
      <p:ext uri="{BB962C8B-B14F-4D97-AF65-F5344CB8AC3E}">
        <p14:creationId xmlns="" xmlns:p14="http://schemas.microsoft.com/office/powerpoint/2010/main" val="313758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7</a:t>
            </a:fld>
            <a:endParaRPr lang="en-US"/>
          </a:p>
        </p:txBody>
      </p:sp>
    </p:spTree>
    <p:extLst>
      <p:ext uri="{BB962C8B-B14F-4D97-AF65-F5344CB8AC3E}">
        <p14:creationId xmlns="" xmlns:p14="http://schemas.microsoft.com/office/powerpoint/2010/main" val="259578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8</a:t>
            </a:fld>
            <a:endParaRPr lang="en-US"/>
          </a:p>
        </p:txBody>
      </p:sp>
    </p:spTree>
    <p:extLst>
      <p:ext uri="{BB962C8B-B14F-4D97-AF65-F5344CB8AC3E}">
        <p14:creationId xmlns="" xmlns:p14="http://schemas.microsoft.com/office/powerpoint/2010/main" val="3647540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9</a:t>
            </a:fld>
            <a:endParaRPr lang="en-US"/>
          </a:p>
        </p:txBody>
      </p:sp>
    </p:spTree>
    <p:extLst>
      <p:ext uri="{BB962C8B-B14F-4D97-AF65-F5344CB8AC3E}">
        <p14:creationId xmlns="" xmlns:p14="http://schemas.microsoft.com/office/powerpoint/2010/main" val="327482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10</a:t>
            </a:fld>
            <a:endParaRPr lang="en-US"/>
          </a:p>
        </p:txBody>
      </p:sp>
    </p:spTree>
    <p:extLst>
      <p:ext uri="{BB962C8B-B14F-4D97-AF65-F5344CB8AC3E}">
        <p14:creationId xmlns="" xmlns:p14="http://schemas.microsoft.com/office/powerpoint/2010/main" val="2042840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11</a:t>
            </a:fld>
            <a:endParaRPr lang="en-US"/>
          </a:p>
        </p:txBody>
      </p:sp>
    </p:spTree>
    <p:extLst>
      <p:ext uri="{BB962C8B-B14F-4D97-AF65-F5344CB8AC3E}">
        <p14:creationId xmlns="" xmlns:p14="http://schemas.microsoft.com/office/powerpoint/2010/main" val="3996141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12</a:t>
            </a:fld>
            <a:endParaRPr lang="en-US"/>
          </a:p>
        </p:txBody>
      </p:sp>
    </p:spTree>
    <p:extLst>
      <p:ext uri="{BB962C8B-B14F-4D97-AF65-F5344CB8AC3E}">
        <p14:creationId xmlns="" xmlns:p14="http://schemas.microsoft.com/office/powerpoint/2010/main" val="275768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3/12/2021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1285927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8819742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9572179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3/12/2021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2336185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52781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6811894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7233663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8582366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9813613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6637386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3119651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197719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3/12/2021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8912397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8495346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3/12/2021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9172288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2489857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5380519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0080869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4686482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5404940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4364799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6076740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4337631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3/12/2021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0380481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4969473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3/12/2021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9426809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5173014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9258681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0771932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8264307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4310324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037208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2528605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1467139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3/12/2021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5040413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pPr/>
              <a:t>3/12/2021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6859814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pPr/>
              <a:t>3/12/2021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6615305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pPr/>
              <a:t>3/12/2021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4729052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pPr/>
              <a:t>3/12/2021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16204976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pPr/>
              <a:t>3/12/2021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4651038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3/12/2021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3/12/2021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3/12/2021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3/12/2021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3/12/2021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JOBBER INFORMATION SYSTEM</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IS PROJECT , CSC 301</a:t>
            </a:r>
          </a:p>
          <a:p>
            <a:r>
              <a:rPr lang="en-US" dirty="0" smtClean="0"/>
              <a:t>INSTRUCTOR:JORAM MAKASA</a:t>
            </a:r>
          </a:p>
          <a:p>
            <a:r>
              <a:rPr lang="en-US" dirty="0" smtClean="0"/>
              <a:t>ANN KARUKU-19j01acs045</a:t>
            </a:r>
          </a:p>
          <a:p>
            <a:r>
              <a:rPr lang="en-US" dirty="0" smtClean="0"/>
              <a:t>AMON KIPROTICH-19j01acs046</a:t>
            </a:r>
            <a:endParaRPr lang="en-US" dirty="0"/>
          </a:p>
        </p:txBody>
      </p:sp>
    </p:spTree>
    <p:extLst>
      <p:ext uri="{BB962C8B-B14F-4D97-AF65-F5344CB8AC3E}">
        <p14:creationId xmlns="" xmlns:p14="http://schemas.microsoft.com/office/powerpoint/2010/main" val="3418891123"/>
      </p:ext>
    </p:extLst>
  </p:cSld>
  <p:clrMapOvr>
    <a:masterClrMapping/>
  </p:clrMapOvr>
  <p:transition spd="med">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observations</a:t>
            </a:r>
            <a:endParaRPr lang="en-US"/>
          </a:p>
        </p:txBody>
      </p:sp>
      <p:sp>
        <p:nvSpPr>
          <p:cNvPr id="4" name="Text Placeholder 3"/>
          <p:cNvSpPr>
            <a:spLocks noGrp="1"/>
          </p:cNvSpPr>
          <p:nvPr>
            <p:ph type="body" sz="half" idx="2"/>
          </p:nvPr>
        </p:nvSpPr>
        <p:spPr/>
        <p:txBody>
          <a:bodyPr/>
          <a:lstStyle/>
          <a:p>
            <a:r>
              <a:rPr lang="en-US" smtClean="0"/>
              <a:t>Optional statement</a:t>
            </a:r>
            <a:endParaRPr lang="en-US"/>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1834240463"/>
              </p:ext>
            </p:extLst>
          </p:nvPr>
        </p:nvGraphicFramePr>
        <p:xfrm>
          <a:off x="762000" y="762000"/>
          <a:ext cx="6096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17756600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content</a:t>
            </a:r>
            <a:endParaRPr lang="en-US"/>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354974689"/>
              </p:ext>
            </p:extLst>
          </p:nvPr>
        </p:nvGraphicFramePr>
        <p:xfrm>
          <a:off x="676275" y="2011363"/>
          <a:ext cx="10753724" cy="3096095"/>
        </p:xfrm>
        <a:graphic>
          <a:graphicData uri="http://schemas.openxmlformats.org/drawingml/2006/table">
            <a:tbl>
              <a:tblPr firstRow="1" bandRow="1">
                <a:tableStyleId>{1FECB4D8-DB02-4DC6-A0A2-4F2EBAE1DC90}</a:tableStyleId>
              </a:tblPr>
              <a:tblGrid>
                <a:gridCol w="2688431"/>
                <a:gridCol w="2688431"/>
                <a:gridCol w="2688431"/>
                <a:gridCol w="2688431"/>
              </a:tblGrid>
              <a:tr h="619219">
                <a:tc>
                  <a:txBody>
                    <a:bodyPr/>
                    <a:lstStyle/>
                    <a:p>
                      <a:pPr algn="ctr"/>
                      <a:r>
                        <a:rPr lang="en-US" smtClean="0"/>
                        <a:t>Heading</a:t>
                      </a:r>
                      <a:endParaRPr lang="en-US"/>
                    </a:p>
                  </a:txBody>
                  <a:tcPr anchor="ctr"/>
                </a:tc>
                <a:tc>
                  <a:txBody>
                    <a:bodyPr/>
                    <a:lstStyle/>
                    <a:p>
                      <a:pPr algn="ctr"/>
                      <a:r>
                        <a:rPr lang="en-US" smtClean="0"/>
                        <a:t>Heading</a:t>
                      </a:r>
                      <a:endParaRPr lang="en-US"/>
                    </a:p>
                  </a:txBody>
                  <a:tcPr anchor="ctr"/>
                </a:tc>
                <a:tc>
                  <a:txBody>
                    <a:bodyPr/>
                    <a:lstStyle/>
                    <a:p>
                      <a:pPr algn="ctr"/>
                      <a:r>
                        <a:rPr lang="en-US" smtClean="0"/>
                        <a:t>Heading</a:t>
                      </a:r>
                      <a:endParaRPr lang="en-US"/>
                    </a:p>
                  </a:txBody>
                  <a:tcPr anchor="ctr"/>
                </a:tc>
                <a:tc>
                  <a:txBody>
                    <a:bodyPr/>
                    <a:lstStyle/>
                    <a:p>
                      <a:pPr algn="ctr"/>
                      <a:r>
                        <a:rPr lang="en-US" smtClean="0"/>
                        <a:t>Heading</a:t>
                      </a:r>
                      <a:endParaRPr lang="en-US"/>
                    </a:p>
                  </a:txBody>
                  <a:tcPr anchor="ctr"/>
                </a:tc>
              </a:tr>
              <a:tr h="619219">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r>
              <a:tr h="619219">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r>
              <a:tr h="619219">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r>
              <a:tr h="619219">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r>
            </a:tbl>
          </a:graphicData>
        </a:graphic>
      </p:graphicFrame>
    </p:spTree>
    <p:extLst>
      <p:ext uri="{BB962C8B-B14F-4D97-AF65-F5344CB8AC3E}">
        <p14:creationId xmlns="" xmlns:p14="http://schemas.microsoft.com/office/powerpoint/2010/main" val="18738036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Second Research Area</a:t>
            </a:r>
            <a:endParaRPr lang="en-US" sz="8000" dirty="0"/>
          </a:p>
        </p:txBody>
      </p:sp>
      <p:sp>
        <p:nvSpPr>
          <p:cNvPr id="3" name="Text Placeholder 2"/>
          <p:cNvSpPr>
            <a:spLocks noGrp="1"/>
          </p:cNvSpPr>
          <p:nvPr>
            <p:ph type="subTitle" idx="1"/>
          </p:nvPr>
        </p:nvSpPr>
        <p:spPr/>
        <p:txBody>
          <a:bodyPr/>
          <a:lstStyle/>
          <a:p>
            <a:r>
              <a:rPr lang="en-US" smtClean="0"/>
              <a:t>Group member name</a:t>
            </a:r>
            <a:endParaRPr lang="en-US"/>
          </a:p>
        </p:txBody>
      </p:sp>
    </p:spTree>
    <p:extLst>
      <p:ext uri="{BB962C8B-B14F-4D97-AF65-F5344CB8AC3E}">
        <p14:creationId xmlns="" xmlns:p14="http://schemas.microsoft.com/office/powerpoint/2010/main" val="41303207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6" name="Text Placeholder 5"/>
          <p:cNvSpPr>
            <a:spLocks noGrp="1"/>
          </p:cNvSpPr>
          <p:nvPr>
            <p:ph type="body" idx="1"/>
          </p:nvPr>
        </p:nvSpPr>
        <p:spPr/>
        <p:txBody>
          <a:bodyPr/>
          <a:lstStyle/>
          <a:p>
            <a:r>
              <a:rPr lang="en-US" dirty="0" smtClean="0"/>
              <a:t>Heading	</a:t>
            </a:r>
            <a:endParaRPr lang="en-US" dirty="0"/>
          </a:p>
        </p:txBody>
      </p:sp>
      <p:sp>
        <p:nvSpPr>
          <p:cNvPr id="7" name="Content Placeholder 6"/>
          <p:cNvSpPr>
            <a:spLocks noGrp="1"/>
          </p:cNvSpPr>
          <p:nvPr>
            <p:ph sz="half" idx="2"/>
          </p:nvPr>
        </p:nvSpPr>
        <p:spPr/>
        <p:txBody>
          <a:bodyPr/>
          <a:lstStyle/>
          <a:p>
            <a:r>
              <a:rPr lang="en-US" dirty="0"/>
              <a:t>List item</a:t>
            </a:r>
          </a:p>
          <a:p>
            <a:r>
              <a:rPr lang="en-US" dirty="0"/>
              <a:t>List item</a:t>
            </a:r>
          </a:p>
          <a:p>
            <a:r>
              <a:rPr lang="en-US" dirty="0"/>
              <a:t>List item</a:t>
            </a:r>
          </a:p>
          <a:p>
            <a:endParaRPr lang="en-US" dirty="0"/>
          </a:p>
        </p:txBody>
      </p:sp>
      <p:sp>
        <p:nvSpPr>
          <p:cNvPr id="8" name="Text Placeholder 7"/>
          <p:cNvSpPr>
            <a:spLocks noGrp="1"/>
          </p:cNvSpPr>
          <p:nvPr>
            <p:ph type="body" sz="quarter" idx="3"/>
          </p:nvPr>
        </p:nvSpPr>
        <p:spPr/>
        <p:txBody>
          <a:bodyPr/>
          <a:lstStyle/>
          <a:p>
            <a:r>
              <a:rPr lang="en-US" dirty="0" smtClean="0"/>
              <a:t>Heading</a:t>
            </a:r>
            <a:endParaRPr lang="en-US" dirty="0"/>
          </a:p>
        </p:txBody>
      </p:sp>
      <p:sp>
        <p:nvSpPr>
          <p:cNvPr id="9" name="Content Placeholder 8"/>
          <p:cNvSpPr>
            <a:spLocks noGrp="1"/>
          </p:cNvSpPr>
          <p:nvPr>
            <p:ph sz="quarter" idx="4"/>
          </p:nvPr>
        </p:nvSpPr>
        <p:spPr/>
        <p:txBody>
          <a:bodyPr/>
          <a:lstStyle/>
          <a:p>
            <a:r>
              <a:rPr lang="en-US" dirty="0"/>
              <a:t>List item</a:t>
            </a:r>
          </a:p>
          <a:p>
            <a:r>
              <a:rPr lang="en-US" dirty="0"/>
              <a:t>List item</a:t>
            </a:r>
          </a:p>
          <a:p>
            <a:r>
              <a:rPr lang="en-US" dirty="0"/>
              <a:t>List item</a:t>
            </a:r>
          </a:p>
          <a:p>
            <a:endParaRPr lang="en-US" dirty="0"/>
          </a:p>
        </p:txBody>
      </p:sp>
    </p:spTree>
    <p:extLst>
      <p:ext uri="{BB962C8B-B14F-4D97-AF65-F5344CB8AC3E}">
        <p14:creationId xmlns="" xmlns:p14="http://schemas.microsoft.com/office/powerpoint/2010/main" val="19913234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content</a:t>
            </a:r>
            <a:endParaRPr lang="en-US"/>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11396293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6872652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br>
              <a:rPr lang="en-US" dirty="0"/>
            </a:br>
            <a:r>
              <a:rPr lang="en-US" dirty="0"/>
              <a:t>Observations</a:t>
            </a:r>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901967882"/>
              </p:ext>
            </p:extLst>
          </p:nvPr>
        </p:nvGraphicFramePr>
        <p:xfrm>
          <a:off x="762000" y="762000"/>
          <a:ext cx="6096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Placeholder 7"/>
          <p:cNvSpPr>
            <a:spLocks noGrp="1"/>
          </p:cNvSpPr>
          <p:nvPr>
            <p:ph type="body" sz="half" idx="2"/>
          </p:nvPr>
        </p:nvSpPr>
        <p:spPr/>
        <p:txBody>
          <a:bodyPr/>
          <a:lstStyle/>
          <a:p>
            <a:r>
              <a:rPr lang="en-US" smtClean="0"/>
              <a:t>Optional statement</a:t>
            </a:r>
            <a:endParaRPr lang="en-US"/>
          </a:p>
        </p:txBody>
      </p:sp>
    </p:spTree>
    <p:extLst>
      <p:ext uri="{BB962C8B-B14F-4D97-AF65-F5344CB8AC3E}">
        <p14:creationId xmlns="" xmlns:p14="http://schemas.microsoft.com/office/powerpoint/2010/main" val="4837955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Third research area</a:t>
            </a:r>
            <a:endParaRPr lang="en-US" dirty="0"/>
          </a:p>
        </p:txBody>
      </p:sp>
      <p:sp>
        <p:nvSpPr>
          <p:cNvPr id="3" name="Subtitle 2"/>
          <p:cNvSpPr>
            <a:spLocks noGrp="1"/>
          </p:cNvSpPr>
          <p:nvPr>
            <p:ph type="subTitle" idx="1"/>
          </p:nvPr>
        </p:nvSpPr>
        <p:spPr/>
        <p:txBody>
          <a:bodyPr/>
          <a:lstStyle/>
          <a:p>
            <a:r>
              <a:rPr lang="en-US" smtClean="0"/>
              <a:t>Group member name</a:t>
            </a:r>
            <a:endParaRPr lang="en-US"/>
          </a:p>
        </p:txBody>
      </p:sp>
    </p:spTree>
    <p:extLst>
      <p:ext uri="{BB962C8B-B14F-4D97-AF65-F5344CB8AC3E}">
        <p14:creationId xmlns="" xmlns:p14="http://schemas.microsoft.com/office/powerpoint/2010/main" val="36281658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Supporting content</a:t>
            </a:r>
            <a:endParaRPr lang="en-US"/>
          </a:p>
        </p:txBody>
      </p:sp>
      <p:sp>
        <p:nvSpPr>
          <p:cNvPr id="4" name="Text Placeholder 3"/>
          <p:cNvSpPr>
            <a:spLocks noGrp="1"/>
          </p:cNvSpPr>
          <p:nvPr>
            <p:ph type="body" idx="1"/>
          </p:nvPr>
        </p:nvSpPr>
        <p:spPr/>
        <p:txBody>
          <a:bodyPr/>
          <a:lstStyle/>
          <a:p>
            <a:r>
              <a:rPr lang="en-US" dirty="0" smtClean="0"/>
              <a:t>heading</a:t>
            </a:r>
            <a:endParaRPr lang="en-US" dirty="0"/>
          </a:p>
        </p:txBody>
      </p:sp>
      <p:sp>
        <p:nvSpPr>
          <p:cNvPr id="3" name="Content Placeholder 2"/>
          <p:cNvSpPr>
            <a:spLocks noGrp="1"/>
          </p:cNvSpPr>
          <p:nvPr>
            <p:ph sz="half" idx="2"/>
          </p:nvPr>
        </p:nvSpPr>
        <p:spPr/>
        <p:txBody>
          <a:bodyPr/>
          <a:lstStyle/>
          <a:p>
            <a:r>
              <a:rPr lang="en-US" dirty="0"/>
              <a:t>List item</a:t>
            </a:r>
          </a:p>
          <a:p>
            <a:r>
              <a:rPr lang="en-US" dirty="0"/>
              <a:t>List item</a:t>
            </a:r>
          </a:p>
          <a:p>
            <a:r>
              <a:rPr lang="en-US" dirty="0"/>
              <a:t>List item</a:t>
            </a:r>
          </a:p>
        </p:txBody>
      </p:sp>
      <p:sp>
        <p:nvSpPr>
          <p:cNvPr id="5" name="Text Placeholder 4"/>
          <p:cNvSpPr>
            <a:spLocks noGrp="1"/>
          </p:cNvSpPr>
          <p:nvPr>
            <p:ph type="body" sz="quarter" idx="3"/>
          </p:nvPr>
        </p:nvSpPr>
        <p:spPr/>
        <p:txBody>
          <a:bodyPr/>
          <a:lstStyle/>
          <a:p>
            <a:r>
              <a:rPr lang="en-US" dirty="0" smtClean="0"/>
              <a:t>heading</a:t>
            </a:r>
            <a:endParaRPr lang="en-US" dirty="0"/>
          </a:p>
        </p:txBody>
      </p:sp>
      <p:sp>
        <p:nvSpPr>
          <p:cNvPr id="6" name="Content Placeholder 5"/>
          <p:cNvSpPr>
            <a:spLocks noGrp="1"/>
          </p:cNvSpPr>
          <p:nvPr>
            <p:ph sz="quarter" idx="4"/>
          </p:nvPr>
        </p:nvSpPr>
        <p:spPr/>
        <p:txBody>
          <a:bodyPr/>
          <a:lstStyle/>
          <a:p>
            <a:r>
              <a:rPr lang="en-US" dirty="0"/>
              <a:t>List item</a:t>
            </a:r>
          </a:p>
          <a:p>
            <a:r>
              <a:rPr lang="en-US" dirty="0"/>
              <a:t>List item</a:t>
            </a:r>
          </a:p>
          <a:p>
            <a:r>
              <a:rPr lang="en-US" dirty="0"/>
              <a:t>List item</a:t>
            </a:r>
          </a:p>
          <a:p>
            <a:endParaRPr lang="en-US" dirty="0"/>
          </a:p>
        </p:txBody>
      </p:sp>
    </p:spTree>
    <p:extLst>
      <p:ext uri="{BB962C8B-B14F-4D97-AF65-F5344CB8AC3E}">
        <p14:creationId xmlns="" xmlns:p14="http://schemas.microsoft.com/office/powerpoint/2010/main" val="2417705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observations</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1125059564"/>
              </p:ext>
            </p:extLst>
          </p:nvPr>
        </p:nvGraphicFramePr>
        <p:xfrm>
          <a:off x="676275" y="2011363"/>
          <a:ext cx="10753725" cy="37671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36334868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content</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938374257"/>
              </p:ext>
            </p:extLst>
          </p:nvPr>
        </p:nvGraphicFramePr>
        <p:xfrm>
          <a:off x="676275" y="2011363"/>
          <a:ext cx="10753724" cy="2807770"/>
        </p:xfrm>
        <a:graphic>
          <a:graphicData uri="http://schemas.openxmlformats.org/drawingml/2006/table">
            <a:tbl>
              <a:tblPr firstRow="1" bandRow="1">
                <a:tableStyleId>{FABFCF23-3B69-468F-B69F-88F6DE6A72F2}</a:tableStyleId>
              </a:tblPr>
              <a:tblGrid>
                <a:gridCol w="2688431"/>
                <a:gridCol w="2688431"/>
                <a:gridCol w="2688431"/>
                <a:gridCol w="2688431"/>
              </a:tblGrid>
              <a:tr h="561554">
                <a:tc>
                  <a:txBody>
                    <a:bodyPr/>
                    <a:lstStyle/>
                    <a:p>
                      <a:pPr algn="ctr"/>
                      <a:r>
                        <a:rPr lang="en-US" smtClean="0"/>
                        <a:t>Heading</a:t>
                      </a:r>
                      <a:endParaRPr lang="en-US"/>
                    </a:p>
                  </a:txBody>
                  <a:tcPr anchor="ctr"/>
                </a:tc>
                <a:tc>
                  <a:txBody>
                    <a:bodyPr/>
                    <a:lstStyle/>
                    <a:p>
                      <a:pPr algn="ctr"/>
                      <a:r>
                        <a:rPr lang="en-US" smtClean="0"/>
                        <a:t>Heading</a:t>
                      </a:r>
                      <a:endParaRPr lang="en-US"/>
                    </a:p>
                  </a:txBody>
                  <a:tcPr anchor="ctr"/>
                </a:tc>
                <a:tc>
                  <a:txBody>
                    <a:bodyPr/>
                    <a:lstStyle/>
                    <a:p>
                      <a:pPr algn="ctr"/>
                      <a:r>
                        <a:rPr lang="en-US" smtClean="0"/>
                        <a:t>Heading</a:t>
                      </a:r>
                      <a:endParaRPr lang="en-US"/>
                    </a:p>
                  </a:txBody>
                  <a:tcPr anchor="ctr"/>
                </a:tc>
                <a:tc>
                  <a:txBody>
                    <a:bodyPr/>
                    <a:lstStyle/>
                    <a:p>
                      <a:pPr algn="ctr"/>
                      <a:r>
                        <a:rPr lang="en-US" smtClean="0"/>
                        <a:t>Heading</a:t>
                      </a:r>
                      <a:endParaRPr lang="en-US"/>
                    </a:p>
                  </a:txBody>
                  <a:tcPr anchor="ctr"/>
                </a:tc>
              </a:tr>
              <a:tr h="561554">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r>
              <a:tr h="561554">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r>
              <a:tr h="561554">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r>
              <a:tr h="561554">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c>
                  <a:txBody>
                    <a:bodyPr/>
                    <a:lstStyle/>
                    <a:p>
                      <a:pPr algn="ctr"/>
                      <a:r>
                        <a:rPr lang="en-US" smtClean="0"/>
                        <a:t>Text</a:t>
                      </a:r>
                      <a:endParaRPr lang="en-US"/>
                    </a:p>
                  </a:txBody>
                  <a:tcPr anchor="ctr"/>
                </a:tc>
              </a:tr>
            </a:tbl>
          </a:graphicData>
        </a:graphic>
      </p:graphicFrame>
    </p:spTree>
    <p:extLst>
      <p:ext uri="{BB962C8B-B14F-4D97-AF65-F5344CB8AC3E}">
        <p14:creationId xmlns="" xmlns:p14="http://schemas.microsoft.com/office/powerpoint/2010/main" val="5908074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 Statement.</a:t>
            </a:r>
            <a:endParaRPr lang="en-US" dirty="0"/>
          </a:p>
        </p:txBody>
      </p:sp>
      <p:sp>
        <p:nvSpPr>
          <p:cNvPr id="3" name="Content Placeholder 2"/>
          <p:cNvSpPr>
            <a:spLocks noGrp="1"/>
          </p:cNvSpPr>
          <p:nvPr>
            <p:ph idx="1"/>
          </p:nvPr>
        </p:nvSpPr>
        <p:spPr>
          <a:xfrm>
            <a:off x="676656" y="2036732"/>
            <a:ext cx="10753725" cy="3766185"/>
          </a:xfrm>
        </p:spPr>
        <p:txBody>
          <a:bodyPr>
            <a:normAutofit/>
          </a:bodyPr>
          <a:lstStyle/>
          <a:p>
            <a:r>
              <a:rPr lang="en-US" dirty="0" smtClean="0"/>
              <a:t>Unemployment has been a challenge especially in Kenya. We would like to address this problem facing the country. Our focus is on the employment sector where employment opportunities are available to prospective employees. This would in turn affect employers and prospective employees. By allowing easy access to advertised employment opportunities, prospective employees can gain a source of income. The levels of unemployment in the country is currently high, especially after the advent of COVID-19 , which in turn raises the poverty levels within the country which has a negative effect on healthcare, education and raises crime levels . By addressing the lack of a common channel that is currently witnessed, through which employers and prospective employees can interact, we can try to achieve a positive gain in employment rates within the country. </a:t>
            </a:r>
            <a:endParaRPr lang="en-US" dirty="0"/>
          </a:p>
        </p:txBody>
      </p:sp>
    </p:spTree>
    <p:extLst>
      <p:ext uri="{BB962C8B-B14F-4D97-AF65-F5344CB8AC3E}">
        <p14:creationId xmlns="" xmlns:p14="http://schemas.microsoft.com/office/powerpoint/2010/main" val="33880559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Project Summary</a:t>
            </a:r>
            <a:endParaRPr lang="en-US"/>
          </a:p>
        </p:txBody>
      </p:sp>
      <p:sp>
        <p:nvSpPr>
          <p:cNvPr id="3" name="Subtitle 2"/>
          <p:cNvSpPr>
            <a:spLocks noGrp="1"/>
          </p:cNvSpPr>
          <p:nvPr>
            <p:ph type="subTitle" idx="1"/>
          </p:nvPr>
        </p:nvSpPr>
        <p:spPr/>
        <p:txBody>
          <a:bodyPr/>
          <a:lstStyle/>
          <a:p>
            <a:r>
              <a:rPr lang="en-US" smtClean="0"/>
              <a:t>Optional statement</a:t>
            </a:r>
            <a:endParaRPr lang="en-US"/>
          </a:p>
        </p:txBody>
      </p:sp>
    </p:spTree>
    <p:extLst>
      <p:ext uri="{BB962C8B-B14F-4D97-AF65-F5344CB8AC3E}">
        <p14:creationId xmlns="" xmlns:p14="http://schemas.microsoft.com/office/powerpoint/2010/main" val="4216715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dirty="0"/>
              <a:t>Brief summary of what you discovered based on </a:t>
            </a:r>
            <a:r>
              <a:rPr lang="en-US" dirty="0" smtClean="0"/>
              <a:t>research</a:t>
            </a:r>
            <a:endParaRPr lang="en-US" dirty="0"/>
          </a:p>
        </p:txBody>
      </p:sp>
    </p:spTree>
    <p:extLst>
      <p:ext uri="{BB962C8B-B14F-4D97-AF65-F5344CB8AC3E}">
        <p14:creationId xmlns="" xmlns:p14="http://schemas.microsoft.com/office/powerpoint/2010/main" val="33051109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r>
              <a:rPr lang="en-US" dirty="0" smtClean="0"/>
              <a:t>Works cited</a:t>
            </a:r>
          </a:p>
          <a:p>
            <a:r>
              <a:rPr lang="en-US" dirty="0" smtClean="0"/>
              <a:t>Additional supporting data</a:t>
            </a:r>
          </a:p>
          <a:p>
            <a:endParaRPr lang="en-US" dirty="0"/>
          </a:p>
        </p:txBody>
      </p:sp>
    </p:spTree>
    <p:extLst>
      <p:ext uri="{BB962C8B-B14F-4D97-AF65-F5344CB8AC3E}">
        <p14:creationId xmlns="" xmlns:p14="http://schemas.microsoft.com/office/powerpoint/2010/main" val="773861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JOBBER</a:t>
            </a:r>
            <a:endParaRPr lang="en-US" dirty="0"/>
          </a:p>
        </p:txBody>
      </p:sp>
      <p:sp>
        <p:nvSpPr>
          <p:cNvPr id="3" name="Content Placeholder 2"/>
          <p:cNvSpPr>
            <a:spLocks noGrp="1"/>
          </p:cNvSpPr>
          <p:nvPr>
            <p:ph idx="1"/>
          </p:nvPr>
        </p:nvSpPr>
        <p:spPr>
          <a:xfrm>
            <a:off x="733806" y="2628900"/>
            <a:ext cx="10753725" cy="3766185"/>
          </a:xfrm>
        </p:spPr>
        <p:txBody>
          <a:bodyPr/>
          <a:lstStyle/>
          <a:p>
            <a:endParaRPr lang="en-US" dirty="0" smtClean="0"/>
          </a:p>
          <a:p>
            <a:r>
              <a:rPr lang="en-US" dirty="0" smtClean="0"/>
              <a:t>Of the problems plaguing </a:t>
            </a:r>
            <a:r>
              <a:rPr lang="en-US" dirty="0" err="1" smtClean="0"/>
              <a:t>Kenya,unemployment</a:t>
            </a:r>
            <a:r>
              <a:rPr lang="en-US" dirty="0" smtClean="0"/>
              <a:t> has been a dominating issue and it especially rose after the advent of COVID-19.  we opted to help solve it using an IS called jobber that links employers to job seekers in both formal and informal employment sectors.</a:t>
            </a:r>
          </a:p>
          <a:p>
            <a:r>
              <a:rPr lang="en-US" dirty="0" smtClean="0"/>
              <a:t>Our first objective was to create a website that allows users to get started and sign-up/sign-in as follows.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Solution</a:t>
            </a:r>
            <a:endParaRPr lang="en-US" dirty="0"/>
          </a:p>
        </p:txBody>
      </p:sp>
      <p:sp>
        <p:nvSpPr>
          <p:cNvPr id="3" name="Content Placeholder 2"/>
          <p:cNvSpPr>
            <a:spLocks noGrp="1"/>
          </p:cNvSpPr>
          <p:nvPr>
            <p:ph idx="1"/>
          </p:nvPr>
        </p:nvSpPr>
        <p:spPr/>
        <p:txBody>
          <a:bodyPr>
            <a:normAutofit/>
          </a:bodyPr>
          <a:lstStyle/>
          <a:p>
            <a:r>
              <a:rPr lang="en-US" dirty="0" smtClean="0"/>
              <a:t>By coming up with a streamlined online platform called </a:t>
            </a:r>
            <a:r>
              <a:rPr lang="en-US" b="1" dirty="0" smtClean="0"/>
              <a:t>Jobber</a:t>
            </a:r>
            <a:r>
              <a:rPr lang="en-US" dirty="0" smtClean="0"/>
              <a:t>, which is an information system where employers and prospective employees, in both formal and informal sectors, can find each other so as to address the issue of unemployment due to lack of employment opportunities advertisements in the country. By having user profiles for both employers and employees, coupled with fine tuned algorithms for recommendations, we can ease the whole job seeking process making it less cumbersome for the stakeholders involved. By adhering to policies set by relevant authorities, we can  create policies that try to address and mitigate the risk involved in the current employment climate in the country, especially in the informal sector.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a:xfrm>
            <a:off x="665226" y="2434590"/>
            <a:ext cx="10753725" cy="3766185"/>
          </a:xfrm>
        </p:spPr>
        <p:txBody>
          <a:bodyPr/>
          <a:lstStyle/>
          <a:p>
            <a:r>
              <a:rPr lang="en-US" dirty="0" smtClean="0"/>
              <a:t>Objectives;</a:t>
            </a:r>
          </a:p>
          <a:p>
            <a:pPr>
              <a:buFont typeface="Wingdings" pitchFamily="2" charset="2"/>
              <a:buChar char="v"/>
            </a:pPr>
            <a:r>
              <a:rPr lang="en-US" dirty="0" smtClean="0"/>
              <a:t>1.To enable a job seeker create an account.</a:t>
            </a:r>
          </a:p>
          <a:p>
            <a:pPr>
              <a:buFont typeface="Wingdings" pitchFamily="2" charset="2"/>
              <a:buChar char="v"/>
            </a:pPr>
            <a:r>
              <a:rPr lang="en-US" dirty="0" smtClean="0"/>
              <a:t>2.To enable employers to create an account.</a:t>
            </a:r>
          </a:p>
          <a:p>
            <a:r>
              <a:rPr lang="en-US" dirty="0" smtClean="0"/>
              <a:t>3.To allow job seekers to upload their resume.</a:t>
            </a:r>
          </a:p>
          <a:p>
            <a:r>
              <a:rPr lang="en-US" dirty="0" smtClean="0"/>
              <a:t>4.To recommend relative jobs to job seekers.</a:t>
            </a:r>
          </a:p>
          <a:p>
            <a:pPr>
              <a:buNone/>
            </a:pPr>
            <a:r>
              <a:rPr lang="en-US" dirty="0" smtClean="0"/>
              <a:t> 5.To enable users to build their profiles.</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a:t>
            </a:r>
            <a:endParaRPr lang="en-US" dirty="0"/>
          </a:p>
        </p:txBody>
      </p:sp>
      <p:sp>
        <p:nvSpPr>
          <p:cNvPr id="3" name="Content Placeholder 2"/>
          <p:cNvSpPr>
            <a:spLocks noGrp="1"/>
          </p:cNvSpPr>
          <p:nvPr>
            <p:ph idx="1"/>
          </p:nvPr>
        </p:nvSpPr>
        <p:spPr>
          <a:xfrm>
            <a:off x="640080" y="2537460"/>
            <a:ext cx="10790301" cy="3240405"/>
          </a:xfrm>
        </p:spPr>
        <p:txBody>
          <a:bodyPr/>
          <a:lstStyle/>
          <a:p>
            <a:r>
              <a:rPr lang="en-US" dirty="0" smtClean="0"/>
              <a:t>When designing the interface we followed the following design we adapted the following design cues. The interface would;</a:t>
            </a:r>
          </a:p>
          <a:p>
            <a:pPr>
              <a:buFont typeface="Wingdings" pitchFamily="2" charset="2"/>
              <a:buChar char="Ø"/>
            </a:pPr>
            <a:r>
              <a:rPr lang="en-US" dirty="0" smtClean="0"/>
              <a:t>Be Clean and Modern.</a:t>
            </a:r>
          </a:p>
          <a:p>
            <a:pPr>
              <a:buFont typeface="Wingdings" pitchFamily="2" charset="2"/>
              <a:buChar char="Ø"/>
            </a:pPr>
            <a:r>
              <a:rPr lang="en-US" dirty="0" smtClean="0"/>
              <a:t>Simple.</a:t>
            </a:r>
          </a:p>
          <a:p>
            <a:pPr>
              <a:buFont typeface="Wingdings" pitchFamily="2" charset="2"/>
              <a:buChar char="Ø"/>
            </a:pPr>
            <a:r>
              <a:rPr lang="en-US" dirty="0" smtClean="0"/>
              <a:t>Strategically use color and texture.</a:t>
            </a:r>
          </a:p>
          <a:p>
            <a:pPr>
              <a:buFont typeface="Wingdings" pitchFamily="2" charset="2"/>
              <a:buChar char="Ø"/>
            </a:pPr>
            <a:r>
              <a:rPr lang="en-US" dirty="0" smtClean="0"/>
              <a:t>Be purposeful in page layout.</a:t>
            </a:r>
          </a:p>
          <a:p>
            <a:pPr>
              <a:buFont typeface="Wingdings" pitchFamily="2" charset="2"/>
              <a:buChar char="Ø"/>
            </a:pPr>
            <a:r>
              <a:rPr lang="en-US" dirty="0" smtClean="0"/>
              <a:t>Create consistency and use common UI elements.</a:t>
            </a:r>
          </a:p>
          <a:p>
            <a:pPr>
              <a:buFont typeface="Wingdings" pitchFamily="2" charset="2"/>
              <a:buChar char="Ø"/>
            </a:pPr>
            <a:endParaRPr lang="en-US" dirty="0" smtClean="0"/>
          </a:p>
          <a:p>
            <a:endParaRPr lang="en-US" dirty="0" smtClean="0"/>
          </a:p>
          <a:p>
            <a:endParaRPr lang="en-US" dirty="0"/>
          </a:p>
        </p:txBody>
      </p:sp>
    </p:spTree>
    <p:extLst>
      <p:ext uri="{BB962C8B-B14F-4D97-AF65-F5344CB8AC3E}">
        <p14:creationId xmlns="" xmlns:p14="http://schemas.microsoft.com/office/powerpoint/2010/main" val="34501616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Design Demo</a:t>
            </a:r>
            <a:endParaRPr lang="en-US" dirty="0"/>
          </a:p>
        </p:txBody>
      </p:sp>
      <p:sp>
        <p:nvSpPr>
          <p:cNvPr id="3" name="Content Placeholder 2"/>
          <p:cNvSpPr>
            <a:spLocks noGrp="1"/>
          </p:cNvSpPr>
          <p:nvPr>
            <p:ph idx="1"/>
          </p:nvPr>
        </p:nvSpPr>
        <p:spPr>
          <a:xfrm>
            <a:off x="676656" y="2251710"/>
            <a:ext cx="10753725" cy="3766185"/>
          </a:xfrm>
        </p:spPr>
        <p:txBody>
          <a:bodyPr/>
          <a:lstStyle/>
          <a:p>
            <a:r>
              <a:rPr lang="en-US" dirty="0" smtClean="0"/>
              <a:t>As demonstrated.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END.</a:t>
            </a:r>
            <a:endParaRPr lang="en-US" dirty="0"/>
          </a:p>
        </p:txBody>
      </p:sp>
    </p:spTree>
    <p:extLst>
      <p:ext uri="{BB962C8B-B14F-4D97-AF65-F5344CB8AC3E}">
        <p14:creationId xmlns="" xmlns:p14="http://schemas.microsoft.com/office/powerpoint/2010/main" val="30849018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research area</a:t>
            </a:r>
            <a:endParaRPr lang="en-US" dirty="0"/>
          </a:p>
        </p:txBody>
      </p:sp>
      <p:sp>
        <p:nvSpPr>
          <p:cNvPr id="3" name="Text Placeholder 2"/>
          <p:cNvSpPr>
            <a:spLocks noGrp="1"/>
          </p:cNvSpPr>
          <p:nvPr>
            <p:ph type="subTitle" idx="1"/>
          </p:nvPr>
        </p:nvSpPr>
        <p:spPr/>
        <p:txBody>
          <a:bodyPr/>
          <a:lstStyle/>
          <a:p>
            <a:r>
              <a:rPr lang="en-US" smtClean="0"/>
              <a:t>Group member name</a:t>
            </a:r>
            <a:endParaRPr lang="en-US"/>
          </a:p>
        </p:txBody>
      </p:sp>
    </p:spTree>
    <p:extLst>
      <p:ext uri="{BB962C8B-B14F-4D97-AF65-F5344CB8AC3E}">
        <p14:creationId xmlns="" xmlns:p14="http://schemas.microsoft.com/office/powerpoint/2010/main" val="14441837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content</a:t>
            </a:r>
            <a:endParaRPr lang="en-US" dirty="0"/>
          </a:p>
        </p:txBody>
      </p:sp>
      <p:sp>
        <p:nvSpPr>
          <p:cNvPr id="3" name="Text Placeholder 2"/>
          <p:cNvSpPr>
            <a:spLocks noGrp="1"/>
          </p:cNvSpPr>
          <p:nvPr>
            <p:ph type="body" idx="1"/>
          </p:nvPr>
        </p:nvSpPr>
        <p:spPr/>
        <p:txBody>
          <a:bodyPr/>
          <a:lstStyle/>
          <a:p>
            <a:r>
              <a:rPr lang="en-US" dirty="0" smtClean="0"/>
              <a:t>heading</a:t>
            </a:r>
            <a:endParaRPr lang="en-US" dirty="0"/>
          </a:p>
        </p:txBody>
      </p:sp>
      <p:sp>
        <p:nvSpPr>
          <p:cNvPr id="4" name="Content Placeholder 3"/>
          <p:cNvSpPr>
            <a:spLocks noGrp="1"/>
          </p:cNvSpPr>
          <p:nvPr>
            <p:ph sz="half" idx="2"/>
          </p:nvPr>
        </p:nvSpPr>
        <p:spPr/>
        <p:txBody>
          <a:bodyPr/>
          <a:lstStyle/>
          <a:p>
            <a:r>
              <a:rPr lang="en-US" dirty="0" smtClean="0"/>
              <a:t>List item</a:t>
            </a:r>
          </a:p>
          <a:p>
            <a:r>
              <a:rPr lang="en-US" dirty="0" smtClean="0"/>
              <a:t>List item</a:t>
            </a:r>
          </a:p>
          <a:p>
            <a:r>
              <a:rPr lang="en-US" dirty="0" smtClean="0"/>
              <a:t>List item</a:t>
            </a:r>
            <a:endParaRPr lang="en-US" dirty="0"/>
          </a:p>
        </p:txBody>
      </p:sp>
      <p:sp>
        <p:nvSpPr>
          <p:cNvPr id="5" name="Text Placeholder 4"/>
          <p:cNvSpPr>
            <a:spLocks noGrp="1"/>
          </p:cNvSpPr>
          <p:nvPr>
            <p:ph type="body" sz="quarter" idx="3"/>
          </p:nvPr>
        </p:nvSpPr>
        <p:spPr/>
        <p:txBody>
          <a:bodyPr/>
          <a:lstStyle/>
          <a:p>
            <a:r>
              <a:rPr lang="en-US" dirty="0" smtClean="0"/>
              <a:t>heading</a:t>
            </a:r>
            <a:endParaRPr lang="en-US" dirty="0"/>
          </a:p>
        </p:txBody>
      </p:sp>
      <p:sp>
        <p:nvSpPr>
          <p:cNvPr id="6" name="Content Placeholder 5"/>
          <p:cNvSpPr>
            <a:spLocks noGrp="1"/>
          </p:cNvSpPr>
          <p:nvPr>
            <p:ph sz="quarter" idx="4"/>
          </p:nvPr>
        </p:nvSpPr>
        <p:spPr/>
        <p:txBody>
          <a:bodyPr/>
          <a:lstStyle/>
          <a:p>
            <a:r>
              <a:rPr lang="en-US" dirty="0" smtClean="0"/>
              <a:t>List item</a:t>
            </a:r>
          </a:p>
          <a:p>
            <a:r>
              <a:rPr lang="en-US" dirty="0" smtClean="0"/>
              <a:t>List item</a:t>
            </a:r>
          </a:p>
          <a:p>
            <a:r>
              <a:rPr lang="en-US" dirty="0" smtClean="0"/>
              <a:t>List item</a:t>
            </a:r>
            <a:endParaRPr lang="en-US" dirty="0"/>
          </a:p>
        </p:txBody>
      </p:sp>
    </p:spTree>
    <p:extLst>
      <p:ext uri="{BB962C8B-B14F-4D97-AF65-F5344CB8AC3E}">
        <p14:creationId xmlns="" xmlns:p14="http://schemas.microsoft.com/office/powerpoint/2010/main" val="994689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2_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0941A018-FB9B-4401-A32C-7E04526866E0}"/>
    </a:ext>
  </a:extLst>
</a:theme>
</file>

<file path=ppt/theme/theme4.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2.xml><?xml version="1.0" encoding="utf-8"?>
<ds:datastoreItem xmlns:ds="http://schemas.openxmlformats.org/officeDocument/2006/customXml" ds:itemID="{FF71E0A8-DA6F-4DC5-84AA-9AE90625C277}">
  <ds:schemaRefs>
    <ds:schemaRef ds:uri="http://www.w3.org/XML/1998/namespace"/>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purl.org/dc/elements/1.1/"/>
    <ds:schemaRef ds:uri="http://purl.org/dc/dcmitype/"/>
  </ds:schemaRefs>
</ds:datastoreItem>
</file>

<file path=customXml/itemProps3.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645</Words>
  <Application>Microsoft Office PowerPoint</Application>
  <PresentationFormat>Custom</PresentationFormat>
  <Paragraphs>162</Paragraphs>
  <Slides>22</Slides>
  <Notes>19</Notes>
  <HiddenSlides>0</HiddenSlides>
  <MMClips>0</MMClips>
  <ScaleCrop>false</ScaleCrop>
  <HeadingPairs>
    <vt:vector size="4" baseType="variant">
      <vt:variant>
        <vt:lpstr>Theme</vt:lpstr>
      </vt:variant>
      <vt:variant>
        <vt:i4>4</vt:i4>
      </vt:variant>
      <vt:variant>
        <vt:lpstr>Slide Titles</vt:lpstr>
      </vt:variant>
      <vt:variant>
        <vt:i4>22</vt:i4>
      </vt:variant>
    </vt:vector>
  </HeadingPairs>
  <TitlesOfParts>
    <vt:vector size="26" baseType="lpstr">
      <vt:lpstr>2_Metropolitan</vt:lpstr>
      <vt:lpstr>1_Metropolitan</vt:lpstr>
      <vt:lpstr>Metropolitan</vt:lpstr>
      <vt:lpstr>3_Metropolitan</vt:lpstr>
      <vt:lpstr>JOBBER INFORMATION SYSTEM</vt:lpstr>
      <vt:lpstr> Problem Statement.</vt:lpstr>
      <vt:lpstr>JOBBER</vt:lpstr>
      <vt:lpstr>Problem Solution</vt:lpstr>
      <vt:lpstr>Project Objectives</vt:lpstr>
      <vt:lpstr>Interface Design</vt:lpstr>
      <vt:lpstr>Interface Design Demo</vt:lpstr>
      <vt:lpstr>First research area</vt:lpstr>
      <vt:lpstr>Supporting content</vt:lpstr>
      <vt:lpstr>Data observations</vt:lpstr>
      <vt:lpstr>Supporting content</vt:lpstr>
      <vt:lpstr>Second Research Area</vt:lpstr>
      <vt:lpstr>Supporting content</vt:lpstr>
      <vt:lpstr>Supporting content</vt:lpstr>
      <vt:lpstr>Data Observations</vt:lpstr>
      <vt:lpstr>Third research area</vt:lpstr>
      <vt:lpstr>Supporting content</vt:lpstr>
      <vt:lpstr>Data observations</vt:lpstr>
      <vt:lpstr>Supporting content</vt:lpstr>
      <vt:lpstr>Project Summary</vt:lpstr>
      <vt:lpstr>Conclusion</vt:lpstr>
      <vt:lpstr>Appendix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4</cp:revision>
  <dcterms:created xsi:type="dcterms:W3CDTF">2013-06-12T19:28:15Z</dcterms:created>
  <dcterms:modified xsi:type="dcterms:W3CDTF">2021-03-12T14:04:38Z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