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8"/>
  </p:notesMasterIdLst>
  <p:sldIdLst>
    <p:sldId id="256" r:id="rId2"/>
    <p:sldId id="258" r:id="rId3"/>
    <p:sldId id="268" r:id="rId4"/>
    <p:sldId id="263" r:id="rId5"/>
    <p:sldId id="267" r:id="rId6"/>
    <p:sldId id="269" r:id="rId7"/>
    <p:sldId id="270" r:id="rId8"/>
    <p:sldId id="264" r:id="rId9"/>
    <p:sldId id="271" r:id="rId10"/>
    <p:sldId id="272" r:id="rId11"/>
    <p:sldId id="259" r:id="rId12"/>
    <p:sldId id="260" r:id="rId13"/>
    <p:sldId id="261" r:id="rId14"/>
    <p:sldId id="266" r:id="rId15"/>
    <p:sldId id="265" r:id="rId16"/>
    <p:sldId id="262" r:id="rId17"/>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535353"/>
        </a:solidFill>
        <a:effectLst/>
        <a:uFillTx/>
        <a:latin typeface="+mn-lt"/>
        <a:ea typeface="+mn-ea"/>
        <a:cs typeface="+mn-cs"/>
        <a:sym typeface="Gill Sans Light"/>
      </a:defRPr>
    </a:lvl1pPr>
    <a:lvl2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535353"/>
        </a:solidFill>
        <a:effectLst/>
        <a:uFillTx/>
        <a:latin typeface="+mn-lt"/>
        <a:ea typeface="+mn-ea"/>
        <a:cs typeface="+mn-cs"/>
        <a:sym typeface="Gill Sans Light"/>
      </a:defRPr>
    </a:lvl2pPr>
    <a:lvl3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535353"/>
        </a:solidFill>
        <a:effectLst/>
        <a:uFillTx/>
        <a:latin typeface="+mn-lt"/>
        <a:ea typeface="+mn-ea"/>
        <a:cs typeface="+mn-cs"/>
        <a:sym typeface="Gill Sans Light"/>
      </a:defRPr>
    </a:lvl3pPr>
    <a:lvl4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535353"/>
        </a:solidFill>
        <a:effectLst/>
        <a:uFillTx/>
        <a:latin typeface="+mn-lt"/>
        <a:ea typeface="+mn-ea"/>
        <a:cs typeface="+mn-cs"/>
        <a:sym typeface="Gill Sans Light"/>
      </a:defRPr>
    </a:lvl4pPr>
    <a:lvl5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535353"/>
        </a:solidFill>
        <a:effectLst/>
        <a:uFillTx/>
        <a:latin typeface="+mn-lt"/>
        <a:ea typeface="+mn-ea"/>
        <a:cs typeface="+mn-cs"/>
        <a:sym typeface="Gill Sans Light"/>
      </a:defRPr>
    </a:lvl5pPr>
    <a:lvl6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535353"/>
        </a:solidFill>
        <a:effectLst/>
        <a:uFillTx/>
        <a:latin typeface="+mn-lt"/>
        <a:ea typeface="+mn-ea"/>
        <a:cs typeface="+mn-cs"/>
        <a:sym typeface="Gill Sans Light"/>
      </a:defRPr>
    </a:lvl6pPr>
    <a:lvl7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535353"/>
        </a:solidFill>
        <a:effectLst/>
        <a:uFillTx/>
        <a:latin typeface="+mn-lt"/>
        <a:ea typeface="+mn-ea"/>
        <a:cs typeface="+mn-cs"/>
        <a:sym typeface="Gill Sans Light"/>
      </a:defRPr>
    </a:lvl7pPr>
    <a:lvl8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535353"/>
        </a:solidFill>
        <a:effectLst/>
        <a:uFillTx/>
        <a:latin typeface="+mn-lt"/>
        <a:ea typeface="+mn-ea"/>
        <a:cs typeface="+mn-cs"/>
        <a:sym typeface="Gill Sans Light"/>
      </a:defRPr>
    </a:lvl8pPr>
    <a:lvl9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535353"/>
        </a:solidFill>
        <a:effectLst/>
        <a:uFillTx/>
        <a:latin typeface="+mn-lt"/>
        <a:ea typeface="+mn-ea"/>
        <a:cs typeface="+mn-cs"/>
        <a:sym typeface="Gill Sans Light"/>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5A5F5E"/>
        </a:fontRef>
        <a:srgbClr val="5A5F5E"/>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noFill/>
        </a:fill>
      </a:tcStyle>
    </a:wholeTbl>
    <a:band2H>
      <a:tcTxStyle/>
      <a:tcStyle>
        <a:tcBdr/>
        <a:fill>
          <a:solidFill>
            <a:srgbClr val="000000">
              <a:alpha val="5000"/>
            </a:srgbClr>
          </a:solidFill>
        </a:fill>
      </a:tcStyle>
    </a:band2H>
    <a:firstCol>
      <a:tcTxStyle b="off" i="off">
        <a:fontRef idx="minor">
          <a:srgbClr val="FFFFFF"/>
        </a:fontRef>
        <a:srgbClr val="FFFFFF"/>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AB1802"/>
          </a:solidFill>
        </a:fill>
      </a:tcStyle>
    </a:firstCol>
    <a:lastRow>
      <a:tcTxStyle b="off" i="off">
        <a:fontRef idx="minor">
          <a:srgbClr val="000000"/>
        </a:fontRef>
        <a:srgbClr val="000000"/>
      </a:tcTxStyle>
      <a:tcStyle>
        <a:tcBdr>
          <a:left>
            <a:ln w="12700" cap="flat">
              <a:solidFill>
                <a:srgbClr val="B4B4B4"/>
              </a:solidFill>
              <a:prstDash val="solid"/>
              <a:miter lim="400000"/>
            </a:ln>
          </a:left>
          <a:right>
            <a:ln w="12700" cap="flat">
              <a:solidFill>
                <a:srgbClr val="B4B4B4"/>
              </a:solidFill>
              <a:prstDash val="solid"/>
              <a:miter lim="400000"/>
            </a:ln>
          </a:right>
          <a:top>
            <a:ln w="25400" cap="flat">
              <a:solidFill>
                <a:srgbClr val="000000"/>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noFill/>
        </a:fill>
      </a:tcStyle>
    </a:lastRow>
    <a:firstRow>
      <a:tcTxStyle b="off" i="off">
        <a:fontRef idx="minor">
          <a:srgbClr val="FFFFFF"/>
        </a:fontRef>
        <a:srgbClr val="FFFFFF"/>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808785"/>
          </a:solidFill>
        </a:fill>
      </a:tcStyle>
    </a:firstRow>
  </a:tblStyle>
  <a:tblStyle styleId="{C7B018BB-80A7-4F77-B60F-C8B233D01FF8}" styleName="">
    <a:tblBg/>
    <a:wholeTbl>
      <a:tcTxStyle b="off" i="off">
        <a:fontRef idx="minor">
          <a:srgbClr val="5A5F5E"/>
        </a:fontRef>
        <a:srgbClr val="5A5F5E"/>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noFill/>
        </a:fill>
      </a:tcStyle>
    </a:wholeTbl>
    <a:band2H>
      <a:tcTxStyle/>
      <a:tcStyle>
        <a:tcBdr/>
        <a:fill>
          <a:solidFill>
            <a:srgbClr val="000000">
              <a:alpha val="5000"/>
            </a:srgbClr>
          </a:solidFill>
        </a:fill>
      </a:tcStyle>
    </a:band2H>
    <a:firstCol>
      <a:tcTxStyle b="off" i="off">
        <a:fontRef idx="minor">
          <a:srgbClr val="FFFFFF"/>
        </a:fontRef>
        <a:srgbClr val="FFFFFF"/>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808785"/>
          </a:solidFill>
        </a:fill>
      </a:tcStyle>
    </a:firstCol>
    <a:lastRow>
      <a:tcTxStyle b="off" i="off">
        <a:fontRef idx="minor">
          <a:srgbClr val="FFFFFF"/>
        </a:fontRef>
        <a:srgbClr val="FFFFFF"/>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AB1802"/>
          </a:solidFill>
        </a:fill>
      </a:tcStyle>
    </a:lastRow>
    <a:firstRow>
      <a:tcTxStyle b="off" i="off">
        <a:fontRef idx="minor">
          <a:srgbClr val="FFFFFF"/>
        </a:fontRef>
        <a:srgbClr val="FFFFFF"/>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AB1802"/>
          </a:solidFill>
        </a:fill>
      </a:tcStyle>
    </a:firstRow>
  </a:tblStyle>
  <a:tblStyle styleId="{EEE7283C-3CF3-47DC-8721-378D4A62B228}" styleName="">
    <a:tblBg/>
    <a:wholeTbl>
      <a:tcTxStyle b="off" i="off">
        <a:fontRef idx="minor">
          <a:srgbClr val="5A5F5E"/>
        </a:fontRef>
        <a:srgbClr val="5A5F5E"/>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noFill/>
        </a:fill>
      </a:tcStyle>
    </a:wholeTbl>
    <a:band2H>
      <a:tcTxStyle/>
      <a:tcStyle>
        <a:tcBdr/>
        <a:fill>
          <a:solidFill>
            <a:srgbClr val="000000">
              <a:alpha val="5000"/>
            </a:srgbClr>
          </a:solidFill>
        </a:fill>
      </a:tcStyle>
    </a:band2H>
    <a:firstCol>
      <a:tcTxStyle b="off" i="off">
        <a:fontRef idx="minor">
          <a:srgbClr val="FFFFFF"/>
        </a:fontRef>
        <a:srgbClr val="FFFFFF"/>
      </a:tcTxStyle>
      <a:tcStyle>
        <a:tcBdr>
          <a:left>
            <a:ln w="12700" cap="flat">
              <a:solidFill>
                <a:srgbClr val="B4B4B4"/>
              </a:solidFill>
              <a:prstDash val="solid"/>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6">
              <a:satOff val="1848"/>
              <a:lumOff val="-15262"/>
            </a:schemeClr>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solidFill>
                <a:srgbClr val="B4B4B4"/>
              </a:solidFill>
              <a:prstDash val="solid"/>
              <a:miter lim="400000"/>
            </a:ln>
          </a:bottom>
          <a:insideH>
            <a:ln w="12700" cap="flat">
              <a:solidFill>
                <a:schemeClr val="accent6">
                  <a:satOff val="1848"/>
                  <a:lumOff val="-15262"/>
                </a:schemeClr>
              </a:solidFill>
              <a:prstDash val="solid"/>
              <a:miter lim="400000"/>
            </a:ln>
          </a:insideH>
          <a:insideV>
            <a:ln w="12700" cap="flat">
              <a:noFill/>
              <a:miter lim="400000"/>
            </a:ln>
          </a:insideV>
        </a:tcBdr>
        <a:fill>
          <a:solidFill>
            <a:schemeClr val="accent6"/>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B4B4B4"/>
              </a:solidFill>
              <a:prstDash val="solid"/>
              <a:miter lim="400000"/>
            </a:ln>
          </a:top>
          <a:bottom>
            <a:ln w="12700" cap="flat">
              <a:noFill/>
              <a:miter lim="400000"/>
            </a:ln>
          </a:bottom>
          <a:insideH>
            <a:ln w="12700" cap="flat">
              <a:solidFill>
                <a:schemeClr val="accent6">
                  <a:satOff val="1848"/>
                  <a:lumOff val="-15262"/>
                </a:schemeClr>
              </a:solidFill>
              <a:prstDash val="solid"/>
              <a:miter lim="400000"/>
            </a:ln>
          </a:insideH>
          <a:insideV>
            <a:ln w="12700" cap="flat">
              <a:noFill/>
              <a:miter lim="400000"/>
            </a:ln>
          </a:insideV>
        </a:tcBdr>
        <a:fill>
          <a:solidFill>
            <a:schemeClr val="accent6"/>
          </a:solidFill>
        </a:fill>
      </a:tcStyle>
    </a:firstRow>
  </a:tblStyle>
  <a:tblStyle styleId="{CF821DB8-F4EB-4A41-A1BA-3FCAFE7338EE}" styleName="">
    <a:tblBg/>
    <a:wholeTbl>
      <a:tcTxStyle b="off" i="off">
        <a:fontRef idx="minor">
          <a:srgbClr val="5A5F5E"/>
        </a:fontRef>
        <a:srgbClr val="5A5F5E"/>
      </a:tcTxStyle>
      <a:tcStyle>
        <a:tcBdr>
          <a:left>
            <a:ln w="0" cap="flat">
              <a:noFill/>
              <a:miter lim="400000"/>
            </a:ln>
          </a:left>
          <a:right>
            <a:ln w="0" cap="flat">
              <a:noFill/>
              <a:miter lim="400000"/>
            </a:ln>
          </a:right>
          <a:top>
            <a:ln w="0" cap="flat">
              <a:noFill/>
              <a:miter lim="400000"/>
            </a:ln>
          </a:top>
          <a:bottom>
            <a:ln w="0" cap="flat">
              <a:noFill/>
              <a:miter lim="400000"/>
            </a:ln>
          </a:bottom>
          <a:insideH>
            <a:ln w="0" cap="flat">
              <a:noFill/>
              <a:miter lim="400000"/>
            </a:ln>
          </a:insideH>
          <a:insideV>
            <a:ln w="0" cap="flat">
              <a:noFill/>
              <a:miter lim="400000"/>
            </a:ln>
          </a:insideV>
        </a:tcBdr>
        <a:fill>
          <a:noFill/>
        </a:fill>
      </a:tcStyle>
    </a:wholeTbl>
    <a:band2H>
      <a:tcTxStyle/>
      <a:tcStyle>
        <a:tcBdr/>
        <a:fill>
          <a:solidFill>
            <a:srgbClr val="000000">
              <a:alpha val="5000"/>
            </a:srgbClr>
          </a:solidFill>
        </a:fill>
      </a:tcStyle>
    </a:band2H>
    <a:firstCol>
      <a:tcTxStyle b="off" i="off">
        <a:fontRef idx="minor">
          <a:srgbClr val="FFFFFF"/>
        </a:fontRef>
        <a:srgbClr val="FFFFFF"/>
      </a:tcTxStyle>
      <a:tcStyle>
        <a:tcBdr>
          <a:left>
            <a:ln w="12700" cap="flat">
              <a:solidFill>
                <a:srgbClr val="B4B4B4"/>
              </a:solidFill>
              <a:prstDash val="solid"/>
              <a:miter lim="400000"/>
            </a:ln>
          </a:left>
          <a:right>
            <a:ln w="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808785"/>
          </a:solid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noFill/>
              <a:miter lim="400000"/>
            </a:ln>
          </a:insideH>
          <a:insideV>
            <a:ln w="12700" cap="flat">
              <a:noFill/>
              <a:miter lim="400000"/>
            </a:ln>
          </a:insideV>
        </a:tcBdr>
        <a:fill>
          <a:solidFill>
            <a:srgbClr val="E5E6E5"/>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B4B4B4"/>
              </a:solidFill>
              <a:prstDash val="solid"/>
              <a:miter lim="400000"/>
            </a:ln>
          </a:top>
          <a:bottom>
            <a:ln w="0" cap="flat">
              <a:noFill/>
              <a:miter lim="400000"/>
            </a:ln>
          </a:bottom>
          <a:insideH>
            <a:ln w="12700" cap="flat">
              <a:noFill/>
              <a:miter lim="400000"/>
            </a:ln>
          </a:insideH>
          <a:insideV>
            <a:ln w="12700" cap="flat">
              <a:noFill/>
              <a:miter lim="400000"/>
            </a:ln>
          </a:insideV>
        </a:tcBdr>
        <a:fill>
          <a:solidFill>
            <a:srgbClr val="5A5F5E"/>
          </a:solidFill>
        </a:fill>
      </a:tcStyle>
    </a:firstRow>
  </a:tblStyle>
  <a:tblStyle styleId="{33BA23B1-9221-436E-865A-0063620EA4FD}" styleName="">
    <a:tblBg/>
    <a:wholeTbl>
      <a:tcTxStyle b="off" i="off">
        <a:fontRef idx="minor">
          <a:srgbClr val="5A5F5E"/>
        </a:fontRef>
        <a:srgbClr val="5A5F5E"/>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noFill/>
        </a:fill>
      </a:tcStyle>
    </a:wholeTbl>
    <a:band2H>
      <a:tcTxStyle/>
      <a:tcStyle>
        <a:tcBdr/>
        <a:fill>
          <a:solidFill>
            <a:srgbClr val="EBEBEB"/>
          </a:solidFill>
        </a:fill>
      </a:tcStyle>
    </a:band2H>
    <a:firstCol>
      <a:tcTxStyle b="off" i="off">
        <a:fontRef idx="minor">
          <a:srgbClr val="5A5F5E"/>
        </a:fontRef>
        <a:srgbClr val="5A5F5E"/>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E5E6E5"/>
          </a:solidFill>
        </a:fill>
      </a:tcStyle>
    </a:firstCol>
    <a:lastRow>
      <a:tcTxStyle b="off" i="off">
        <a:fontRef idx="minor">
          <a:srgbClr val="5A5F5E"/>
        </a:fontRef>
        <a:srgbClr val="5A5F5E"/>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CCCCCC"/>
          </a:solidFill>
        </a:fill>
      </a:tcStyle>
    </a:lastRow>
    <a:firstRow>
      <a:tcTxStyle b="off" i="off">
        <a:fontRef idx="minor">
          <a:srgbClr val="5A5F5E"/>
        </a:fontRef>
        <a:srgbClr val="5A5F5E"/>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CCCCCC"/>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C8C8C8"/>
              </a:solidFill>
              <a:prstDash val="solid"/>
              <a:miter lim="400000"/>
            </a:ln>
          </a:left>
          <a:right>
            <a:ln w="12700" cap="flat">
              <a:solidFill>
                <a:srgbClr val="C8C8C8"/>
              </a:solidFill>
              <a:prstDash val="solid"/>
              <a:miter lim="400000"/>
            </a:ln>
          </a:right>
          <a:top>
            <a:ln w="12700" cap="flat">
              <a:solidFill>
                <a:srgbClr val="5A5F5E"/>
              </a:solidFill>
              <a:custDash>
                <a:ds d="200000" sp="200000"/>
              </a:custDash>
              <a:miter lim="400000"/>
            </a:ln>
          </a:top>
          <a:bottom>
            <a:ln w="12700" cap="flat">
              <a:solidFill>
                <a:srgbClr val="5A5F5E"/>
              </a:solidFill>
              <a:custDash>
                <a:ds d="200000" sp="200000"/>
              </a:custDash>
              <a:miter lim="400000"/>
            </a:ln>
          </a:bottom>
          <a:insideH>
            <a:ln w="12700" cap="flat">
              <a:solidFill>
                <a:srgbClr val="5A5F5E"/>
              </a:solidFill>
              <a:custDash>
                <a:ds d="200000" sp="200000"/>
              </a:custDash>
              <a:miter lim="400000"/>
            </a:ln>
          </a:insideH>
          <a:insideV>
            <a:ln w="12700" cap="flat">
              <a:solidFill>
                <a:srgbClr val="C8C8C8"/>
              </a:solidFill>
              <a:prstDash val="solid"/>
              <a:miter lim="400000"/>
            </a:ln>
          </a:insideV>
        </a:tcBdr>
        <a:fill>
          <a:noFill/>
        </a:fill>
      </a:tcStyle>
    </a:wholeTbl>
    <a:band2H>
      <a:tcTxStyle/>
      <a:tcStyle>
        <a:tcBdr/>
        <a:fill>
          <a:solidFill>
            <a:srgbClr val="000000">
              <a:alpha val="5000"/>
            </a:srgbClr>
          </a:solidFill>
        </a:fill>
      </a:tcStyle>
    </a:band2H>
    <a:firstCol>
      <a:tcTxStyle b="off" i="off">
        <a:fontRef idx="minor">
          <a:srgbClr val="000000"/>
        </a:fontRef>
        <a:srgbClr val="000000"/>
      </a:tcTxStyle>
      <a:tcStyle>
        <a:tcBdr>
          <a:left>
            <a:ln w="12700" cap="flat">
              <a:noFill/>
              <a:miter lim="400000"/>
            </a:ln>
          </a:left>
          <a:right>
            <a:ln w="12700" cap="flat">
              <a:solidFill>
                <a:srgbClr val="5A5F5E"/>
              </a:solidFill>
              <a:prstDash val="solid"/>
              <a:miter lim="400000"/>
            </a:ln>
          </a:right>
          <a:top>
            <a:ln w="12700" cap="flat">
              <a:solidFill>
                <a:srgbClr val="C8C8C8"/>
              </a:solidFill>
              <a:prstDash val="solid"/>
              <a:miter lim="400000"/>
            </a:ln>
          </a:top>
          <a:bottom>
            <a:ln w="12700" cap="flat">
              <a:solidFill>
                <a:srgbClr val="C8C8C8"/>
              </a:solidFill>
              <a:prstDash val="solid"/>
              <a:miter lim="400000"/>
            </a:ln>
          </a:bottom>
          <a:insideH>
            <a:ln w="12700" cap="flat">
              <a:solidFill>
                <a:srgbClr val="C8C8C8"/>
              </a:solidFill>
              <a:prstDash val="solid"/>
              <a:miter lim="400000"/>
            </a:ln>
          </a:insideH>
          <a:insideV>
            <a:ln w="12700" cap="flat">
              <a:solidFill>
                <a:srgbClr val="C8C8C8"/>
              </a:solidFill>
              <a:prstDash val="solid"/>
              <a:miter lim="400000"/>
            </a:ln>
          </a:insideV>
        </a:tcBdr>
        <a:fill>
          <a:noFill/>
        </a:fill>
      </a:tcStyle>
    </a:firstCol>
    <a:lastRow>
      <a:tcTxStyle b="off" i="off">
        <a:fontRef idx="minor">
          <a:srgbClr val="000000"/>
        </a:fontRef>
        <a:srgbClr val="000000"/>
      </a:tcTxStyle>
      <a:tcStyle>
        <a:tcBdr>
          <a:left>
            <a:ln w="12700" cap="flat">
              <a:solidFill>
                <a:srgbClr val="C8C8C8"/>
              </a:solidFill>
              <a:prstDash val="solid"/>
              <a:miter lim="400000"/>
            </a:ln>
          </a:left>
          <a:right>
            <a:ln w="12700" cap="flat">
              <a:solidFill>
                <a:srgbClr val="C8C8C8"/>
              </a:solidFill>
              <a:prstDash val="solid"/>
              <a:miter lim="400000"/>
            </a:ln>
          </a:right>
          <a:top>
            <a:ln w="12700" cap="flat">
              <a:solidFill>
                <a:srgbClr val="5A5F5E"/>
              </a:solidFill>
              <a:prstDash val="solid"/>
              <a:miter lim="400000"/>
            </a:ln>
          </a:top>
          <a:bottom>
            <a:ln w="12700" cap="flat">
              <a:noFill/>
              <a:miter lim="400000"/>
            </a:ln>
          </a:bottom>
          <a:insideH>
            <a:ln w="12700" cap="flat">
              <a:solidFill>
                <a:srgbClr val="C8C8C8"/>
              </a:solidFill>
              <a:prstDash val="solid"/>
              <a:miter lim="400000"/>
            </a:ln>
          </a:insideH>
          <a:insideV>
            <a:ln w="12700" cap="flat">
              <a:solidFill>
                <a:srgbClr val="C8C8C8"/>
              </a:solidFill>
              <a:prstDash val="solid"/>
              <a:miter lim="400000"/>
            </a:ln>
          </a:insideV>
        </a:tcBdr>
        <a:fill>
          <a:noFill/>
        </a:fill>
      </a:tcStyle>
    </a:lastRow>
    <a:firstRow>
      <a:tcTxStyle b="off" i="off">
        <a:fontRef idx="minor">
          <a:srgbClr val="000000"/>
        </a:fontRef>
        <a:srgbClr val="000000"/>
      </a:tcTxStyle>
      <a:tcStyle>
        <a:tcBdr>
          <a:left>
            <a:ln w="12700" cap="flat">
              <a:solidFill>
                <a:srgbClr val="C8C8C8"/>
              </a:solidFill>
              <a:prstDash val="solid"/>
              <a:miter lim="400000"/>
            </a:ln>
          </a:left>
          <a:right>
            <a:ln w="12700" cap="flat">
              <a:solidFill>
                <a:srgbClr val="C8C8C8"/>
              </a:solidFill>
              <a:prstDash val="solid"/>
              <a:miter lim="400000"/>
            </a:ln>
          </a:right>
          <a:top>
            <a:ln w="12700" cap="flat">
              <a:noFill/>
              <a:miter lim="400000"/>
            </a:ln>
          </a:top>
          <a:bottom>
            <a:ln w="12700" cap="flat">
              <a:solidFill>
                <a:srgbClr val="5A5F5E"/>
              </a:solidFill>
              <a:prstDash val="solid"/>
              <a:miter lim="400000"/>
            </a:ln>
          </a:bottom>
          <a:insideH>
            <a:ln w="12700" cap="flat">
              <a:solidFill>
                <a:srgbClr val="C8C8C8"/>
              </a:solidFill>
              <a:prstDash val="solid"/>
              <a:miter lim="400000"/>
            </a:ln>
          </a:insideH>
          <a:insideV>
            <a:ln w="12700" cap="flat">
              <a:solidFill>
                <a:srgbClr val="C8C8C8"/>
              </a:solidFill>
              <a:prstDash val="solid"/>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56" autoAdjust="0"/>
    <p:restoredTop sz="89964" autoAdjust="0"/>
  </p:normalViewPr>
  <p:slideViewPr>
    <p:cSldViewPr snapToGrid="0">
      <p:cViewPr varScale="1">
        <p:scale>
          <a:sx n="47" d="100"/>
          <a:sy n="47" d="100"/>
        </p:scale>
        <p:origin x="1488" y="42"/>
      </p:cViewPr>
      <p:guideLst/>
    </p:cSldViewPr>
  </p:slideViewPr>
  <p:notesTextViewPr>
    <p:cViewPr>
      <p:scale>
        <a:sx n="150" d="100"/>
        <a:sy n="15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6" name="Shape 116"/>
          <p:cNvSpPr>
            <a:spLocks noGrp="1" noRot="1" noChangeAspect="1"/>
          </p:cNvSpPr>
          <p:nvPr>
            <p:ph type="sldImg"/>
          </p:nvPr>
        </p:nvSpPr>
        <p:spPr>
          <a:xfrm>
            <a:off x="1143000" y="685800"/>
            <a:ext cx="4572000" cy="3429000"/>
          </a:xfrm>
          <a:prstGeom prst="rect">
            <a:avLst/>
          </a:prstGeom>
        </p:spPr>
        <p:txBody>
          <a:bodyPr/>
          <a:lstStyle/>
          <a:p>
            <a:endParaRPr/>
          </a:p>
        </p:txBody>
      </p:sp>
      <p:sp>
        <p:nvSpPr>
          <p:cNvPr id="117" name="Shape 11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indent="-457200">
              <a:buAutoNum type="arabicParenR"/>
            </a:pPr>
            <a:endParaRPr lang="en-US" dirty="0"/>
          </a:p>
        </p:txBody>
      </p:sp>
    </p:spTree>
    <p:extLst>
      <p:ext uri="{BB962C8B-B14F-4D97-AF65-F5344CB8AC3E}">
        <p14:creationId xmlns:p14="http://schemas.microsoft.com/office/powerpoint/2010/main" val="6876913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indent="-457200">
              <a:buAutoNum type="arabicParenR"/>
            </a:pPr>
            <a:endParaRPr lang="en-IN" dirty="0"/>
          </a:p>
        </p:txBody>
      </p:sp>
    </p:spTree>
    <p:extLst>
      <p:ext uri="{BB962C8B-B14F-4D97-AF65-F5344CB8AC3E}">
        <p14:creationId xmlns:p14="http://schemas.microsoft.com/office/powerpoint/2010/main" val="28426252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marR="0" lvl="0" indent="-457200" defTabSz="457200" eaLnBrk="1" fontAlgn="auto" latinLnBrk="0" hangingPunct="1">
              <a:lnSpc>
                <a:spcPct val="117999"/>
              </a:lnSpc>
              <a:spcBef>
                <a:spcPts val="0"/>
              </a:spcBef>
              <a:spcAft>
                <a:spcPts val="0"/>
              </a:spcAft>
              <a:buClrTx/>
              <a:buSzTx/>
              <a:buFontTx/>
              <a:buAutoNum type="arabicParenR"/>
              <a:tabLst/>
              <a:defRPr/>
            </a:pPr>
            <a:endParaRPr lang="en-IN" dirty="0"/>
          </a:p>
        </p:txBody>
      </p:sp>
    </p:spTree>
    <p:extLst>
      <p:ext uri="{BB962C8B-B14F-4D97-AF65-F5344CB8AC3E}">
        <p14:creationId xmlns:p14="http://schemas.microsoft.com/office/powerpoint/2010/main" val="2664621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indent="-457200">
              <a:buAutoNum type="arabicParenR"/>
            </a:pPr>
            <a:endParaRPr lang="en-US" dirty="0"/>
          </a:p>
        </p:txBody>
      </p:sp>
    </p:spTree>
    <p:extLst>
      <p:ext uri="{BB962C8B-B14F-4D97-AF65-F5344CB8AC3E}">
        <p14:creationId xmlns:p14="http://schemas.microsoft.com/office/powerpoint/2010/main" val="6299529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indent="-457200">
              <a:buAutoNum type="arabicParenR"/>
            </a:pPr>
            <a:endParaRPr lang="en-US" dirty="0"/>
          </a:p>
        </p:txBody>
      </p:sp>
    </p:spTree>
    <p:extLst>
      <p:ext uri="{BB962C8B-B14F-4D97-AF65-F5344CB8AC3E}">
        <p14:creationId xmlns:p14="http://schemas.microsoft.com/office/powerpoint/2010/main" val="25886026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indent="-457200">
              <a:buAutoNum type="arabicParenR"/>
            </a:pPr>
            <a:endParaRPr lang="en-US" dirty="0"/>
          </a:p>
        </p:txBody>
      </p:sp>
    </p:spTree>
    <p:extLst>
      <p:ext uri="{BB962C8B-B14F-4D97-AF65-F5344CB8AC3E}">
        <p14:creationId xmlns:p14="http://schemas.microsoft.com/office/powerpoint/2010/main" val="27704036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36906666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18373003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33197588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FontTx/>
              <a:buChar char="-"/>
            </a:pPr>
            <a:endParaRPr lang="en-US" dirty="0"/>
          </a:p>
        </p:txBody>
      </p:sp>
    </p:spTree>
    <p:extLst>
      <p:ext uri="{BB962C8B-B14F-4D97-AF65-F5344CB8AC3E}">
        <p14:creationId xmlns:p14="http://schemas.microsoft.com/office/powerpoint/2010/main" val="4675593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indent="-457200">
              <a:buAutoNum type="arabicParenR"/>
            </a:pPr>
            <a:endParaRPr lang="en-IN" dirty="0"/>
          </a:p>
        </p:txBody>
      </p:sp>
    </p:spTree>
    <p:extLst>
      <p:ext uri="{BB962C8B-B14F-4D97-AF65-F5344CB8AC3E}">
        <p14:creationId xmlns:p14="http://schemas.microsoft.com/office/powerpoint/2010/main" val="8080709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amp; Subtitle">
    <p:spTree>
      <p:nvGrpSpPr>
        <p:cNvPr id="1" name=""/>
        <p:cNvGrpSpPr/>
        <p:nvPr/>
      </p:nvGrpSpPr>
      <p:grpSpPr>
        <a:xfrm>
          <a:off x="0" y="0"/>
          <a:ext cx="0" cy="0"/>
          <a:chOff x="0" y="0"/>
          <a:chExt cx="0" cy="0"/>
        </a:xfrm>
      </p:grpSpPr>
      <p:sp>
        <p:nvSpPr>
          <p:cNvPr id="11" name="Title Text"/>
          <p:cNvSpPr txBox="1">
            <a:spLocks noGrp="1"/>
          </p:cNvSpPr>
          <p:nvPr>
            <p:ph type="title"/>
          </p:nvPr>
        </p:nvSpPr>
        <p:spPr>
          <a:xfrm>
            <a:off x="355600" y="2044700"/>
            <a:ext cx="12293600" cy="3238500"/>
          </a:xfrm>
          <a:prstGeom prst="rect">
            <a:avLst/>
          </a:prstGeom>
        </p:spPr>
        <p:txBody>
          <a:bodyPr anchor="b"/>
          <a:lstStyle/>
          <a:p>
            <a:r>
              <a:t>Title Text</a:t>
            </a:r>
          </a:p>
        </p:txBody>
      </p:sp>
      <p:sp>
        <p:nvSpPr>
          <p:cNvPr id="12" name="Body Level One…"/>
          <p:cNvSpPr txBox="1">
            <a:spLocks noGrp="1"/>
          </p:cNvSpPr>
          <p:nvPr>
            <p:ph type="body" sz="quarter" idx="1"/>
          </p:nvPr>
        </p:nvSpPr>
        <p:spPr>
          <a:xfrm>
            <a:off x="355600" y="5270500"/>
            <a:ext cx="12293600" cy="1295400"/>
          </a:xfrm>
          <a:prstGeom prst="rect">
            <a:avLst/>
          </a:prstGeom>
        </p:spPr>
        <p:txBody>
          <a:bodyPr anchor="t"/>
          <a:lstStyle>
            <a:lvl1pPr marL="0" indent="0" algn="ctr">
              <a:spcBef>
                <a:spcPts val="0"/>
              </a:spcBef>
              <a:buClr>
                <a:srgbClr val="535353"/>
              </a:buClr>
              <a:buSzTx/>
              <a:buNone/>
            </a:lvl1pPr>
            <a:lvl2pPr marL="0" indent="0" algn="ctr">
              <a:spcBef>
                <a:spcPts val="0"/>
              </a:spcBef>
              <a:buClr>
                <a:srgbClr val="535353"/>
              </a:buClr>
              <a:buSzTx/>
              <a:buNone/>
            </a:lvl2pPr>
            <a:lvl3pPr marL="0" indent="0" algn="ctr">
              <a:spcBef>
                <a:spcPts val="0"/>
              </a:spcBef>
              <a:buClr>
                <a:srgbClr val="535353"/>
              </a:buClr>
              <a:buSzTx/>
              <a:buNone/>
            </a:lvl3pPr>
            <a:lvl4pPr marL="0" indent="0" algn="ctr">
              <a:spcBef>
                <a:spcPts val="0"/>
              </a:spcBef>
              <a:buClr>
                <a:srgbClr val="535353"/>
              </a:buClr>
              <a:buSzTx/>
              <a:buNone/>
            </a:lvl4pPr>
            <a:lvl5pPr marL="0" indent="0" algn="ctr">
              <a:spcBef>
                <a:spcPts val="0"/>
              </a:spcBef>
              <a:buClr>
                <a:srgbClr val="535353"/>
              </a:buClr>
              <a:buSzTx/>
              <a:buNone/>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93" name="–Johnny Appleseed"/>
          <p:cNvSpPr txBox="1">
            <a:spLocks noGrp="1"/>
          </p:cNvSpPr>
          <p:nvPr>
            <p:ph type="body" sz="quarter" idx="13"/>
          </p:nvPr>
        </p:nvSpPr>
        <p:spPr>
          <a:xfrm>
            <a:off x="1270000" y="5689600"/>
            <a:ext cx="10464800" cy="508000"/>
          </a:xfrm>
          <a:prstGeom prst="rect">
            <a:avLst/>
          </a:prstGeom>
        </p:spPr>
        <p:txBody>
          <a:bodyPr anchor="t">
            <a:spAutoFit/>
          </a:bodyPr>
          <a:lstStyle>
            <a:lvl1pPr marL="0" indent="0" algn="ctr">
              <a:spcBef>
                <a:spcPts val="0"/>
              </a:spcBef>
              <a:buSzTx/>
              <a:buNone/>
              <a:defRPr sz="2800"/>
            </a:lvl1pPr>
          </a:lstStyle>
          <a:p>
            <a:r>
              <a:t>–Johnny Appleseed</a:t>
            </a:r>
          </a:p>
        </p:txBody>
      </p:sp>
      <p:sp>
        <p:nvSpPr>
          <p:cNvPr id="94" name="“Type a quote here.”"/>
          <p:cNvSpPr txBox="1">
            <a:spLocks noGrp="1"/>
          </p:cNvSpPr>
          <p:nvPr>
            <p:ph type="body" sz="quarter" idx="14"/>
          </p:nvPr>
        </p:nvSpPr>
        <p:spPr>
          <a:xfrm>
            <a:off x="1270000" y="4152900"/>
            <a:ext cx="10464800" cy="647700"/>
          </a:xfrm>
          <a:prstGeom prst="rect">
            <a:avLst/>
          </a:prstGeom>
        </p:spPr>
        <p:txBody>
          <a:bodyPr>
            <a:spAutoFit/>
          </a:bodyPr>
          <a:lstStyle>
            <a:lvl1pPr marL="0" indent="0" algn="ctr">
              <a:spcBef>
                <a:spcPts val="0"/>
              </a:spcBef>
              <a:buSzTx/>
              <a:buNone/>
            </a:lvl1pPr>
          </a:lstStyle>
          <a:p>
            <a:r>
              <a:t>“Type a quote here.”</a:t>
            </a:r>
          </a:p>
        </p:txBody>
      </p:sp>
      <p:sp>
        <p:nvSpPr>
          <p:cNvPr id="9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02" name="Image"/>
          <p:cNvSpPr>
            <a:spLocks noGrp="1"/>
          </p:cNvSpPr>
          <p:nvPr>
            <p:ph type="pic" idx="13"/>
          </p:nvPr>
        </p:nvSpPr>
        <p:spPr>
          <a:xfrm>
            <a:off x="0" y="0"/>
            <a:ext cx="13004800" cy="9753600"/>
          </a:xfrm>
          <a:prstGeom prst="rect">
            <a:avLst/>
          </a:prstGeom>
        </p:spPr>
        <p:txBody>
          <a:bodyPr lIns="91439" tIns="45719" rIns="91439" bIns="45719" anchor="t">
            <a:noAutofit/>
          </a:bodyPr>
          <a:lstStyle/>
          <a:p>
            <a:endParaRPr/>
          </a:p>
        </p:txBody>
      </p:sp>
      <p:sp>
        <p:nvSpPr>
          <p:cNvPr id="10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1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Photo - Horizontal">
    <p:spTree>
      <p:nvGrpSpPr>
        <p:cNvPr id="1" name=""/>
        <p:cNvGrpSpPr/>
        <p:nvPr/>
      </p:nvGrpSpPr>
      <p:grpSpPr>
        <a:xfrm>
          <a:off x="0" y="0"/>
          <a:ext cx="0" cy="0"/>
          <a:chOff x="0" y="0"/>
          <a:chExt cx="0" cy="0"/>
        </a:xfrm>
      </p:grpSpPr>
      <p:sp>
        <p:nvSpPr>
          <p:cNvPr id="20" name="Image"/>
          <p:cNvSpPr>
            <a:spLocks noGrp="1"/>
          </p:cNvSpPr>
          <p:nvPr>
            <p:ph type="pic" idx="13"/>
          </p:nvPr>
        </p:nvSpPr>
        <p:spPr>
          <a:xfrm>
            <a:off x="1346200" y="520700"/>
            <a:ext cx="10388600" cy="5860236"/>
          </a:xfrm>
          <a:prstGeom prst="rect">
            <a:avLst/>
          </a:prstGeom>
        </p:spPr>
        <p:txBody>
          <a:bodyPr lIns="91439" tIns="45719" rIns="91439" bIns="45719" anchor="t">
            <a:noAutofit/>
          </a:bodyPr>
          <a:lstStyle/>
          <a:p>
            <a:endParaRPr/>
          </a:p>
        </p:txBody>
      </p:sp>
      <p:sp>
        <p:nvSpPr>
          <p:cNvPr id="21" name="Title Text"/>
          <p:cNvSpPr txBox="1">
            <a:spLocks noGrp="1"/>
          </p:cNvSpPr>
          <p:nvPr>
            <p:ph type="title"/>
          </p:nvPr>
        </p:nvSpPr>
        <p:spPr>
          <a:xfrm>
            <a:off x="1270000" y="6908800"/>
            <a:ext cx="10464800" cy="1282700"/>
          </a:xfrm>
          <a:prstGeom prst="rect">
            <a:avLst/>
          </a:prstGeom>
        </p:spPr>
        <p:txBody>
          <a:bodyPr/>
          <a:lstStyle/>
          <a:p>
            <a:r>
              <a:t>Title Text</a:t>
            </a:r>
          </a:p>
        </p:txBody>
      </p:sp>
      <p:sp>
        <p:nvSpPr>
          <p:cNvPr id="22" name="Body Level One…"/>
          <p:cNvSpPr txBox="1">
            <a:spLocks noGrp="1"/>
          </p:cNvSpPr>
          <p:nvPr>
            <p:ph type="body" sz="quarter" idx="1"/>
          </p:nvPr>
        </p:nvSpPr>
        <p:spPr>
          <a:xfrm>
            <a:off x="1270000" y="8191500"/>
            <a:ext cx="10464800" cy="1130300"/>
          </a:xfrm>
          <a:prstGeom prst="rect">
            <a:avLst/>
          </a:prstGeom>
        </p:spPr>
        <p:txBody>
          <a:bodyPr anchor="t"/>
          <a:lstStyle>
            <a:lvl1pPr marL="0" indent="0" algn="ctr">
              <a:spcBef>
                <a:spcPts val="0"/>
              </a:spcBef>
              <a:buClr>
                <a:srgbClr val="535353"/>
              </a:buClr>
              <a:buSzTx/>
              <a:buNone/>
            </a:lvl1pPr>
            <a:lvl2pPr marL="0" indent="0" algn="ctr">
              <a:spcBef>
                <a:spcPts val="0"/>
              </a:spcBef>
              <a:buClr>
                <a:srgbClr val="535353"/>
              </a:buClr>
              <a:buSzTx/>
              <a:buNone/>
            </a:lvl2pPr>
            <a:lvl3pPr marL="0" indent="0" algn="ctr">
              <a:spcBef>
                <a:spcPts val="0"/>
              </a:spcBef>
              <a:buClr>
                <a:srgbClr val="535353"/>
              </a:buClr>
              <a:buSzTx/>
              <a:buNone/>
            </a:lvl3pPr>
            <a:lvl4pPr marL="0" indent="0" algn="ctr">
              <a:spcBef>
                <a:spcPts val="0"/>
              </a:spcBef>
              <a:buClr>
                <a:srgbClr val="535353"/>
              </a:buClr>
              <a:buSzTx/>
              <a:buNone/>
            </a:lvl4pPr>
            <a:lvl5pPr marL="0" indent="0" algn="ctr">
              <a:spcBef>
                <a:spcPts val="0"/>
              </a:spcBef>
              <a:buClr>
                <a:srgbClr val="535353"/>
              </a:buClr>
              <a:buSzTx/>
              <a:buNone/>
            </a:lvl5pPr>
          </a:lstStyle>
          <a:p>
            <a:r>
              <a:t>Body Level One</a:t>
            </a:r>
          </a:p>
          <a:p>
            <a:pPr lvl="1"/>
            <a:r>
              <a:t>Body Level Two</a:t>
            </a:r>
          </a:p>
          <a:p>
            <a:pPr lvl="2"/>
            <a:r>
              <a:t>Body Level Three</a:t>
            </a:r>
          </a:p>
          <a:p>
            <a:pPr lvl="3"/>
            <a:r>
              <a:t>Body Level Four</a:t>
            </a:r>
          </a:p>
          <a:p>
            <a:pPr lvl="4"/>
            <a:r>
              <a:t>Body Level Five</a:t>
            </a:r>
          </a:p>
        </p:txBody>
      </p:sp>
      <p:sp>
        <p:nvSpPr>
          <p:cNvPr id="2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 Centre">
    <p:spTree>
      <p:nvGrpSpPr>
        <p:cNvPr id="1" name=""/>
        <p:cNvGrpSpPr/>
        <p:nvPr/>
      </p:nvGrpSpPr>
      <p:grpSpPr>
        <a:xfrm>
          <a:off x="0" y="0"/>
          <a:ext cx="0" cy="0"/>
          <a:chOff x="0" y="0"/>
          <a:chExt cx="0" cy="0"/>
        </a:xfrm>
      </p:grpSpPr>
      <p:sp>
        <p:nvSpPr>
          <p:cNvPr id="30" name="Title Text"/>
          <p:cNvSpPr txBox="1">
            <a:spLocks noGrp="1"/>
          </p:cNvSpPr>
          <p:nvPr>
            <p:ph type="title"/>
          </p:nvPr>
        </p:nvSpPr>
        <p:spPr>
          <a:xfrm>
            <a:off x="355600" y="3251200"/>
            <a:ext cx="12293600" cy="3238500"/>
          </a:xfrm>
          <a:prstGeom prst="rect">
            <a:avLst/>
          </a:prstGeom>
        </p:spPr>
        <p:txBody>
          <a:bodyPr/>
          <a:lstStyle/>
          <a:p>
            <a:r>
              <a:t>Title Text</a:t>
            </a:r>
          </a:p>
        </p:txBody>
      </p:sp>
      <p:sp>
        <p:nvSpPr>
          <p:cNvPr id="3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Photo - Vertical">
    <p:spTree>
      <p:nvGrpSpPr>
        <p:cNvPr id="1" name=""/>
        <p:cNvGrpSpPr/>
        <p:nvPr/>
      </p:nvGrpSpPr>
      <p:grpSpPr>
        <a:xfrm>
          <a:off x="0" y="0"/>
          <a:ext cx="0" cy="0"/>
          <a:chOff x="0" y="0"/>
          <a:chExt cx="0" cy="0"/>
        </a:xfrm>
      </p:grpSpPr>
      <p:sp>
        <p:nvSpPr>
          <p:cNvPr id="38" name="Image"/>
          <p:cNvSpPr>
            <a:spLocks noGrp="1"/>
          </p:cNvSpPr>
          <p:nvPr>
            <p:ph type="pic" sz="half" idx="13"/>
          </p:nvPr>
        </p:nvSpPr>
        <p:spPr>
          <a:xfrm>
            <a:off x="6705600" y="609600"/>
            <a:ext cx="5359400" cy="7759700"/>
          </a:xfrm>
          <a:prstGeom prst="rect">
            <a:avLst/>
          </a:prstGeom>
        </p:spPr>
        <p:txBody>
          <a:bodyPr lIns="91439" tIns="45719" rIns="91439" bIns="45719" anchor="t">
            <a:noAutofit/>
          </a:bodyPr>
          <a:lstStyle/>
          <a:p>
            <a:endParaRPr/>
          </a:p>
        </p:txBody>
      </p:sp>
      <p:sp>
        <p:nvSpPr>
          <p:cNvPr id="39" name="Title Text"/>
          <p:cNvSpPr txBox="1">
            <a:spLocks noGrp="1"/>
          </p:cNvSpPr>
          <p:nvPr>
            <p:ph type="title"/>
          </p:nvPr>
        </p:nvSpPr>
        <p:spPr>
          <a:xfrm>
            <a:off x="355600" y="1016000"/>
            <a:ext cx="5892800" cy="3886200"/>
          </a:xfrm>
          <a:prstGeom prst="rect">
            <a:avLst/>
          </a:prstGeom>
        </p:spPr>
        <p:txBody>
          <a:bodyPr anchor="b"/>
          <a:lstStyle/>
          <a:p>
            <a:r>
              <a:t>Title Text</a:t>
            </a:r>
          </a:p>
        </p:txBody>
      </p:sp>
      <p:sp>
        <p:nvSpPr>
          <p:cNvPr id="40" name="Body Level One…"/>
          <p:cNvSpPr txBox="1">
            <a:spLocks noGrp="1"/>
          </p:cNvSpPr>
          <p:nvPr>
            <p:ph type="body" sz="quarter" idx="1"/>
          </p:nvPr>
        </p:nvSpPr>
        <p:spPr>
          <a:xfrm>
            <a:off x="355600" y="4889500"/>
            <a:ext cx="5892800" cy="3886200"/>
          </a:xfrm>
          <a:prstGeom prst="rect">
            <a:avLst/>
          </a:prstGeom>
        </p:spPr>
        <p:txBody>
          <a:bodyPr anchor="t"/>
          <a:lstStyle>
            <a:lvl1pPr marL="0" indent="0" algn="ctr">
              <a:spcBef>
                <a:spcPts val="0"/>
              </a:spcBef>
              <a:buClr>
                <a:srgbClr val="535353"/>
              </a:buClr>
              <a:buSzTx/>
              <a:buNone/>
            </a:lvl1pPr>
            <a:lvl2pPr marL="0" indent="0" algn="ctr">
              <a:spcBef>
                <a:spcPts val="0"/>
              </a:spcBef>
              <a:buClr>
                <a:srgbClr val="535353"/>
              </a:buClr>
              <a:buSzTx/>
              <a:buNone/>
            </a:lvl2pPr>
            <a:lvl3pPr marL="0" indent="0" algn="ctr">
              <a:spcBef>
                <a:spcPts val="0"/>
              </a:spcBef>
              <a:buClr>
                <a:srgbClr val="535353"/>
              </a:buClr>
              <a:buSzTx/>
              <a:buNone/>
            </a:lvl3pPr>
            <a:lvl4pPr marL="0" indent="0" algn="ctr">
              <a:spcBef>
                <a:spcPts val="0"/>
              </a:spcBef>
              <a:buClr>
                <a:srgbClr val="535353"/>
              </a:buClr>
              <a:buSzTx/>
              <a:buNone/>
            </a:lvl4pPr>
            <a:lvl5pPr marL="0" indent="0" algn="ctr">
              <a:spcBef>
                <a:spcPts val="0"/>
              </a:spcBef>
              <a:buClr>
                <a:srgbClr val="535353"/>
              </a:buClr>
              <a:buSzTx/>
              <a:buNone/>
            </a:lvl5pPr>
          </a:lstStyle>
          <a:p>
            <a:r>
              <a:t>Body Level One</a:t>
            </a:r>
          </a:p>
          <a:p>
            <a:pPr lvl="1"/>
            <a:r>
              <a:t>Body Level Two</a:t>
            </a:r>
          </a:p>
          <a:p>
            <a:pPr lvl="2"/>
            <a:r>
              <a:t>Body Level Three</a:t>
            </a:r>
          </a:p>
          <a:p>
            <a:pPr lvl="3"/>
            <a:r>
              <a:t>Body Level Four</a:t>
            </a:r>
          </a:p>
          <a:p>
            <a:pPr lvl="4"/>
            <a:r>
              <a:t>Body Level Five</a:t>
            </a:r>
          </a:p>
        </p:txBody>
      </p:sp>
      <p:sp>
        <p:nvSpPr>
          <p:cNvPr id="4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48" name="Title Text"/>
          <p:cNvSpPr txBox="1">
            <a:spLocks noGrp="1"/>
          </p:cNvSpPr>
          <p:nvPr>
            <p:ph type="title"/>
          </p:nvPr>
        </p:nvSpPr>
        <p:spPr>
          <a:prstGeom prst="rect">
            <a:avLst/>
          </a:prstGeom>
        </p:spPr>
        <p:txBody>
          <a:bodyPr/>
          <a:lstStyle/>
          <a:p>
            <a:r>
              <a:t>Title Text</a:t>
            </a:r>
          </a:p>
        </p:txBody>
      </p:sp>
      <p:sp>
        <p:nvSpPr>
          <p:cNvPr id="4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56" name="Title Text"/>
          <p:cNvSpPr txBox="1">
            <a:spLocks noGrp="1"/>
          </p:cNvSpPr>
          <p:nvPr>
            <p:ph type="title"/>
          </p:nvPr>
        </p:nvSpPr>
        <p:spPr>
          <a:prstGeom prst="rect">
            <a:avLst/>
          </a:prstGeom>
        </p:spPr>
        <p:txBody>
          <a:bodyPr/>
          <a:lstStyle/>
          <a:p>
            <a:r>
              <a:t>Title Text</a:t>
            </a:r>
          </a:p>
        </p:txBody>
      </p:sp>
      <p:sp>
        <p:nvSpPr>
          <p:cNvPr id="57" name="Body Level One…"/>
          <p:cNvSpPr txBox="1">
            <a:spLocks noGrp="1"/>
          </p:cNvSpPr>
          <p:nvPr>
            <p:ph type="body" idx="1"/>
          </p:nvPr>
        </p:nvSpPr>
        <p:spPr>
          <a:prstGeom prst="rect">
            <a:avLst/>
          </a:prstGeom>
        </p:spPr>
        <p:txBody>
          <a:bodyPr/>
          <a:lstStyle>
            <a:lvl1pPr marL="520700" indent="-520700">
              <a:lnSpc>
                <a:spcPct val="120000"/>
              </a:lnSpc>
              <a:spcBef>
                <a:spcPts val="4600"/>
              </a:spcBef>
              <a:defRPr sz="4600"/>
            </a:lvl1pPr>
            <a:lvl2pPr marL="1041400" indent="-520700">
              <a:lnSpc>
                <a:spcPct val="120000"/>
              </a:lnSpc>
              <a:spcBef>
                <a:spcPts val="4600"/>
              </a:spcBef>
              <a:defRPr sz="4600"/>
            </a:lvl2pPr>
            <a:lvl3pPr marL="1562100" indent="-520700">
              <a:lnSpc>
                <a:spcPct val="120000"/>
              </a:lnSpc>
              <a:spcBef>
                <a:spcPts val="4600"/>
              </a:spcBef>
              <a:defRPr sz="4600"/>
            </a:lvl3pPr>
            <a:lvl4pPr marL="2082800" indent="-520700">
              <a:lnSpc>
                <a:spcPct val="120000"/>
              </a:lnSpc>
              <a:spcBef>
                <a:spcPts val="4600"/>
              </a:spcBef>
              <a:defRPr sz="4600"/>
            </a:lvl4pPr>
            <a:lvl5pPr marL="2603500" indent="-520700">
              <a:lnSpc>
                <a:spcPct val="120000"/>
              </a:lnSpc>
              <a:spcBef>
                <a:spcPts val="4600"/>
              </a:spcBef>
              <a:defRPr sz="4600"/>
            </a:lvl5pPr>
          </a:lstStyle>
          <a:p>
            <a:r>
              <a:t>Body Level One</a:t>
            </a:r>
          </a:p>
          <a:p>
            <a:pPr lvl="1"/>
            <a:r>
              <a:t>Body Level Two</a:t>
            </a:r>
          </a:p>
          <a:p>
            <a:pPr lvl="2"/>
            <a:r>
              <a:t>Body Level Three</a:t>
            </a:r>
          </a:p>
          <a:p>
            <a:pPr lvl="3"/>
            <a:r>
              <a:t>Body Level Four</a:t>
            </a:r>
          </a:p>
          <a:p>
            <a:pPr lvl="4"/>
            <a:r>
              <a:t>Body Level Five</a:t>
            </a:r>
          </a:p>
        </p:txBody>
      </p:sp>
      <p:sp>
        <p:nvSpPr>
          <p:cNvPr id="5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5" name="Image"/>
          <p:cNvSpPr>
            <a:spLocks noGrp="1"/>
          </p:cNvSpPr>
          <p:nvPr>
            <p:ph type="pic" sz="half" idx="13"/>
          </p:nvPr>
        </p:nvSpPr>
        <p:spPr>
          <a:xfrm>
            <a:off x="6870700" y="2781300"/>
            <a:ext cx="5283200" cy="6184900"/>
          </a:xfrm>
          <a:prstGeom prst="rect">
            <a:avLst/>
          </a:prstGeom>
        </p:spPr>
        <p:txBody>
          <a:bodyPr lIns="91439" tIns="45719" rIns="91439" bIns="45719" anchor="t">
            <a:noAutofit/>
          </a:bodyPr>
          <a:lstStyle/>
          <a:p>
            <a:endParaRPr/>
          </a:p>
        </p:txBody>
      </p:sp>
      <p:sp>
        <p:nvSpPr>
          <p:cNvPr id="66" name="Title Text"/>
          <p:cNvSpPr txBox="1">
            <a:spLocks noGrp="1"/>
          </p:cNvSpPr>
          <p:nvPr>
            <p:ph type="title"/>
          </p:nvPr>
        </p:nvSpPr>
        <p:spPr>
          <a:prstGeom prst="rect">
            <a:avLst/>
          </a:prstGeom>
        </p:spPr>
        <p:txBody>
          <a:bodyPr/>
          <a:lstStyle/>
          <a:p>
            <a:r>
              <a:t>Title Text</a:t>
            </a:r>
          </a:p>
        </p:txBody>
      </p:sp>
      <p:sp>
        <p:nvSpPr>
          <p:cNvPr id="67" name="Body Level One…"/>
          <p:cNvSpPr txBox="1">
            <a:spLocks noGrp="1"/>
          </p:cNvSpPr>
          <p:nvPr>
            <p:ph type="body" sz="half" idx="1"/>
          </p:nvPr>
        </p:nvSpPr>
        <p:spPr>
          <a:xfrm>
            <a:off x="355600" y="2730500"/>
            <a:ext cx="5892800" cy="6299200"/>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6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75" name="Body Level One…"/>
          <p:cNvSpPr txBox="1">
            <a:spLocks noGrp="1"/>
          </p:cNvSpPr>
          <p:nvPr>
            <p:ph type="body" idx="1"/>
          </p:nvPr>
        </p:nvSpPr>
        <p:spPr>
          <a:xfrm>
            <a:off x="762000" y="762000"/>
            <a:ext cx="11468100" cy="8216900"/>
          </a:xfrm>
          <a:prstGeom prst="rect">
            <a:avLst/>
          </a:prstGeom>
        </p:spPr>
        <p:txBody>
          <a:bodyPr/>
          <a:lstStyle>
            <a:lvl1pPr marL="520700" indent="-520700">
              <a:lnSpc>
                <a:spcPct val="120000"/>
              </a:lnSpc>
              <a:spcBef>
                <a:spcPts val="4600"/>
              </a:spcBef>
              <a:defRPr sz="4600"/>
            </a:lvl1pPr>
            <a:lvl2pPr marL="1041400" indent="-520700">
              <a:lnSpc>
                <a:spcPct val="120000"/>
              </a:lnSpc>
              <a:spcBef>
                <a:spcPts val="4600"/>
              </a:spcBef>
              <a:defRPr sz="4600"/>
            </a:lvl2pPr>
            <a:lvl3pPr marL="1562100" indent="-520700">
              <a:lnSpc>
                <a:spcPct val="120000"/>
              </a:lnSpc>
              <a:spcBef>
                <a:spcPts val="4600"/>
              </a:spcBef>
              <a:defRPr sz="4600"/>
            </a:lvl3pPr>
            <a:lvl4pPr marL="2082800" indent="-520700">
              <a:lnSpc>
                <a:spcPct val="120000"/>
              </a:lnSpc>
              <a:spcBef>
                <a:spcPts val="4600"/>
              </a:spcBef>
              <a:defRPr sz="4600"/>
            </a:lvl4pPr>
            <a:lvl5pPr marL="2603500" indent="-520700">
              <a:lnSpc>
                <a:spcPct val="120000"/>
              </a:lnSpc>
              <a:spcBef>
                <a:spcPts val="4600"/>
              </a:spcBef>
              <a:defRPr sz="4600"/>
            </a:lvl5pPr>
          </a:lstStyle>
          <a:p>
            <a:r>
              <a:t>Body Level One</a:t>
            </a:r>
          </a:p>
          <a:p>
            <a:pPr lvl="1"/>
            <a:r>
              <a:t>Body Level Two</a:t>
            </a:r>
          </a:p>
          <a:p>
            <a:pPr lvl="2"/>
            <a:r>
              <a:t>Body Level Three</a:t>
            </a:r>
          </a:p>
          <a:p>
            <a:pPr lvl="3"/>
            <a:r>
              <a:t>Body Level Four</a:t>
            </a:r>
          </a:p>
          <a:p>
            <a:pPr lvl="4"/>
            <a:r>
              <a:t>Body Level Five</a:t>
            </a:r>
          </a:p>
        </p:txBody>
      </p:sp>
      <p:sp>
        <p:nvSpPr>
          <p:cNvPr id="7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83" name="2-033_1302x975.jpeg"/>
          <p:cNvSpPr>
            <a:spLocks noGrp="1"/>
          </p:cNvSpPr>
          <p:nvPr>
            <p:ph type="pic" sz="quarter" idx="13"/>
          </p:nvPr>
        </p:nvSpPr>
        <p:spPr>
          <a:xfrm>
            <a:off x="6654800" y="5029200"/>
            <a:ext cx="5803900" cy="4216400"/>
          </a:xfrm>
          <a:prstGeom prst="rect">
            <a:avLst/>
          </a:prstGeom>
        </p:spPr>
        <p:txBody>
          <a:bodyPr lIns="91439" tIns="45719" rIns="91439" bIns="45719" anchor="t">
            <a:noAutofit/>
          </a:bodyPr>
          <a:lstStyle/>
          <a:p>
            <a:endParaRPr/>
          </a:p>
        </p:txBody>
      </p:sp>
      <p:sp>
        <p:nvSpPr>
          <p:cNvPr id="84" name="Image"/>
          <p:cNvSpPr>
            <a:spLocks noGrp="1"/>
          </p:cNvSpPr>
          <p:nvPr>
            <p:ph type="pic" sz="quarter" idx="14"/>
          </p:nvPr>
        </p:nvSpPr>
        <p:spPr>
          <a:xfrm>
            <a:off x="6664613" y="508000"/>
            <a:ext cx="5803901" cy="4216400"/>
          </a:xfrm>
          <a:prstGeom prst="rect">
            <a:avLst/>
          </a:prstGeom>
        </p:spPr>
        <p:txBody>
          <a:bodyPr lIns="91439" tIns="45719" rIns="91439" bIns="45719" anchor="t">
            <a:noAutofit/>
          </a:bodyPr>
          <a:lstStyle/>
          <a:p>
            <a:endParaRPr/>
          </a:p>
        </p:txBody>
      </p:sp>
      <p:sp>
        <p:nvSpPr>
          <p:cNvPr id="85" name="2-10-superquadro_1631x2178.jpeg"/>
          <p:cNvSpPr>
            <a:spLocks noGrp="1"/>
          </p:cNvSpPr>
          <p:nvPr>
            <p:ph type="pic" idx="15"/>
          </p:nvPr>
        </p:nvSpPr>
        <p:spPr>
          <a:xfrm>
            <a:off x="533400" y="508000"/>
            <a:ext cx="5808231" cy="8737600"/>
          </a:xfrm>
          <a:prstGeom prst="rect">
            <a:avLst/>
          </a:prstGeom>
        </p:spPr>
        <p:txBody>
          <a:bodyPr lIns="91439" tIns="45719" rIns="91439" bIns="45719" anchor="t">
            <a:noAutofit/>
          </a:bodyPr>
          <a:lstStyle/>
          <a:p>
            <a:endParaRPr/>
          </a:p>
        </p:txBody>
      </p:sp>
      <p:sp>
        <p:nvSpPr>
          <p:cNvPr id="8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14"/>
          <a:srcRect/>
          <a:stretch>
            <a:fillRect/>
          </a:stretch>
        </a:blip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355600" y="254000"/>
            <a:ext cx="12293600" cy="24384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normAutofit/>
          </a:bodyPr>
          <a:lstStyle/>
          <a:p>
            <a:r>
              <a:t>Title Text</a:t>
            </a:r>
          </a:p>
        </p:txBody>
      </p:sp>
      <p:sp>
        <p:nvSpPr>
          <p:cNvPr id="3" name="Body Level One…"/>
          <p:cNvSpPr txBox="1">
            <a:spLocks noGrp="1"/>
          </p:cNvSpPr>
          <p:nvPr>
            <p:ph type="body" idx="1"/>
          </p:nvPr>
        </p:nvSpPr>
        <p:spPr>
          <a:xfrm>
            <a:off x="355600" y="2730500"/>
            <a:ext cx="12293600" cy="62992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6324599" y="9270999"/>
            <a:ext cx="342901" cy="355601"/>
          </a:xfrm>
          <a:prstGeom prst="rect">
            <a:avLst/>
          </a:prstGeom>
          <a:ln w="12700">
            <a:miter lim="400000"/>
          </a:ln>
        </p:spPr>
        <p:txBody>
          <a:bodyPr wrap="none" lIns="50800" tIns="50800" rIns="50800" bIns="50800" anchor="b">
            <a:spAutoFit/>
          </a:bodyPr>
          <a:lstStyle>
            <a:lvl1pPr>
              <a:defRPr sz="1800"/>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med"/>
  <p:txStyles>
    <p:titleStyle>
      <a:lvl1pPr marL="0" marR="0" indent="0" algn="ctr" defTabSz="584200" rtl="0" latinLnBrk="0">
        <a:lnSpc>
          <a:spcPct val="100000"/>
        </a:lnSpc>
        <a:spcBef>
          <a:spcPts val="0"/>
        </a:spcBef>
        <a:spcAft>
          <a:spcPts val="0"/>
        </a:spcAft>
        <a:buClrTx/>
        <a:buSzTx/>
        <a:buFontTx/>
        <a:buNone/>
        <a:tabLst/>
        <a:defRPr sz="7200" b="0" i="0" u="none" strike="noStrike" cap="all" spc="0" baseline="0">
          <a:ln>
            <a:noFill/>
          </a:ln>
          <a:solidFill>
            <a:srgbClr val="535353"/>
          </a:solidFill>
          <a:uFillTx/>
          <a:latin typeface="+mn-lt"/>
          <a:ea typeface="+mn-ea"/>
          <a:cs typeface="+mn-cs"/>
          <a:sym typeface="Gill Sans Light"/>
        </a:defRPr>
      </a:lvl1pPr>
      <a:lvl2pPr marL="0" marR="0" indent="0" algn="ctr" defTabSz="584200" rtl="0" latinLnBrk="0">
        <a:lnSpc>
          <a:spcPct val="100000"/>
        </a:lnSpc>
        <a:spcBef>
          <a:spcPts val="0"/>
        </a:spcBef>
        <a:spcAft>
          <a:spcPts val="0"/>
        </a:spcAft>
        <a:buClrTx/>
        <a:buSzTx/>
        <a:buFontTx/>
        <a:buNone/>
        <a:tabLst/>
        <a:defRPr sz="7200" b="0" i="0" u="none" strike="noStrike" cap="all" spc="0" baseline="0">
          <a:ln>
            <a:noFill/>
          </a:ln>
          <a:solidFill>
            <a:srgbClr val="535353"/>
          </a:solidFill>
          <a:uFillTx/>
          <a:latin typeface="+mn-lt"/>
          <a:ea typeface="+mn-ea"/>
          <a:cs typeface="+mn-cs"/>
          <a:sym typeface="Gill Sans Light"/>
        </a:defRPr>
      </a:lvl2pPr>
      <a:lvl3pPr marL="0" marR="0" indent="0" algn="ctr" defTabSz="584200" rtl="0" latinLnBrk="0">
        <a:lnSpc>
          <a:spcPct val="100000"/>
        </a:lnSpc>
        <a:spcBef>
          <a:spcPts val="0"/>
        </a:spcBef>
        <a:spcAft>
          <a:spcPts val="0"/>
        </a:spcAft>
        <a:buClrTx/>
        <a:buSzTx/>
        <a:buFontTx/>
        <a:buNone/>
        <a:tabLst/>
        <a:defRPr sz="7200" b="0" i="0" u="none" strike="noStrike" cap="all" spc="0" baseline="0">
          <a:ln>
            <a:noFill/>
          </a:ln>
          <a:solidFill>
            <a:srgbClr val="535353"/>
          </a:solidFill>
          <a:uFillTx/>
          <a:latin typeface="+mn-lt"/>
          <a:ea typeface="+mn-ea"/>
          <a:cs typeface="+mn-cs"/>
          <a:sym typeface="Gill Sans Light"/>
        </a:defRPr>
      </a:lvl3pPr>
      <a:lvl4pPr marL="0" marR="0" indent="0" algn="ctr" defTabSz="584200" rtl="0" latinLnBrk="0">
        <a:lnSpc>
          <a:spcPct val="100000"/>
        </a:lnSpc>
        <a:spcBef>
          <a:spcPts val="0"/>
        </a:spcBef>
        <a:spcAft>
          <a:spcPts val="0"/>
        </a:spcAft>
        <a:buClrTx/>
        <a:buSzTx/>
        <a:buFontTx/>
        <a:buNone/>
        <a:tabLst/>
        <a:defRPr sz="7200" b="0" i="0" u="none" strike="noStrike" cap="all" spc="0" baseline="0">
          <a:ln>
            <a:noFill/>
          </a:ln>
          <a:solidFill>
            <a:srgbClr val="535353"/>
          </a:solidFill>
          <a:uFillTx/>
          <a:latin typeface="+mn-lt"/>
          <a:ea typeface="+mn-ea"/>
          <a:cs typeface="+mn-cs"/>
          <a:sym typeface="Gill Sans Light"/>
        </a:defRPr>
      </a:lvl4pPr>
      <a:lvl5pPr marL="0" marR="0" indent="0" algn="ctr" defTabSz="584200" rtl="0" latinLnBrk="0">
        <a:lnSpc>
          <a:spcPct val="100000"/>
        </a:lnSpc>
        <a:spcBef>
          <a:spcPts val="0"/>
        </a:spcBef>
        <a:spcAft>
          <a:spcPts val="0"/>
        </a:spcAft>
        <a:buClrTx/>
        <a:buSzTx/>
        <a:buFontTx/>
        <a:buNone/>
        <a:tabLst/>
        <a:defRPr sz="7200" b="0" i="0" u="none" strike="noStrike" cap="all" spc="0" baseline="0">
          <a:ln>
            <a:noFill/>
          </a:ln>
          <a:solidFill>
            <a:srgbClr val="535353"/>
          </a:solidFill>
          <a:uFillTx/>
          <a:latin typeface="+mn-lt"/>
          <a:ea typeface="+mn-ea"/>
          <a:cs typeface="+mn-cs"/>
          <a:sym typeface="Gill Sans Light"/>
        </a:defRPr>
      </a:lvl5pPr>
      <a:lvl6pPr marL="0" marR="0" indent="0" algn="ctr" defTabSz="584200" rtl="0" latinLnBrk="0">
        <a:lnSpc>
          <a:spcPct val="100000"/>
        </a:lnSpc>
        <a:spcBef>
          <a:spcPts val="0"/>
        </a:spcBef>
        <a:spcAft>
          <a:spcPts val="0"/>
        </a:spcAft>
        <a:buClrTx/>
        <a:buSzTx/>
        <a:buFontTx/>
        <a:buNone/>
        <a:tabLst/>
        <a:defRPr sz="7200" b="0" i="0" u="none" strike="noStrike" cap="all" spc="0" baseline="0">
          <a:ln>
            <a:noFill/>
          </a:ln>
          <a:solidFill>
            <a:srgbClr val="535353"/>
          </a:solidFill>
          <a:uFillTx/>
          <a:latin typeface="+mn-lt"/>
          <a:ea typeface="+mn-ea"/>
          <a:cs typeface="+mn-cs"/>
          <a:sym typeface="Gill Sans Light"/>
        </a:defRPr>
      </a:lvl6pPr>
      <a:lvl7pPr marL="0" marR="0" indent="0" algn="ctr" defTabSz="584200" rtl="0" latinLnBrk="0">
        <a:lnSpc>
          <a:spcPct val="100000"/>
        </a:lnSpc>
        <a:spcBef>
          <a:spcPts val="0"/>
        </a:spcBef>
        <a:spcAft>
          <a:spcPts val="0"/>
        </a:spcAft>
        <a:buClrTx/>
        <a:buSzTx/>
        <a:buFontTx/>
        <a:buNone/>
        <a:tabLst/>
        <a:defRPr sz="7200" b="0" i="0" u="none" strike="noStrike" cap="all" spc="0" baseline="0">
          <a:ln>
            <a:noFill/>
          </a:ln>
          <a:solidFill>
            <a:srgbClr val="535353"/>
          </a:solidFill>
          <a:uFillTx/>
          <a:latin typeface="+mn-lt"/>
          <a:ea typeface="+mn-ea"/>
          <a:cs typeface="+mn-cs"/>
          <a:sym typeface="Gill Sans Light"/>
        </a:defRPr>
      </a:lvl7pPr>
      <a:lvl8pPr marL="0" marR="0" indent="0" algn="ctr" defTabSz="584200" rtl="0" latinLnBrk="0">
        <a:lnSpc>
          <a:spcPct val="100000"/>
        </a:lnSpc>
        <a:spcBef>
          <a:spcPts val="0"/>
        </a:spcBef>
        <a:spcAft>
          <a:spcPts val="0"/>
        </a:spcAft>
        <a:buClrTx/>
        <a:buSzTx/>
        <a:buFontTx/>
        <a:buNone/>
        <a:tabLst/>
        <a:defRPr sz="7200" b="0" i="0" u="none" strike="noStrike" cap="all" spc="0" baseline="0">
          <a:ln>
            <a:noFill/>
          </a:ln>
          <a:solidFill>
            <a:srgbClr val="535353"/>
          </a:solidFill>
          <a:uFillTx/>
          <a:latin typeface="+mn-lt"/>
          <a:ea typeface="+mn-ea"/>
          <a:cs typeface="+mn-cs"/>
          <a:sym typeface="Gill Sans Light"/>
        </a:defRPr>
      </a:lvl8pPr>
      <a:lvl9pPr marL="0" marR="0" indent="0" algn="ctr" defTabSz="584200" rtl="0" latinLnBrk="0">
        <a:lnSpc>
          <a:spcPct val="100000"/>
        </a:lnSpc>
        <a:spcBef>
          <a:spcPts val="0"/>
        </a:spcBef>
        <a:spcAft>
          <a:spcPts val="0"/>
        </a:spcAft>
        <a:buClrTx/>
        <a:buSzTx/>
        <a:buFontTx/>
        <a:buNone/>
        <a:tabLst/>
        <a:defRPr sz="7200" b="0" i="0" u="none" strike="noStrike" cap="all" spc="0" baseline="0">
          <a:ln>
            <a:noFill/>
          </a:ln>
          <a:solidFill>
            <a:srgbClr val="535353"/>
          </a:solidFill>
          <a:uFillTx/>
          <a:latin typeface="+mn-lt"/>
          <a:ea typeface="+mn-ea"/>
          <a:cs typeface="+mn-cs"/>
          <a:sym typeface="Gill Sans Light"/>
        </a:defRPr>
      </a:lvl9pPr>
    </p:titleStyle>
    <p:bodyStyle>
      <a:lvl1pPr marL="431800" marR="0" indent="-431800" algn="l" defTabSz="584200" rtl="0" latinLnBrk="0">
        <a:lnSpc>
          <a:spcPct val="100000"/>
        </a:lnSpc>
        <a:spcBef>
          <a:spcPts val="3800"/>
        </a:spcBef>
        <a:spcAft>
          <a:spcPts val="0"/>
        </a:spcAft>
        <a:buClrTx/>
        <a:buSzPct val="82000"/>
        <a:buFontTx/>
        <a:buChar char="•"/>
        <a:tabLst/>
        <a:defRPr sz="3800" b="0" i="0" u="none" strike="noStrike" cap="none" spc="0" baseline="0">
          <a:ln>
            <a:noFill/>
          </a:ln>
          <a:solidFill>
            <a:srgbClr val="535353"/>
          </a:solidFill>
          <a:uFillTx/>
          <a:latin typeface="+mn-lt"/>
          <a:ea typeface="+mn-ea"/>
          <a:cs typeface="+mn-cs"/>
          <a:sym typeface="Gill Sans Light"/>
        </a:defRPr>
      </a:lvl1pPr>
      <a:lvl2pPr marL="863600" marR="0" indent="-431800" algn="l" defTabSz="584200" rtl="0" latinLnBrk="0">
        <a:lnSpc>
          <a:spcPct val="100000"/>
        </a:lnSpc>
        <a:spcBef>
          <a:spcPts val="3800"/>
        </a:spcBef>
        <a:spcAft>
          <a:spcPts val="0"/>
        </a:spcAft>
        <a:buClrTx/>
        <a:buSzPct val="82000"/>
        <a:buFontTx/>
        <a:buChar char="•"/>
        <a:tabLst/>
        <a:defRPr sz="3800" b="0" i="0" u="none" strike="noStrike" cap="none" spc="0" baseline="0">
          <a:ln>
            <a:noFill/>
          </a:ln>
          <a:solidFill>
            <a:srgbClr val="535353"/>
          </a:solidFill>
          <a:uFillTx/>
          <a:latin typeface="+mn-lt"/>
          <a:ea typeface="+mn-ea"/>
          <a:cs typeface="+mn-cs"/>
          <a:sym typeface="Gill Sans Light"/>
        </a:defRPr>
      </a:lvl2pPr>
      <a:lvl3pPr marL="1295400" marR="0" indent="-431800" algn="l" defTabSz="584200" rtl="0" latinLnBrk="0">
        <a:lnSpc>
          <a:spcPct val="100000"/>
        </a:lnSpc>
        <a:spcBef>
          <a:spcPts val="3800"/>
        </a:spcBef>
        <a:spcAft>
          <a:spcPts val="0"/>
        </a:spcAft>
        <a:buClrTx/>
        <a:buSzPct val="82000"/>
        <a:buFontTx/>
        <a:buChar char="•"/>
        <a:tabLst/>
        <a:defRPr sz="3800" b="0" i="0" u="none" strike="noStrike" cap="none" spc="0" baseline="0">
          <a:ln>
            <a:noFill/>
          </a:ln>
          <a:solidFill>
            <a:srgbClr val="535353"/>
          </a:solidFill>
          <a:uFillTx/>
          <a:latin typeface="+mn-lt"/>
          <a:ea typeface="+mn-ea"/>
          <a:cs typeface="+mn-cs"/>
          <a:sym typeface="Gill Sans Light"/>
        </a:defRPr>
      </a:lvl3pPr>
      <a:lvl4pPr marL="1727200" marR="0" indent="-431800" algn="l" defTabSz="584200" rtl="0" latinLnBrk="0">
        <a:lnSpc>
          <a:spcPct val="100000"/>
        </a:lnSpc>
        <a:spcBef>
          <a:spcPts val="3800"/>
        </a:spcBef>
        <a:spcAft>
          <a:spcPts val="0"/>
        </a:spcAft>
        <a:buClrTx/>
        <a:buSzPct val="82000"/>
        <a:buFontTx/>
        <a:buChar char="•"/>
        <a:tabLst/>
        <a:defRPr sz="3800" b="0" i="0" u="none" strike="noStrike" cap="none" spc="0" baseline="0">
          <a:ln>
            <a:noFill/>
          </a:ln>
          <a:solidFill>
            <a:srgbClr val="535353"/>
          </a:solidFill>
          <a:uFillTx/>
          <a:latin typeface="+mn-lt"/>
          <a:ea typeface="+mn-ea"/>
          <a:cs typeface="+mn-cs"/>
          <a:sym typeface="Gill Sans Light"/>
        </a:defRPr>
      </a:lvl4pPr>
      <a:lvl5pPr marL="2159000" marR="0" indent="-431800" algn="l" defTabSz="584200" rtl="0" latinLnBrk="0">
        <a:lnSpc>
          <a:spcPct val="100000"/>
        </a:lnSpc>
        <a:spcBef>
          <a:spcPts val="3800"/>
        </a:spcBef>
        <a:spcAft>
          <a:spcPts val="0"/>
        </a:spcAft>
        <a:buClrTx/>
        <a:buSzPct val="82000"/>
        <a:buFontTx/>
        <a:buChar char="•"/>
        <a:tabLst/>
        <a:defRPr sz="3800" b="0" i="0" u="none" strike="noStrike" cap="none" spc="0" baseline="0">
          <a:ln>
            <a:noFill/>
          </a:ln>
          <a:solidFill>
            <a:srgbClr val="535353"/>
          </a:solidFill>
          <a:uFillTx/>
          <a:latin typeface="+mn-lt"/>
          <a:ea typeface="+mn-ea"/>
          <a:cs typeface="+mn-cs"/>
          <a:sym typeface="Gill Sans Light"/>
        </a:defRPr>
      </a:lvl5pPr>
      <a:lvl6pPr marL="2590800" marR="0" indent="-431800" algn="l" defTabSz="584200" rtl="0" latinLnBrk="0">
        <a:lnSpc>
          <a:spcPct val="100000"/>
        </a:lnSpc>
        <a:spcBef>
          <a:spcPts val="3800"/>
        </a:spcBef>
        <a:spcAft>
          <a:spcPts val="0"/>
        </a:spcAft>
        <a:buClrTx/>
        <a:buSzPct val="82000"/>
        <a:buFontTx/>
        <a:buChar char="•"/>
        <a:tabLst/>
        <a:defRPr sz="3800" b="0" i="0" u="none" strike="noStrike" cap="none" spc="0" baseline="0">
          <a:ln>
            <a:noFill/>
          </a:ln>
          <a:solidFill>
            <a:srgbClr val="535353"/>
          </a:solidFill>
          <a:uFillTx/>
          <a:latin typeface="+mn-lt"/>
          <a:ea typeface="+mn-ea"/>
          <a:cs typeface="+mn-cs"/>
          <a:sym typeface="Gill Sans Light"/>
        </a:defRPr>
      </a:lvl6pPr>
      <a:lvl7pPr marL="3022600" marR="0" indent="-431800" algn="l" defTabSz="584200" rtl="0" latinLnBrk="0">
        <a:lnSpc>
          <a:spcPct val="100000"/>
        </a:lnSpc>
        <a:spcBef>
          <a:spcPts val="3800"/>
        </a:spcBef>
        <a:spcAft>
          <a:spcPts val="0"/>
        </a:spcAft>
        <a:buClrTx/>
        <a:buSzPct val="82000"/>
        <a:buFontTx/>
        <a:buChar char="•"/>
        <a:tabLst/>
        <a:defRPr sz="3800" b="0" i="0" u="none" strike="noStrike" cap="none" spc="0" baseline="0">
          <a:ln>
            <a:noFill/>
          </a:ln>
          <a:solidFill>
            <a:srgbClr val="535353"/>
          </a:solidFill>
          <a:uFillTx/>
          <a:latin typeface="+mn-lt"/>
          <a:ea typeface="+mn-ea"/>
          <a:cs typeface="+mn-cs"/>
          <a:sym typeface="Gill Sans Light"/>
        </a:defRPr>
      </a:lvl7pPr>
      <a:lvl8pPr marL="3454400" marR="0" indent="-431800" algn="l" defTabSz="584200" rtl="0" latinLnBrk="0">
        <a:lnSpc>
          <a:spcPct val="100000"/>
        </a:lnSpc>
        <a:spcBef>
          <a:spcPts val="3800"/>
        </a:spcBef>
        <a:spcAft>
          <a:spcPts val="0"/>
        </a:spcAft>
        <a:buClrTx/>
        <a:buSzPct val="82000"/>
        <a:buFontTx/>
        <a:buChar char="•"/>
        <a:tabLst/>
        <a:defRPr sz="3800" b="0" i="0" u="none" strike="noStrike" cap="none" spc="0" baseline="0">
          <a:ln>
            <a:noFill/>
          </a:ln>
          <a:solidFill>
            <a:srgbClr val="535353"/>
          </a:solidFill>
          <a:uFillTx/>
          <a:latin typeface="+mn-lt"/>
          <a:ea typeface="+mn-ea"/>
          <a:cs typeface="+mn-cs"/>
          <a:sym typeface="Gill Sans Light"/>
        </a:defRPr>
      </a:lvl8pPr>
      <a:lvl9pPr marL="3886200" marR="0" indent="-431800" algn="l" defTabSz="584200" rtl="0" latinLnBrk="0">
        <a:lnSpc>
          <a:spcPct val="100000"/>
        </a:lnSpc>
        <a:spcBef>
          <a:spcPts val="3800"/>
        </a:spcBef>
        <a:spcAft>
          <a:spcPts val="0"/>
        </a:spcAft>
        <a:buClrTx/>
        <a:buSzPct val="82000"/>
        <a:buFontTx/>
        <a:buChar char="•"/>
        <a:tabLst/>
        <a:defRPr sz="3800" b="0" i="0" u="none" strike="noStrike" cap="none" spc="0" baseline="0">
          <a:ln>
            <a:noFill/>
          </a:ln>
          <a:solidFill>
            <a:srgbClr val="535353"/>
          </a:solidFill>
          <a:uFillTx/>
          <a:latin typeface="+mn-lt"/>
          <a:ea typeface="+mn-ea"/>
          <a:cs typeface="+mn-cs"/>
          <a:sym typeface="Gill Sans Light"/>
        </a:defRPr>
      </a:lvl9pPr>
    </p:bodyStyle>
    <p:otherStyle>
      <a:lvl1pPr marL="0" marR="0" indent="0" algn="ctr" defTabSz="58420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Gill Sans Light"/>
        </a:defRPr>
      </a:lvl1pPr>
      <a:lvl2pPr marL="0" marR="0" indent="228600" algn="ctr" defTabSz="58420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Gill Sans Light"/>
        </a:defRPr>
      </a:lvl2pPr>
      <a:lvl3pPr marL="0" marR="0" indent="457200" algn="ctr" defTabSz="58420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Gill Sans Light"/>
        </a:defRPr>
      </a:lvl3pPr>
      <a:lvl4pPr marL="0" marR="0" indent="685800" algn="ctr" defTabSz="58420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Gill Sans Light"/>
        </a:defRPr>
      </a:lvl4pPr>
      <a:lvl5pPr marL="0" marR="0" indent="914400" algn="ctr" defTabSz="58420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Gill Sans Light"/>
        </a:defRPr>
      </a:lvl5pPr>
      <a:lvl6pPr marL="0" marR="0" indent="1143000" algn="ctr" defTabSz="58420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Gill Sans Light"/>
        </a:defRPr>
      </a:lvl6pPr>
      <a:lvl7pPr marL="0" marR="0" indent="1371600" algn="ctr" defTabSz="58420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Gill Sans Light"/>
        </a:defRPr>
      </a:lvl7pPr>
      <a:lvl8pPr marL="0" marR="0" indent="1600200" algn="ctr" defTabSz="58420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Gill Sans Light"/>
        </a:defRPr>
      </a:lvl8pPr>
      <a:lvl9pPr marL="0" marR="0" indent="1828800" algn="ctr" defTabSz="58420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Gill Sans Light"/>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hyperlink" Target="https://www.kaggle.com/rounakbanik/the-movies-dataset" TargetMode="External"/><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hyperlink" Target="https://stats.stackexchange.com/questions/301626/interpreting-rouge-scores" TargetMode="External"/><Relationship Id="rId2" Type="http://schemas.openxmlformats.org/officeDocument/2006/relationships/notesSlide" Target="../notesSlides/notesSlide11.xml"/><Relationship Id="rId1" Type="http://schemas.openxmlformats.org/officeDocument/2006/relationships/slideLayout" Target="../slideLayouts/slideLayout6.xml"/><Relationship Id="rId4" Type="http://schemas.openxmlformats.org/officeDocument/2006/relationships/hyperlink" Target="https://towardsdatascience.com/seq2seq-model-in-tensorflow-ec0c557e560f"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Predicting movie tag line"/>
          <p:cNvSpPr txBox="1">
            <a:spLocks noGrp="1"/>
          </p:cNvSpPr>
          <p:nvPr>
            <p:ph type="ctrTitle"/>
          </p:nvPr>
        </p:nvSpPr>
        <p:spPr>
          <a:xfrm>
            <a:off x="354534" y="3513640"/>
            <a:ext cx="12293601" cy="1341130"/>
          </a:xfrm>
          <a:prstGeom prst="rect">
            <a:avLst/>
          </a:prstGeom>
        </p:spPr>
        <p:txBody>
          <a:bodyPr>
            <a:noAutofit/>
          </a:bodyPr>
          <a:lstStyle/>
          <a:p>
            <a:r>
              <a:rPr lang="en-IN" sz="4400" dirty="0"/>
              <a:t>Predict movie tagline from text synopsis</a:t>
            </a:r>
            <a:endParaRPr sz="4400" dirty="0"/>
          </a:p>
        </p:txBody>
      </p:sp>
      <p:sp>
        <p:nvSpPr>
          <p:cNvPr id="120" name="Team 31- PGSSP ML TECHNIES…"/>
          <p:cNvSpPr txBox="1">
            <a:spLocks noGrp="1"/>
          </p:cNvSpPr>
          <p:nvPr>
            <p:ph type="subTitle" sz="quarter" idx="1"/>
          </p:nvPr>
        </p:nvSpPr>
        <p:spPr>
          <a:xfrm>
            <a:off x="4200093" y="2524352"/>
            <a:ext cx="4927601" cy="989288"/>
          </a:xfrm>
          <a:prstGeom prst="rect">
            <a:avLst/>
          </a:prstGeom>
        </p:spPr>
        <p:txBody>
          <a:bodyPr>
            <a:normAutofit/>
          </a:bodyPr>
          <a:lstStyle/>
          <a:p>
            <a:r>
              <a:rPr lang="en-IN" sz="4800" dirty="0"/>
              <a:t>Project ID - 11</a:t>
            </a:r>
            <a:endParaRPr sz="4800" dirty="0"/>
          </a:p>
        </p:txBody>
      </p:sp>
      <p:sp>
        <p:nvSpPr>
          <p:cNvPr id="121" name="International Institute of  Technology- Hyderabad…"/>
          <p:cNvSpPr txBox="1"/>
          <p:nvPr/>
        </p:nvSpPr>
        <p:spPr>
          <a:xfrm>
            <a:off x="2197165" y="811772"/>
            <a:ext cx="12293601" cy="12954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rmAutofit/>
          </a:bodyPr>
          <a:lstStyle/>
          <a:p>
            <a:pPr defTabSz="414781">
              <a:buClr>
                <a:srgbClr val="535353"/>
              </a:buClr>
              <a:defRPr sz="2698"/>
            </a:pPr>
            <a:r>
              <a:rPr dirty="0"/>
              <a:t>International Institute of Technology</a:t>
            </a:r>
            <a:r>
              <a:rPr lang="en-IN" dirty="0"/>
              <a:t> </a:t>
            </a:r>
            <a:r>
              <a:rPr dirty="0"/>
              <a:t>- Hyderabad </a:t>
            </a:r>
          </a:p>
          <a:p>
            <a:pPr defTabSz="414781">
              <a:buClr>
                <a:srgbClr val="535353"/>
              </a:buClr>
              <a:defRPr sz="2698"/>
            </a:pPr>
            <a:r>
              <a:rPr dirty="0"/>
              <a:t>SMAI - SPRING 2019</a:t>
            </a:r>
            <a:r>
              <a:rPr lang="en-IN" dirty="0"/>
              <a:t> Course Project</a:t>
            </a:r>
            <a:endParaRPr dirty="0"/>
          </a:p>
        </p:txBody>
      </p:sp>
      <p:pic>
        <p:nvPicPr>
          <p:cNvPr id="122" name="66F59F7E-3244-493A-9E94-00E5634B80F1-L0-001.png" descr="66F59F7E-3244-493A-9E94-00E5634B80F1-L0-001.png"/>
          <p:cNvPicPr>
            <a:picLocks noChangeAspect="1"/>
          </p:cNvPicPr>
          <p:nvPr/>
        </p:nvPicPr>
        <p:blipFill>
          <a:blip r:embed="rId2">
            <a:extLst/>
          </a:blip>
          <a:stretch>
            <a:fillRect/>
          </a:stretch>
        </p:blipFill>
        <p:spPr>
          <a:xfrm>
            <a:off x="229907" y="405589"/>
            <a:ext cx="4927601" cy="2540001"/>
          </a:xfrm>
          <a:prstGeom prst="rect">
            <a:avLst/>
          </a:prstGeom>
          <a:ln w="12700">
            <a:miter lim="400000"/>
          </a:ln>
        </p:spPr>
      </p:pic>
      <p:sp>
        <p:nvSpPr>
          <p:cNvPr id="7" name="Team 31- PGSSP ML TECHNIES…">
            <a:extLst>
              <a:ext uri="{FF2B5EF4-FFF2-40B4-BE49-F238E27FC236}">
                <a16:creationId xmlns:a16="http://schemas.microsoft.com/office/drawing/2014/main" id="{5F9D9D54-1EF2-4E11-B7D2-B8D7FB0BE8F6}"/>
              </a:ext>
            </a:extLst>
          </p:cNvPr>
          <p:cNvSpPr txBox="1">
            <a:spLocks/>
          </p:cNvSpPr>
          <p:nvPr/>
        </p:nvSpPr>
        <p:spPr>
          <a:xfrm>
            <a:off x="354534" y="6379542"/>
            <a:ext cx="12293601" cy="220665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t">
            <a:noAutofit/>
          </a:bodyPr>
          <a:lstStyle>
            <a:lvl1pPr marL="0" marR="0" indent="0" algn="ctr" defTabSz="584200" rtl="0" latinLnBrk="0">
              <a:lnSpc>
                <a:spcPct val="100000"/>
              </a:lnSpc>
              <a:spcBef>
                <a:spcPts val="0"/>
              </a:spcBef>
              <a:spcAft>
                <a:spcPts val="0"/>
              </a:spcAft>
              <a:buClr>
                <a:srgbClr val="535353"/>
              </a:buClr>
              <a:buSzTx/>
              <a:buFontTx/>
              <a:buNone/>
              <a:tabLst/>
              <a:defRPr sz="3800" b="0" i="0" u="none" strike="noStrike" cap="none" spc="0" baseline="0">
                <a:ln>
                  <a:noFill/>
                </a:ln>
                <a:solidFill>
                  <a:srgbClr val="535353"/>
                </a:solidFill>
                <a:uFillTx/>
                <a:latin typeface="+mn-lt"/>
                <a:ea typeface="+mn-ea"/>
                <a:cs typeface="+mn-cs"/>
                <a:sym typeface="Gill Sans Light"/>
              </a:defRPr>
            </a:lvl1pPr>
            <a:lvl2pPr marL="0" marR="0" indent="0" algn="ctr" defTabSz="584200" rtl="0" latinLnBrk="0">
              <a:lnSpc>
                <a:spcPct val="100000"/>
              </a:lnSpc>
              <a:spcBef>
                <a:spcPts val="0"/>
              </a:spcBef>
              <a:spcAft>
                <a:spcPts val="0"/>
              </a:spcAft>
              <a:buClr>
                <a:srgbClr val="535353"/>
              </a:buClr>
              <a:buSzTx/>
              <a:buFontTx/>
              <a:buNone/>
              <a:tabLst/>
              <a:defRPr sz="3800" b="0" i="0" u="none" strike="noStrike" cap="none" spc="0" baseline="0">
                <a:ln>
                  <a:noFill/>
                </a:ln>
                <a:solidFill>
                  <a:srgbClr val="535353"/>
                </a:solidFill>
                <a:uFillTx/>
                <a:latin typeface="+mn-lt"/>
                <a:ea typeface="+mn-ea"/>
                <a:cs typeface="+mn-cs"/>
                <a:sym typeface="Gill Sans Light"/>
              </a:defRPr>
            </a:lvl2pPr>
            <a:lvl3pPr marL="0" marR="0" indent="0" algn="ctr" defTabSz="584200" rtl="0" latinLnBrk="0">
              <a:lnSpc>
                <a:spcPct val="100000"/>
              </a:lnSpc>
              <a:spcBef>
                <a:spcPts val="0"/>
              </a:spcBef>
              <a:spcAft>
                <a:spcPts val="0"/>
              </a:spcAft>
              <a:buClr>
                <a:srgbClr val="535353"/>
              </a:buClr>
              <a:buSzTx/>
              <a:buFontTx/>
              <a:buNone/>
              <a:tabLst/>
              <a:defRPr sz="3800" b="0" i="0" u="none" strike="noStrike" cap="none" spc="0" baseline="0">
                <a:ln>
                  <a:noFill/>
                </a:ln>
                <a:solidFill>
                  <a:srgbClr val="535353"/>
                </a:solidFill>
                <a:uFillTx/>
                <a:latin typeface="+mn-lt"/>
                <a:ea typeface="+mn-ea"/>
                <a:cs typeface="+mn-cs"/>
                <a:sym typeface="Gill Sans Light"/>
              </a:defRPr>
            </a:lvl3pPr>
            <a:lvl4pPr marL="0" marR="0" indent="0" algn="ctr" defTabSz="584200" rtl="0" latinLnBrk="0">
              <a:lnSpc>
                <a:spcPct val="100000"/>
              </a:lnSpc>
              <a:spcBef>
                <a:spcPts val="0"/>
              </a:spcBef>
              <a:spcAft>
                <a:spcPts val="0"/>
              </a:spcAft>
              <a:buClr>
                <a:srgbClr val="535353"/>
              </a:buClr>
              <a:buSzTx/>
              <a:buFontTx/>
              <a:buNone/>
              <a:tabLst/>
              <a:defRPr sz="3800" b="0" i="0" u="none" strike="noStrike" cap="none" spc="0" baseline="0">
                <a:ln>
                  <a:noFill/>
                </a:ln>
                <a:solidFill>
                  <a:srgbClr val="535353"/>
                </a:solidFill>
                <a:uFillTx/>
                <a:latin typeface="+mn-lt"/>
                <a:ea typeface="+mn-ea"/>
                <a:cs typeface="+mn-cs"/>
                <a:sym typeface="Gill Sans Light"/>
              </a:defRPr>
            </a:lvl4pPr>
            <a:lvl5pPr marL="0" marR="0" indent="0" algn="ctr" defTabSz="584200" rtl="0" latinLnBrk="0">
              <a:lnSpc>
                <a:spcPct val="100000"/>
              </a:lnSpc>
              <a:spcBef>
                <a:spcPts val="0"/>
              </a:spcBef>
              <a:spcAft>
                <a:spcPts val="0"/>
              </a:spcAft>
              <a:buClr>
                <a:srgbClr val="535353"/>
              </a:buClr>
              <a:buSzTx/>
              <a:buFontTx/>
              <a:buNone/>
              <a:tabLst/>
              <a:defRPr sz="3800" b="0" i="0" u="none" strike="noStrike" cap="none" spc="0" baseline="0">
                <a:ln>
                  <a:noFill/>
                </a:ln>
                <a:solidFill>
                  <a:srgbClr val="535353"/>
                </a:solidFill>
                <a:uFillTx/>
                <a:latin typeface="+mn-lt"/>
                <a:ea typeface="+mn-ea"/>
                <a:cs typeface="+mn-cs"/>
                <a:sym typeface="Gill Sans Light"/>
              </a:defRPr>
            </a:lvl5pPr>
            <a:lvl6pPr marL="2590800" marR="0" indent="-431800" algn="l" defTabSz="584200" rtl="0" latinLnBrk="0">
              <a:lnSpc>
                <a:spcPct val="100000"/>
              </a:lnSpc>
              <a:spcBef>
                <a:spcPts val="3800"/>
              </a:spcBef>
              <a:spcAft>
                <a:spcPts val="0"/>
              </a:spcAft>
              <a:buClrTx/>
              <a:buSzPct val="82000"/>
              <a:buFontTx/>
              <a:buChar char="•"/>
              <a:tabLst/>
              <a:defRPr sz="3800" b="0" i="0" u="none" strike="noStrike" cap="none" spc="0" baseline="0">
                <a:ln>
                  <a:noFill/>
                </a:ln>
                <a:solidFill>
                  <a:srgbClr val="535353"/>
                </a:solidFill>
                <a:uFillTx/>
                <a:latin typeface="+mn-lt"/>
                <a:ea typeface="+mn-ea"/>
                <a:cs typeface="+mn-cs"/>
                <a:sym typeface="Gill Sans Light"/>
              </a:defRPr>
            </a:lvl6pPr>
            <a:lvl7pPr marL="3022600" marR="0" indent="-431800" algn="l" defTabSz="584200" rtl="0" latinLnBrk="0">
              <a:lnSpc>
                <a:spcPct val="100000"/>
              </a:lnSpc>
              <a:spcBef>
                <a:spcPts val="3800"/>
              </a:spcBef>
              <a:spcAft>
                <a:spcPts val="0"/>
              </a:spcAft>
              <a:buClrTx/>
              <a:buSzPct val="82000"/>
              <a:buFontTx/>
              <a:buChar char="•"/>
              <a:tabLst/>
              <a:defRPr sz="3800" b="0" i="0" u="none" strike="noStrike" cap="none" spc="0" baseline="0">
                <a:ln>
                  <a:noFill/>
                </a:ln>
                <a:solidFill>
                  <a:srgbClr val="535353"/>
                </a:solidFill>
                <a:uFillTx/>
                <a:latin typeface="+mn-lt"/>
                <a:ea typeface="+mn-ea"/>
                <a:cs typeface="+mn-cs"/>
                <a:sym typeface="Gill Sans Light"/>
              </a:defRPr>
            </a:lvl7pPr>
            <a:lvl8pPr marL="3454400" marR="0" indent="-431800" algn="l" defTabSz="584200" rtl="0" latinLnBrk="0">
              <a:lnSpc>
                <a:spcPct val="100000"/>
              </a:lnSpc>
              <a:spcBef>
                <a:spcPts val="3800"/>
              </a:spcBef>
              <a:spcAft>
                <a:spcPts val="0"/>
              </a:spcAft>
              <a:buClrTx/>
              <a:buSzPct val="82000"/>
              <a:buFontTx/>
              <a:buChar char="•"/>
              <a:tabLst/>
              <a:defRPr sz="3800" b="0" i="0" u="none" strike="noStrike" cap="none" spc="0" baseline="0">
                <a:ln>
                  <a:noFill/>
                </a:ln>
                <a:solidFill>
                  <a:srgbClr val="535353"/>
                </a:solidFill>
                <a:uFillTx/>
                <a:latin typeface="+mn-lt"/>
                <a:ea typeface="+mn-ea"/>
                <a:cs typeface="+mn-cs"/>
                <a:sym typeface="Gill Sans Light"/>
              </a:defRPr>
            </a:lvl8pPr>
            <a:lvl9pPr marL="3886200" marR="0" indent="-431800" algn="l" defTabSz="584200" rtl="0" latinLnBrk="0">
              <a:lnSpc>
                <a:spcPct val="100000"/>
              </a:lnSpc>
              <a:spcBef>
                <a:spcPts val="3800"/>
              </a:spcBef>
              <a:spcAft>
                <a:spcPts val="0"/>
              </a:spcAft>
              <a:buClrTx/>
              <a:buSzPct val="82000"/>
              <a:buFontTx/>
              <a:buChar char="•"/>
              <a:tabLst/>
              <a:defRPr sz="3800" b="0" i="0" u="none" strike="noStrike" cap="none" spc="0" baseline="0">
                <a:ln>
                  <a:noFill/>
                </a:ln>
                <a:solidFill>
                  <a:srgbClr val="535353"/>
                </a:solidFill>
                <a:uFillTx/>
                <a:latin typeface="+mn-lt"/>
                <a:ea typeface="+mn-ea"/>
                <a:cs typeface="+mn-cs"/>
                <a:sym typeface="Gill Sans Light"/>
              </a:defRPr>
            </a:lvl9pPr>
          </a:lstStyle>
          <a:p>
            <a:pPr hangingPunct="1"/>
            <a:r>
              <a:rPr lang="en-US" sz="4400" dirty="0"/>
              <a:t>Team 31- PGSSP ML </a:t>
            </a:r>
            <a:r>
              <a:rPr lang="en-US" sz="4400" dirty="0" smtClean="0"/>
              <a:t>TECHIES</a:t>
            </a:r>
            <a:endParaRPr lang="en-US" sz="4400" dirty="0"/>
          </a:p>
          <a:p>
            <a:pPr hangingPunct="1"/>
            <a:r>
              <a:rPr lang="en-IN" sz="4400" dirty="0"/>
              <a:t>Project guide : Satyam </a:t>
            </a:r>
            <a:r>
              <a:rPr lang="en-IN" sz="4400" dirty="0"/>
              <a:t>M</a:t>
            </a:r>
            <a:r>
              <a:rPr lang="en-IN" sz="4400" dirty="0" smtClean="0"/>
              <a:t>ittal</a:t>
            </a:r>
            <a:endParaRPr lang="en-IN" sz="4400" dirty="0"/>
          </a:p>
          <a:p>
            <a:pPr hangingPunct="1"/>
            <a:r>
              <a:rPr lang="en-IN" sz="4400" dirty="0"/>
              <a:t>Project members </a:t>
            </a:r>
            <a:r>
              <a:rPr lang="en-IN" sz="3600" dirty="0"/>
              <a:t>: Jyothsna – Madan – Surekha - Karthikeyan</a:t>
            </a:r>
            <a:endParaRPr lang="en-US" sz="3600" dirty="0"/>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FDE9EA-2845-445F-A844-5862DEB974ED}"/>
              </a:ext>
            </a:extLst>
          </p:cNvPr>
          <p:cNvSpPr>
            <a:spLocks noGrp="1"/>
          </p:cNvSpPr>
          <p:nvPr>
            <p:ph type="title"/>
          </p:nvPr>
        </p:nvSpPr>
        <p:spPr/>
        <p:txBody>
          <a:bodyPr>
            <a:normAutofit/>
          </a:bodyPr>
          <a:lstStyle/>
          <a:p>
            <a:r>
              <a:rPr lang="en-IN" sz="6000" dirty="0"/>
              <a:t>Implementation Details , Cont.</a:t>
            </a:r>
            <a:endParaRPr lang="en-US" sz="6000" dirty="0"/>
          </a:p>
        </p:txBody>
      </p:sp>
      <p:sp>
        <p:nvSpPr>
          <p:cNvPr id="3" name="Text Placeholder 2">
            <a:extLst>
              <a:ext uri="{FF2B5EF4-FFF2-40B4-BE49-F238E27FC236}">
                <a16:creationId xmlns:a16="http://schemas.microsoft.com/office/drawing/2014/main" id="{36A913D4-B6DF-44D9-83FB-C966369177D6}"/>
              </a:ext>
            </a:extLst>
          </p:cNvPr>
          <p:cNvSpPr>
            <a:spLocks noGrp="1"/>
          </p:cNvSpPr>
          <p:nvPr>
            <p:ph type="body" idx="1"/>
          </p:nvPr>
        </p:nvSpPr>
        <p:spPr>
          <a:xfrm>
            <a:off x="355600" y="2318327"/>
            <a:ext cx="12293600" cy="6337300"/>
          </a:xfrm>
        </p:spPr>
        <p:txBody>
          <a:bodyPr>
            <a:normAutofit fontScale="77500" lnSpcReduction="20000"/>
          </a:bodyPr>
          <a:lstStyle/>
          <a:p>
            <a:r>
              <a:rPr lang="en-IN" dirty="0"/>
              <a:t>Intermediate Training Data/Weights is saved as Check points. </a:t>
            </a:r>
          </a:p>
          <a:p>
            <a:pPr lvl="1">
              <a:spcBef>
                <a:spcPts val="1200"/>
              </a:spcBef>
            </a:pPr>
            <a:r>
              <a:rPr lang="en-IN" dirty="0"/>
              <a:t>Can be Loaded back to system later.</a:t>
            </a:r>
          </a:p>
          <a:p>
            <a:pPr lvl="1">
              <a:spcBef>
                <a:spcPts val="1200"/>
              </a:spcBef>
            </a:pPr>
            <a:r>
              <a:rPr lang="en-IN" dirty="0"/>
              <a:t>More training data can be trained on top of existing Checkpoint.</a:t>
            </a:r>
          </a:p>
          <a:p>
            <a:pPr lvl="1">
              <a:spcBef>
                <a:spcPts val="1200"/>
              </a:spcBef>
            </a:pPr>
            <a:r>
              <a:rPr lang="en-IN" dirty="0"/>
              <a:t>Saved Check point can be distributed as Binary file to others to deploy the model</a:t>
            </a:r>
          </a:p>
          <a:p>
            <a:r>
              <a:rPr lang="en-IN" dirty="0"/>
              <a:t>Training Stop Criteria – Add Some explanation to this </a:t>
            </a:r>
            <a:endParaRPr lang="en-US" dirty="0"/>
          </a:p>
        </p:txBody>
      </p:sp>
    </p:spTree>
    <p:extLst>
      <p:ext uri="{BB962C8B-B14F-4D97-AF65-F5344CB8AC3E}">
        <p14:creationId xmlns:p14="http://schemas.microsoft.com/office/powerpoint/2010/main" val="650896835"/>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Demo"/>
          <p:cNvSpPr txBox="1">
            <a:spLocks noGrp="1"/>
          </p:cNvSpPr>
          <p:nvPr>
            <p:ph type="title"/>
          </p:nvPr>
        </p:nvSpPr>
        <p:spPr>
          <a:xfrm>
            <a:off x="355600" y="3163455"/>
            <a:ext cx="12293600" cy="2438400"/>
          </a:xfrm>
          <a:prstGeom prst="rect">
            <a:avLst/>
          </a:prstGeom>
        </p:spPr>
        <p:txBody>
          <a:bodyPr/>
          <a:lstStyle/>
          <a:p>
            <a:r>
              <a:rPr dirty="0"/>
              <a:t>Demo</a:t>
            </a:r>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Future works"/>
          <p:cNvSpPr txBox="1">
            <a:spLocks noGrp="1"/>
          </p:cNvSpPr>
          <p:nvPr>
            <p:ph type="title"/>
          </p:nvPr>
        </p:nvSpPr>
        <p:spPr>
          <a:prstGeom prst="rect">
            <a:avLst/>
          </a:prstGeom>
        </p:spPr>
        <p:txBody>
          <a:bodyPr/>
          <a:lstStyle/>
          <a:p>
            <a:r>
              <a:t>Future works</a:t>
            </a:r>
          </a:p>
        </p:txBody>
      </p:sp>
      <p:sp>
        <p:nvSpPr>
          <p:cNvPr id="135" name="Body"/>
          <p:cNvSpPr txBox="1">
            <a:spLocks noGrp="1"/>
          </p:cNvSpPr>
          <p:nvPr>
            <p:ph type="body" idx="1"/>
          </p:nvPr>
        </p:nvSpPr>
        <p:spPr>
          <a:prstGeom prst="rect">
            <a:avLst/>
          </a:prstGeom>
        </p:spPr>
        <p:txBody>
          <a:bodyPr/>
          <a:lstStyle/>
          <a:p>
            <a:r>
              <a:rPr lang="en-IN" dirty="0"/>
              <a:t>To Extend this work to Indian Regional Languages</a:t>
            </a:r>
          </a:p>
          <a:p>
            <a:endParaRPr dirty="0"/>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References"/>
          <p:cNvSpPr txBox="1">
            <a:spLocks noGrp="1"/>
          </p:cNvSpPr>
          <p:nvPr>
            <p:ph type="title"/>
          </p:nvPr>
        </p:nvSpPr>
        <p:spPr>
          <a:prstGeom prst="rect">
            <a:avLst/>
          </a:prstGeom>
        </p:spPr>
        <p:txBody>
          <a:bodyPr/>
          <a:lstStyle/>
          <a:p>
            <a:r>
              <a:rPr dirty="0"/>
              <a:t>References</a:t>
            </a:r>
            <a:r>
              <a:rPr lang="en-IN" dirty="0"/>
              <a:t> – Part 1</a:t>
            </a:r>
            <a:endParaRPr dirty="0"/>
          </a:p>
        </p:txBody>
      </p:sp>
      <p:sp>
        <p:nvSpPr>
          <p:cNvPr id="138" name="Body"/>
          <p:cNvSpPr txBox="1">
            <a:spLocks noGrp="1"/>
          </p:cNvSpPr>
          <p:nvPr>
            <p:ph type="body" idx="1"/>
          </p:nvPr>
        </p:nvSpPr>
        <p:spPr>
          <a:prstGeom prst="rect">
            <a:avLst/>
          </a:prstGeom>
        </p:spPr>
        <p:txBody>
          <a:bodyPr>
            <a:normAutofit/>
          </a:bodyPr>
          <a:lstStyle/>
          <a:p>
            <a:r>
              <a:rPr lang="en-IN" sz="3200" dirty="0"/>
              <a:t>Predicting Movie Genres Based on Plot Summaries : https://arxiv.org/pdf/1801.04813.pdf </a:t>
            </a:r>
          </a:p>
          <a:p>
            <a:r>
              <a:rPr lang="en-IN" sz="3200" dirty="0" err="1"/>
              <a:t>Folksonomication</a:t>
            </a:r>
            <a:r>
              <a:rPr lang="en-IN" sz="3200" dirty="0"/>
              <a:t>: Predicting Tags for Movies from Plot Synopses </a:t>
            </a:r>
            <a:r>
              <a:rPr lang="en-IN" sz="3200" dirty="0" err="1"/>
              <a:t>UsingEmotion</a:t>
            </a:r>
            <a:r>
              <a:rPr lang="en-IN" sz="3200" dirty="0"/>
              <a:t> Flow Encoded Neural Network - https://aclweb.org/anthology/C18-1244 </a:t>
            </a:r>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References"/>
          <p:cNvSpPr txBox="1">
            <a:spLocks noGrp="1"/>
          </p:cNvSpPr>
          <p:nvPr>
            <p:ph type="title"/>
          </p:nvPr>
        </p:nvSpPr>
        <p:spPr>
          <a:prstGeom prst="rect">
            <a:avLst/>
          </a:prstGeom>
        </p:spPr>
        <p:txBody>
          <a:bodyPr/>
          <a:lstStyle/>
          <a:p>
            <a:r>
              <a:rPr dirty="0"/>
              <a:t>References</a:t>
            </a:r>
            <a:r>
              <a:rPr lang="en-IN" dirty="0"/>
              <a:t> – Part 2</a:t>
            </a:r>
            <a:endParaRPr dirty="0"/>
          </a:p>
        </p:txBody>
      </p:sp>
      <p:sp>
        <p:nvSpPr>
          <p:cNvPr id="138" name="Body"/>
          <p:cNvSpPr txBox="1">
            <a:spLocks noGrp="1"/>
          </p:cNvSpPr>
          <p:nvPr>
            <p:ph type="body" idx="1"/>
          </p:nvPr>
        </p:nvSpPr>
        <p:spPr>
          <a:prstGeom prst="rect">
            <a:avLst/>
          </a:prstGeom>
        </p:spPr>
        <p:txBody>
          <a:bodyPr>
            <a:normAutofit lnSpcReduction="10000"/>
          </a:bodyPr>
          <a:lstStyle/>
          <a:p>
            <a:r>
              <a:rPr lang="en-IN" sz="3200" dirty="0"/>
              <a:t>Data Source:</a:t>
            </a:r>
          </a:p>
          <a:p>
            <a:r>
              <a:rPr lang="en-IN" sz="3200" dirty="0"/>
              <a:t>Found in Kaggle - </a:t>
            </a:r>
            <a:r>
              <a:rPr lang="en-IN" sz="3200" dirty="0">
                <a:hlinkClick r:id="rId3"/>
              </a:rPr>
              <a:t>https://www.kaggle.com/rounakbanik/the-movies-dataset</a:t>
            </a:r>
            <a:endParaRPr lang="en-IN" sz="3200" dirty="0"/>
          </a:p>
          <a:p>
            <a:r>
              <a:rPr lang="en-IN" sz="3200" dirty="0"/>
              <a:t>Filename : movies_metadata.csv </a:t>
            </a:r>
          </a:p>
          <a:p>
            <a:r>
              <a:rPr lang="en-IN" sz="3200" dirty="0"/>
              <a:t>Concept Net Number batch – https://github.com/commonsense/conceptnet-numberbatch</a:t>
            </a:r>
          </a:p>
          <a:p>
            <a:r>
              <a:rPr lang="en-IN" sz="3200" dirty="0"/>
              <a:t>Glove -  https://nlp.stanford.edu/projects/glove/</a:t>
            </a:r>
          </a:p>
        </p:txBody>
      </p:sp>
    </p:spTree>
    <p:extLst>
      <p:ext uri="{BB962C8B-B14F-4D97-AF65-F5344CB8AC3E}">
        <p14:creationId xmlns:p14="http://schemas.microsoft.com/office/powerpoint/2010/main" val="2487797710"/>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References"/>
          <p:cNvSpPr txBox="1">
            <a:spLocks noGrp="1"/>
          </p:cNvSpPr>
          <p:nvPr>
            <p:ph type="title"/>
          </p:nvPr>
        </p:nvSpPr>
        <p:spPr>
          <a:prstGeom prst="rect">
            <a:avLst/>
          </a:prstGeom>
        </p:spPr>
        <p:txBody>
          <a:bodyPr/>
          <a:lstStyle/>
          <a:p>
            <a:r>
              <a:rPr dirty="0"/>
              <a:t>References</a:t>
            </a:r>
            <a:r>
              <a:rPr lang="en-IN" dirty="0"/>
              <a:t> – Part 3</a:t>
            </a:r>
            <a:endParaRPr dirty="0"/>
          </a:p>
        </p:txBody>
      </p:sp>
      <p:sp>
        <p:nvSpPr>
          <p:cNvPr id="138" name="Body"/>
          <p:cNvSpPr txBox="1">
            <a:spLocks noGrp="1"/>
          </p:cNvSpPr>
          <p:nvPr>
            <p:ph type="body" idx="1"/>
          </p:nvPr>
        </p:nvSpPr>
        <p:spPr>
          <a:prstGeom prst="rect">
            <a:avLst/>
          </a:prstGeom>
        </p:spPr>
        <p:txBody>
          <a:bodyPr>
            <a:normAutofit/>
          </a:bodyPr>
          <a:lstStyle/>
          <a:p>
            <a:r>
              <a:rPr lang="en-IN" sz="2800" dirty="0"/>
              <a:t>Why We used Rouge scores : </a:t>
            </a:r>
            <a:r>
              <a:rPr lang="en-IN" sz="2800" dirty="0">
                <a:hlinkClick r:id="rId3"/>
              </a:rPr>
              <a:t>https://stats.stackexchange.com/questions/301626/interpreting-rouge-scores</a:t>
            </a:r>
            <a:endParaRPr lang="en-IN" sz="2800" dirty="0"/>
          </a:p>
          <a:p>
            <a:r>
              <a:rPr lang="en-IN" sz="2800" dirty="0"/>
              <a:t>RNN – Sequence to Sequence Model : </a:t>
            </a:r>
            <a:r>
              <a:rPr lang="en-IN" sz="2800" dirty="0">
                <a:hlinkClick r:id="rId4"/>
              </a:rPr>
              <a:t>https://towardsdatascience.com/seq2seq-model-in-tensorflow-ec0c557e560f</a:t>
            </a:r>
            <a:r>
              <a:rPr lang="en-IN" sz="2800" dirty="0"/>
              <a:t>   </a:t>
            </a:r>
            <a:endParaRPr sz="2800" dirty="0"/>
          </a:p>
        </p:txBody>
      </p:sp>
    </p:spTree>
    <p:extLst>
      <p:ext uri="{BB962C8B-B14F-4D97-AF65-F5344CB8AC3E}">
        <p14:creationId xmlns:p14="http://schemas.microsoft.com/office/powerpoint/2010/main" val="3945616721"/>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Thank you!"/>
          <p:cNvSpPr txBox="1"/>
          <p:nvPr/>
        </p:nvSpPr>
        <p:spPr>
          <a:xfrm>
            <a:off x="4021754" y="4148399"/>
            <a:ext cx="4961295" cy="145680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r>
              <a:rPr sz="8800" dirty="0"/>
              <a:t>Thank you!</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Abstract"/>
          <p:cNvSpPr txBox="1">
            <a:spLocks noGrp="1"/>
          </p:cNvSpPr>
          <p:nvPr>
            <p:ph type="title"/>
          </p:nvPr>
        </p:nvSpPr>
        <p:spPr>
          <a:prstGeom prst="rect">
            <a:avLst/>
          </a:prstGeom>
        </p:spPr>
        <p:txBody>
          <a:bodyPr/>
          <a:lstStyle/>
          <a:p>
            <a:r>
              <a:rPr dirty="0"/>
              <a:t>Abstract </a:t>
            </a:r>
          </a:p>
        </p:txBody>
      </p:sp>
      <p:sp>
        <p:nvSpPr>
          <p:cNvPr id="129" name="Body"/>
          <p:cNvSpPr txBox="1">
            <a:spLocks noGrp="1"/>
          </p:cNvSpPr>
          <p:nvPr>
            <p:ph type="body" idx="1"/>
          </p:nvPr>
        </p:nvSpPr>
        <p:spPr>
          <a:prstGeom prst="rect">
            <a:avLst/>
          </a:prstGeom>
        </p:spPr>
        <p:txBody>
          <a:bodyPr>
            <a:normAutofit fontScale="77500" lnSpcReduction="20000"/>
          </a:bodyPr>
          <a:lstStyle/>
          <a:p>
            <a:pPr marL="0" indent="0" algn="just">
              <a:buNone/>
            </a:pPr>
            <a:r>
              <a:rPr lang="en-US" dirty="0"/>
              <a:t>Predicting movie taglines from the context of movie plot </a:t>
            </a:r>
            <a:r>
              <a:rPr lang="en-US" dirty="0" smtClean="0"/>
              <a:t>synopsis. </a:t>
            </a:r>
            <a:r>
              <a:rPr lang="en-US" dirty="0" smtClean="0"/>
              <a:t>In </a:t>
            </a:r>
            <a:r>
              <a:rPr lang="en-US" dirty="0"/>
              <a:t>this model, we have used sequence to sequence attention model. This method utilizes an attention model for predicting each word of the tagline conditioned on the movie plot.  While the model is structurally simple, it can easily be trained end to end and scales to large amount of training data.  We apply our model to the IMDB movies dataset. We evaluate the predicted tagline using standard metrics like ROGUE score, showing that model can encode texts  in a way that preserve its syntactic and semantic coherence.</a:t>
            </a:r>
            <a:endParaRPr dirty="0"/>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DEDB20-3B45-44B1-8629-C8AAD8D58D62}"/>
              </a:ext>
            </a:extLst>
          </p:cNvPr>
          <p:cNvSpPr>
            <a:spLocks noGrp="1"/>
          </p:cNvSpPr>
          <p:nvPr>
            <p:ph type="title"/>
          </p:nvPr>
        </p:nvSpPr>
        <p:spPr/>
        <p:txBody>
          <a:bodyPr/>
          <a:lstStyle/>
          <a:p>
            <a:r>
              <a:rPr lang="en-IN" dirty="0"/>
              <a:t>Given Problem Statement</a:t>
            </a:r>
            <a:endParaRPr lang="en-US" dirty="0"/>
          </a:p>
        </p:txBody>
      </p:sp>
      <p:sp>
        <p:nvSpPr>
          <p:cNvPr id="3" name="Text Placeholder 2">
            <a:extLst>
              <a:ext uri="{FF2B5EF4-FFF2-40B4-BE49-F238E27FC236}">
                <a16:creationId xmlns:a16="http://schemas.microsoft.com/office/drawing/2014/main" id="{A8256D2F-C1F9-47AA-A0C8-6721FCC663E7}"/>
              </a:ext>
            </a:extLst>
          </p:cNvPr>
          <p:cNvSpPr>
            <a:spLocks noGrp="1"/>
          </p:cNvSpPr>
          <p:nvPr>
            <p:ph type="body" idx="1"/>
          </p:nvPr>
        </p:nvSpPr>
        <p:spPr/>
        <p:txBody>
          <a:bodyPr>
            <a:normAutofit lnSpcReduction="10000"/>
          </a:bodyPr>
          <a:lstStyle/>
          <a:p>
            <a:r>
              <a:rPr lang="en-IN" dirty="0"/>
              <a:t>Predicting Movie Tagline for any Given Movie Synopsis </a:t>
            </a:r>
            <a:endParaRPr lang="en-US" dirty="0"/>
          </a:p>
          <a:p>
            <a:r>
              <a:rPr lang="en-IN" dirty="0"/>
              <a:t>Movie Tagline are Nothing but Abstract Summary of the movie. </a:t>
            </a:r>
          </a:p>
          <a:p>
            <a:r>
              <a:rPr lang="en-IN" dirty="0"/>
              <a:t>Hence this is a Text Abstraction - NLP Problem </a:t>
            </a:r>
          </a:p>
        </p:txBody>
      </p:sp>
    </p:spTree>
    <p:extLst>
      <p:ext uri="{BB962C8B-B14F-4D97-AF65-F5344CB8AC3E}">
        <p14:creationId xmlns:p14="http://schemas.microsoft.com/office/powerpoint/2010/main" val="3568304095"/>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64876D-1AFB-4389-A5D2-3A5378ACD5B2}"/>
              </a:ext>
            </a:extLst>
          </p:cNvPr>
          <p:cNvSpPr>
            <a:spLocks noGrp="1"/>
          </p:cNvSpPr>
          <p:nvPr>
            <p:ph type="title"/>
          </p:nvPr>
        </p:nvSpPr>
        <p:spPr/>
        <p:txBody>
          <a:bodyPr/>
          <a:lstStyle/>
          <a:p>
            <a:r>
              <a:rPr lang="en-IN" dirty="0"/>
              <a:t>Challenges</a:t>
            </a:r>
            <a:endParaRPr lang="en-US" dirty="0"/>
          </a:p>
        </p:txBody>
      </p:sp>
      <p:sp>
        <p:nvSpPr>
          <p:cNvPr id="3" name="Text Placeholder 2">
            <a:extLst>
              <a:ext uri="{FF2B5EF4-FFF2-40B4-BE49-F238E27FC236}">
                <a16:creationId xmlns:a16="http://schemas.microsoft.com/office/drawing/2014/main" id="{33CB349F-6D55-4F5A-BE4B-C8BE9E73D6C6}"/>
              </a:ext>
            </a:extLst>
          </p:cNvPr>
          <p:cNvSpPr>
            <a:spLocks noGrp="1"/>
          </p:cNvSpPr>
          <p:nvPr>
            <p:ph type="body" idx="1"/>
          </p:nvPr>
        </p:nvSpPr>
        <p:spPr>
          <a:xfrm>
            <a:off x="1041399" y="2086265"/>
            <a:ext cx="12293600" cy="6299200"/>
          </a:xfrm>
        </p:spPr>
        <p:txBody>
          <a:bodyPr/>
          <a:lstStyle/>
          <a:p>
            <a:pPr marL="0" indent="0">
              <a:buNone/>
            </a:pPr>
            <a:r>
              <a:rPr lang="en-IN" dirty="0"/>
              <a:t>Data:</a:t>
            </a:r>
            <a:endParaRPr lang="en-US" dirty="0"/>
          </a:p>
          <a:p>
            <a:pPr lvl="1">
              <a:buFont typeface="Arial" panose="020B0604020202020204" pitchFamily="34" charset="0"/>
              <a:buChar char="•"/>
            </a:pPr>
            <a:r>
              <a:rPr lang="en-IN" sz="3600" dirty="0"/>
              <a:t>M</a:t>
            </a:r>
            <a:r>
              <a:rPr lang="en-US" sz="3600" dirty="0"/>
              <a:t>issing values</a:t>
            </a:r>
          </a:p>
          <a:p>
            <a:pPr lvl="1">
              <a:buFont typeface="Arial" panose="020B0604020202020204" pitchFamily="34" charset="0"/>
              <a:buChar char="•"/>
            </a:pPr>
            <a:r>
              <a:rPr lang="en-IN" sz="3600" dirty="0"/>
              <a:t>N</a:t>
            </a:r>
            <a:r>
              <a:rPr lang="en-US" sz="3600" dirty="0"/>
              <a:t>on UTF8 Text contents</a:t>
            </a:r>
          </a:p>
          <a:p>
            <a:pPr lvl="1">
              <a:buFont typeface="Arial" panose="020B0604020202020204" pitchFamily="34" charset="0"/>
              <a:buChar char="•"/>
            </a:pPr>
            <a:r>
              <a:rPr lang="en-IN" sz="3600" dirty="0"/>
              <a:t>N</a:t>
            </a:r>
            <a:r>
              <a:rPr lang="en-US" sz="3600" dirty="0"/>
              <a:t>on English Text Contents</a:t>
            </a:r>
            <a:endParaRPr lang="en-IN" sz="3600" dirty="0"/>
          </a:p>
        </p:txBody>
      </p:sp>
    </p:spTree>
    <p:extLst>
      <p:ext uri="{BB962C8B-B14F-4D97-AF65-F5344CB8AC3E}">
        <p14:creationId xmlns:p14="http://schemas.microsoft.com/office/powerpoint/2010/main" val="3872969324"/>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64876D-1AFB-4389-A5D2-3A5378ACD5B2}"/>
              </a:ext>
            </a:extLst>
          </p:cNvPr>
          <p:cNvSpPr>
            <a:spLocks noGrp="1"/>
          </p:cNvSpPr>
          <p:nvPr>
            <p:ph type="title"/>
          </p:nvPr>
        </p:nvSpPr>
        <p:spPr/>
        <p:txBody>
          <a:bodyPr/>
          <a:lstStyle/>
          <a:p>
            <a:r>
              <a:rPr lang="en-IN" dirty="0"/>
              <a:t>Challenges – Cont.</a:t>
            </a:r>
            <a:endParaRPr lang="en-US" dirty="0"/>
          </a:p>
        </p:txBody>
      </p:sp>
      <p:sp>
        <p:nvSpPr>
          <p:cNvPr id="3" name="Text Placeholder 2">
            <a:extLst>
              <a:ext uri="{FF2B5EF4-FFF2-40B4-BE49-F238E27FC236}">
                <a16:creationId xmlns:a16="http://schemas.microsoft.com/office/drawing/2014/main" id="{33CB349F-6D55-4F5A-BE4B-C8BE9E73D6C6}"/>
              </a:ext>
            </a:extLst>
          </p:cNvPr>
          <p:cNvSpPr>
            <a:spLocks noGrp="1"/>
          </p:cNvSpPr>
          <p:nvPr>
            <p:ph type="body" idx="1"/>
          </p:nvPr>
        </p:nvSpPr>
        <p:spPr>
          <a:xfrm>
            <a:off x="355600" y="2418774"/>
            <a:ext cx="12293600" cy="6299200"/>
          </a:xfrm>
        </p:spPr>
        <p:txBody>
          <a:bodyPr/>
          <a:lstStyle/>
          <a:p>
            <a:pPr marL="0" indent="0">
              <a:buNone/>
            </a:pPr>
            <a:r>
              <a:rPr lang="en-IN" dirty="0"/>
              <a:t>Training Model:</a:t>
            </a:r>
            <a:endParaRPr lang="en-US" dirty="0"/>
          </a:p>
          <a:p>
            <a:pPr lvl="1">
              <a:buFont typeface="Arial" panose="020B0604020202020204" pitchFamily="34" charset="0"/>
              <a:buChar char="•"/>
            </a:pPr>
            <a:r>
              <a:rPr lang="en-IN" sz="3600" dirty="0"/>
              <a:t>Huge Volume of data to be processed </a:t>
            </a:r>
          </a:p>
          <a:p>
            <a:pPr lvl="1">
              <a:buFont typeface="Arial" panose="020B0604020202020204" pitchFamily="34" charset="0"/>
              <a:buChar char="•"/>
            </a:pPr>
            <a:r>
              <a:rPr lang="en-IN" sz="3600" dirty="0"/>
              <a:t>Computation complexity leads to Long hours of training</a:t>
            </a:r>
          </a:p>
          <a:p>
            <a:pPr lvl="1">
              <a:buFont typeface="Arial" panose="020B0604020202020204" pitchFamily="34" charset="0"/>
              <a:buChar char="•"/>
            </a:pPr>
            <a:r>
              <a:rPr lang="en-IN" sz="3600" dirty="0"/>
              <a:t>Risk of Losing training data while executing training for long hours – Alternatively we used Checkpoints to save progress of the training.</a:t>
            </a:r>
          </a:p>
        </p:txBody>
      </p:sp>
    </p:spTree>
    <p:extLst>
      <p:ext uri="{BB962C8B-B14F-4D97-AF65-F5344CB8AC3E}">
        <p14:creationId xmlns:p14="http://schemas.microsoft.com/office/powerpoint/2010/main" val="2193991988"/>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64876D-1AFB-4389-A5D2-3A5378ACD5B2}"/>
              </a:ext>
            </a:extLst>
          </p:cNvPr>
          <p:cNvSpPr>
            <a:spLocks noGrp="1"/>
          </p:cNvSpPr>
          <p:nvPr>
            <p:ph type="title"/>
          </p:nvPr>
        </p:nvSpPr>
        <p:spPr/>
        <p:txBody>
          <a:bodyPr/>
          <a:lstStyle/>
          <a:p>
            <a:r>
              <a:rPr lang="en-IN" dirty="0"/>
              <a:t>Challenges – Cont.</a:t>
            </a:r>
            <a:endParaRPr lang="en-US" dirty="0"/>
          </a:p>
        </p:txBody>
      </p:sp>
      <p:sp>
        <p:nvSpPr>
          <p:cNvPr id="3" name="Text Placeholder 2">
            <a:extLst>
              <a:ext uri="{FF2B5EF4-FFF2-40B4-BE49-F238E27FC236}">
                <a16:creationId xmlns:a16="http://schemas.microsoft.com/office/drawing/2014/main" id="{33CB349F-6D55-4F5A-BE4B-C8BE9E73D6C6}"/>
              </a:ext>
            </a:extLst>
          </p:cNvPr>
          <p:cNvSpPr>
            <a:spLocks noGrp="1"/>
          </p:cNvSpPr>
          <p:nvPr>
            <p:ph type="body" idx="1"/>
          </p:nvPr>
        </p:nvSpPr>
        <p:spPr>
          <a:xfrm>
            <a:off x="355600" y="1920010"/>
            <a:ext cx="12293600" cy="6299200"/>
          </a:xfrm>
        </p:spPr>
        <p:txBody>
          <a:bodyPr/>
          <a:lstStyle/>
          <a:p>
            <a:pPr marL="0" indent="0">
              <a:buNone/>
            </a:pPr>
            <a:r>
              <a:rPr lang="en-IN" dirty="0"/>
              <a:t>Unknown words in Data set:</a:t>
            </a:r>
            <a:endParaRPr lang="en-US" dirty="0"/>
          </a:p>
          <a:p>
            <a:pPr lvl="1">
              <a:buFont typeface="Arial" panose="020B0604020202020204" pitchFamily="34" charset="0"/>
              <a:buChar char="•"/>
            </a:pPr>
            <a:r>
              <a:rPr lang="en-IN" sz="3600" dirty="0"/>
              <a:t>There is always possibility of getting a Unknown word which is not part of word embedding matrix which we created.  </a:t>
            </a:r>
            <a:r>
              <a:rPr lang="en-IN" sz="3600" dirty="0" smtClean="0"/>
              <a:t>i.e. </a:t>
            </a:r>
            <a:r>
              <a:rPr lang="en-IN" sz="3600" dirty="0"/>
              <a:t>Out of Vocabulary Words</a:t>
            </a:r>
          </a:p>
          <a:p>
            <a:pPr lvl="1">
              <a:buFont typeface="Arial" panose="020B0604020202020204" pitchFamily="34" charset="0"/>
              <a:buChar char="•"/>
            </a:pPr>
            <a:r>
              <a:rPr lang="en-IN" sz="3600" dirty="0"/>
              <a:t>Examples : Name of Characters in the movie  like Sivagami, Baahubali etc.</a:t>
            </a:r>
          </a:p>
        </p:txBody>
      </p:sp>
    </p:spTree>
    <p:extLst>
      <p:ext uri="{BB962C8B-B14F-4D97-AF65-F5344CB8AC3E}">
        <p14:creationId xmlns:p14="http://schemas.microsoft.com/office/powerpoint/2010/main" val="1059196121"/>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64876D-1AFB-4389-A5D2-3A5378ACD5B2}"/>
              </a:ext>
            </a:extLst>
          </p:cNvPr>
          <p:cNvSpPr>
            <a:spLocks noGrp="1"/>
          </p:cNvSpPr>
          <p:nvPr>
            <p:ph type="title"/>
          </p:nvPr>
        </p:nvSpPr>
        <p:spPr/>
        <p:txBody>
          <a:bodyPr/>
          <a:lstStyle/>
          <a:p>
            <a:r>
              <a:rPr lang="en-IN" dirty="0"/>
              <a:t>Challenges – Cont.</a:t>
            </a:r>
            <a:endParaRPr lang="en-US" dirty="0"/>
          </a:p>
        </p:txBody>
      </p:sp>
      <p:sp>
        <p:nvSpPr>
          <p:cNvPr id="3" name="Text Placeholder 2">
            <a:extLst>
              <a:ext uri="{FF2B5EF4-FFF2-40B4-BE49-F238E27FC236}">
                <a16:creationId xmlns:a16="http://schemas.microsoft.com/office/drawing/2014/main" id="{33CB349F-6D55-4F5A-BE4B-C8BE9E73D6C6}"/>
              </a:ext>
            </a:extLst>
          </p:cNvPr>
          <p:cNvSpPr>
            <a:spLocks noGrp="1"/>
          </p:cNvSpPr>
          <p:nvPr>
            <p:ph type="body" idx="1"/>
          </p:nvPr>
        </p:nvSpPr>
        <p:spPr>
          <a:xfrm>
            <a:off x="355600" y="1920010"/>
            <a:ext cx="12293600" cy="6299200"/>
          </a:xfrm>
        </p:spPr>
        <p:txBody>
          <a:bodyPr/>
          <a:lstStyle/>
          <a:p>
            <a:pPr marL="0" indent="0">
              <a:buNone/>
            </a:pPr>
            <a:r>
              <a:rPr lang="en-IN" dirty="0"/>
              <a:t>Training Model:</a:t>
            </a:r>
            <a:endParaRPr lang="en-US" dirty="0"/>
          </a:p>
          <a:p>
            <a:pPr lvl="1">
              <a:buFont typeface="Arial" panose="020B0604020202020204" pitchFamily="34" charset="0"/>
              <a:buChar char="•"/>
            </a:pPr>
            <a:r>
              <a:rPr lang="en-IN" sz="3600" dirty="0"/>
              <a:t>Huge Volume of data to be processed </a:t>
            </a:r>
          </a:p>
          <a:p>
            <a:pPr lvl="1">
              <a:buFont typeface="Arial" panose="020B0604020202020204" pitchFamily="34" charset="0"/>
              <a:buChar char="•"/>
            </a:pPr>
            <a:r>
              <a:rPr lang="en-IN" sz="3600" dirty="0"/>
              <a:t>Computation complexity leads to Long hours of training</a:t>
            </a:r>
          </a:p>
          <a:p>
            <a:pPr lvl="1">
              <a:buFont typeface="Arial" panose="020B0604020202020204" pitchFamily="34" charset="0"/>
              <a:buChar char="•"/>
            </a:pPr>
            <a:r>
              <a:rPr lang="en-IN" sz="3600" dirty="0"/>
              <a:t>Risk of Losing training data while executing training for long hours – Alternatively we used Checkpoints to save progress of the training.</a:t>
            </a:r>
          </a:p>
        </p:txBody>
      </p:sp>
    </p:spTree>
    <p:extLst>
      <p:ext uri="{BB962C8B-B14F-4D97-AF65-F5344CB8AC3E}">
        <p14:creationId xmlns:p14="http://schemas.microsoft.com/office/powerpoint/2010/main" val="979349770"/>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FDE9EA-2845-445F-A844-5862DEB974ED}"/>
              </a:ext>
            </a:extLst>
          </p:cNvPr>
          <p:cNvSpPr>
            <a:spLocks noGrp="1"/>
          </p:cNvSpPr>
          <p:nvPr>
            <p:ph type="title"/>
          </p:nvPr>
        </p:nvSpPr>
        <p:spPr/>
        <p:txBody>
          <a:bodyPr/>
          <a:lstStyle/>
          <a:p>
            <a:r>
              <a:rPr lang="en-IN" dirty="0"/>
              <a:t>Implementation Details</a:t>
            </a:r>
            <a:endParaRPr lang="en-US" dirty="0"/>
          </a:p>
        </p:txBody>
      </p:sp>
      <p:sp>
        <p:nvSpPr>
          <p:cNvPr id="3" name="Text Placeholder 2">
            <a:extLst>
              <a:ext uri="{FF2B5EF4-FFF2-40B4-BE49-F238E27FC236}">
                <a16:creationId xmlns:a16="http://schemas.microsoft.com/office/drawing/2014/main" id="{36A913D4-B6DF-44D9-83FB-C966369177D6}"/>
              </a:ext>
            </a:extLst>
          </p:cNvPr>
          <p:cNvSpPr>
            <a:spLocks noGrp="1"/>
          </p:cNvSpPr>
          <p:nvPr>
            <p:ph type="body" idx="1"/>
          </p:nvPr>
        </p:nvSpPr>
        <p:spPr/>
        <p:txBody>
          <a:bodyPr>
            <a:normAutofit/>
          </a:bodyPr>
          <a:lstStyle/>
          <a:p>
            <a:r>
              <a:rPr lang="en-IN" dirty="0"/>
              <a:t>Bi Directional – Encoder decoder LSTM </a:t>
            </a:r>
          </a:p>
          <a:p>
            <a:r>
              <a:rPr lang="en-IN" dirty="0"/>
              <a:t>TensorFlow based implementation.</a:t>
            </a:r>
          </a:p>
          <a:p>
            <a:r>
              <a:rPr lang="en-IN" dirty="0"/>
              <a:t>Batch processing of Data</a:t>
            </a:r>
          </a:p>
        </p:txBody>
      </p:sp>
    </p:spTree>
    <p:extLst>
      <p:ext uri="{BB962C8B-B14F-4D97-AF65-F5344CB8AC3E}">
        <p14:creationId xmlns:p14="http://schemas.microsoft.com/office/powerpoint/2010/main" val="2533286546"/>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FDE9EA-2845-445F-A844-5862DEB974ED}"/>
              </a:ext>
            </a:extLst>
          </p:cNvPr>
          <p:cNvSpPr>
            <a:spLocks noGrp="1"/>
          </p:cNvSpPr>
          <p:nvPr>
            <p:ph type="title"/>
          </p:nvPr>
        </p:nvSpPr>
        <p:spPr/>
        <p:txBody>
          <a:bodyPr>
            <a:normAutofit/>
          </a:bodyPr>
          <a:lstStyle/>
          <a:p>
            <a:r>
              <a:rPr lang="en-IN" sz="6000" dirty="0"/>
              <a:t>Implementation Details , Cont.</a:t>
            </a:r>
            <a:endParaRPr lang="en-US" sz="6000" dirty="0"/>
          </a:p>
        </p:txBody>
      </p:sp>
      <p:sp>
        <p:nvSpPr>
          <p:cNvPr id="3" name="Text Placeholder 2">
            <a:extLst>
              <a:ext uri="{FF2B5EF4-FFF2-40B4-BE49-F238E27FC236}">
                <a16:creationId xmlns:a16="http://schemas.microsoft.com/office/drawing/2014/main" id="{36A913D4-B6DF-44D9-83FB-C966369177D6}"/>
              </a:ext>
            </a:extLst>
          </p:cNvPr>
          <p:cNvSpPr>
            <a:spLocks noGrp="1"/>
          </p:cNvSpPr>
          <p:nvPr>
            <p:ph type="body" idx="1"/>
          </p:nvPr>
        </p:nvSpPr>
        <p:spPr>
          <a:xfrm>
            <a:off x="355600" y="2318327"/>
            <a:ext cx="12293600" cy="6337300"/>
          </a:xfrm>
        </p:spPr>
        <p:txBody>
          <a:bodyPr>
            <a:normAutofit fontScale="85000" lnSpcReduction="20000"/>
          </a:bodyPr>
          <a:lstStyle/>
          <a:p>
            <a:r>
              <a:rPr lang="en-IN" dirty="0"/>
              <a:t>Word Vector Embedding . </a:t>
            </a:r>
          </a:p>
          <a:p>
            <a:pPr lvl="1">
              <a:spcBef>
                <a:spcPts val="1200"/>
              </a:spcBef>
            </a:pPr>
            <a:r>
              <a:rPr lang="en-IN" dirty="0"/>
              <a:t>Numberbatch word embedding* is built on:</a:t>
            </a:r>
          </a:p>
          <a:p>
            <a:pPr lvl="3">
              <a:spcBef>
                <a:spcPts val="1200"/>
              </a:spcBef>
            </a:pPr>
            <a:r>
              <a:rPr lang="en-IN" sz="3500" dirty="0"/>
              <a:t>    ConceptNet 5.5, </a:t>
            </a:r>
          </a:p>
          <a:p>
            <a:pPr lvl="3">
              <a:spcBef>
                <a:spcPts val="1200"/>
              </a:spcBef>
            </a:pPr>
            <a:r>
              <a:rPr lang="en-IN" sz="3500" dirty="0"/>
              <a:t>    GloVe, </a:t>
            </a:r>
          </a:p>
          <a:p>
            <a:pPr lvl="3">
              <a:spcBef>
                <a:spcPts val="1200"/>
              </a:spcBef>
            </a:pPr>
            <a:r>
              <a:rPr lang="en-IN" sz="3500" dirty="0"/>
              <a:t>    word2vec,</a:t>
            </a:r>
          </a:p>
          <a:p>
            <a:pPr lvl="3">
              <a:spcBef>
                <a:spcPts val="1200"/>
              </a:spcBef>
            </a:pPr>
            <a:r>
              <a:rPr lang="en-IN" sz="3500" dirty="0"/>
              <a:t>    Parallel text from OpenSubtitles 2016</a:t>
            </a:r>
          </a:p>
          <a:p>
            <a:pPr lvl="3">
              <a:spcBef>
                <a:spcPts val="1200"/>
              </a:spcBef>
            </a:pPr>
            <a:r>
              <a:rPr lang="en-IN" sz="3500" dirty="0"/>
              <a:t>* Refer GitHub Repository mentioned in the reference section</a:t>
            </a:r>
          </a:p>
          <a:p>
            <a:r>
              <a:rPr lang="en-IN" dirty="0"/>
              <a:t> </a:t>
            </a:r>
            <a:endParaRPr lang="en-US" dirty="0"/>
          </a:p>
        </p:txBody>
      </p:sp>
    </p:spTree>
    <p:extLst>
      <p:ext uri="{BB962C8B-B14F-4D97-AF65-F5344CB8AC3E}">
        <p14:creationId xmlns:p14="http://schemas.microsoft.com/office/powerpoint/2010/main" val="2719930072"/>
      </p:ext>
    </p:extLst>
  </p:cSld>
  <p:clrMapOvr>
    <a:masterClrMapping/>
  </p:clrMapOvr>
  <p:transition spd="med"/>
</p:sld>
</file>

<file path=ppt/theme/theme1.xml><?xml version="1.0" encoding="utf-8"?>
<a:theme xmlns:a="http://schemas.openxmlformats.org/drawingml/2006/main" name="Showroom">
  <a:themeElements>
    <a:clrScheme name="Showroom">
      <a:dk1>
        <a:srgbClr val="535353"/>
      </a:dk1>
      <a:lt1>
        <a:srgbClr val="340053"/>
      </a:lt1>
      <a:dk2>
        <a:srgbClr val="5A5F5E"/>
      </a:dk2>
      <a:lt2>
        <a:srgbClr val="B4B4B4"/>
      </a:lt2>
      <a:accent1>
        <a:srgbClr val="78AAB3"/>
      </a:accent1>
      <a:accent2>
        <a:srgbClr val="9A9671"/>
      </a:accent2>
      <a:accent3>
        <a:srgbClr val="D9971A"/>
      </a:accent3>
      <a:accent4>
        <a:srgbClr val="D7620E"/>
      </a:accent4>
      <a:accent5>
        <a:srgbClr val="A61702"/>
      </a:accent5>
      <a:accent6>
        <a:srgbClr val="606B7E"/>
      </a:accent6>
      <a:hlink>
        <a:srgbClr val="0000FF"/>
      </a:hlink>
      <a:folHlink>
        <a:srgbClr val="FF00FF"/>
      </a:folHlink>
    </a:clrScheme>
    <a:fontScheme name="Showroom">
      <a:majorFont>
        <a:latin typeface="Gill Sans Light"/>
        <a:ea typeface="Gill Sans Light"/>
        <a:cs typeface="Gill Sans Light"/>
      </a:majorFont>
      <a:minorFont>
        <a:latin typeface="Gill Sans Light"/>
        <a:ea typeface="Gill Sans Light"/>
        <a:cs typeface="Gill Sans Light"/>
      </a:minorFont>
    </a:fontScheme>
    <a:fmtScheme name="Showroom">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808785"/>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n-lt"/>
            <a:ea typeface="+mn-ea"/>
            <a:cs typeface="+mn-cs"/>
            <a:sym typeface="Gill Sans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5A5F5E"/>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535353"/>
            </a:solidFill>
            <a:effectLst/>
            <a:uFillTx/>
            <a:latin typeface="+mn-lt"/>
            <a:ea typeface="+mn-ea"/>
            <a:cs typeface="+mn-cs"/>
            <a:sym typeface="Gill Sans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Showroom">
  <a:themeElements>
    <a:clrScheme name="Showroom">
      <a:dk1>
        <a:srgbClr val="000000"/>
      </a:dk1>
      <a:lt1>
        <a:srgbClr val="FFFFFF"/>
      </a:lt1>
      <a:dk2>
        <a:srgbClr val="5A5F5E"/>
      </a:dk2>
      <a:lt2>
        <a:srgbClr val="B4B4B4"/>
      </a:lt2>
      <a:accent1>
        <a:srgbClr val="78AAB3"/>
      </a:accent1>
      <a:accent2>
        <a:srgbClr val="9A9671"/>
      </a:accent2>
      <a:accent3>
        <a:srgbClr val="D9971A"/>
      </a:accent3>
      <a:accent4>
        <a:srgbClr val="D7620E"/>
      </a:accent4>
      <a:accent5>
        <a:srgbClr val="A61702"/>
      </a:accent5>
      <a:accent6>
        <a:srgbClr val="606B7E"/>
      </a:accent6>
      <a:hlink>
        <a:srgbClr val="0000FF"/>
      </a:hlink>
      <a:folHlink>
        <a:srgbClr val="FF00FF"/>
      </a:folHlink>
    </a:clrScheme>
    <a:fontScheme name="Showroom">
      <a:majorFont>
        <a:latin typeface="Gill Sans Light"/>
        <a:ea typeface="Gill Sans Light"/>
        <a:cs typeface="Gill Sans Light"/>
      </a:majorFont>
      <a:minorFont>
        <a:latin typeface="Gill Sans Light"/>
        <a:ea typeface="Gill Sans Light"/>
        <a:cs typeface="Gill Sans Light"/>
      </a:minorFont>
    </a:fontScheme>
    <a:fmtScheme name="Showroom">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808785"/>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n-lt"/>
            <a:ea typeface="+mn-ea"/>
            <a:cs typeface="+mn-cs"/>
            <a:sym typeface="Gill Sans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5A5F5E"/>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535353"/>
            </a:solidFill>
            <a:effectLst/>
            <a:uFillTx/>
            <a:latin typeface="+mn-lt"/>
            <a:ea typeface="+mn-ea"/>
            <a:cs typeface="+mn-cs"/>
            <a:sym typeface="Gill Sans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553</TotalTime>
  <Words>555</Words>
  <Application>Microsoft Office PowerPoint</Application>
  <PresentationFormat>Custom</PresentationFormat>
  <Paragraphs>67</Paragraphs>
  <Slides>16</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Gill Sans Light</vt:lpstr>
      <vt:lpstr>Helvetica Neue</vt:lpstr>
      <vt:lpstr>Showroom</vt:lpstr>
      <vt:lpstr>Predict movie tagline from text synopsis</vt:lpstr>
      <vt:lpstr>Abstract </vt:lpstr>
      <vt:lpstr>Given Problem Statement</vt:lpstr>
      <vt:lpstr>Challenges</vt:lpstr>
      <vt:lpstr>Challenges – Cont.</vt:lpstr>
      <vt:lpstr>Challenges – Cont.</vt:lpstr>
      <vt:lpstr>Challenges – Cont.</vt:lpstr>
      <vt:lpstr>Implementation Details</vt:lpstr>
      <vt:lpstr>Implementation Details , Cont.</vt:lpstr>
      <vt:lpstr>Implementation Details , Cont.</vt:lpstr>
      <vt:lpstr>Demo</vt:lpstr>
      <vt:lpstr>Future works</vt:lpstr>
      <vt:lpstr>References – Part 1</vt:lpstr>
      <vt:lpstr>References – Part 2</vt:lpstr>
      <vt:lpstr>References – Part 3</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movie tag line </dc:title>
  <cp:lastModifiedBy>Windows User</cp:lastModifiedBy>
  <cp:revision>16</cp:revision>
  <dcterms:modified xsi:type="dcterms:W3CDTF">2019-04-29T16:30:24Z</dcterms:modified>
</cp:coreProperties>
</file>