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ef69ee0cb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ef69ee0cb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ef69ee0c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ef69ee0c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ef69ee0c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ef69ee0c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ef69ee0c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ef69ee0c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ef69ee0c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ef69ee0c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ef69ee0c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ef69ee0c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ef69ee0c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ef69ee0c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ef69ee0c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ef69ee0c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ef69ee0c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ef69ee0c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ef69ee0c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ef69ee0c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f69ee0c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f69ee0c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ef69ee0c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ef69ee0c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ef69ee0c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ef69ee0c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ef69ee0c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ef69ee0c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ef69ee0cb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ef69ee0cb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ef69ee0c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ef69ee0c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ef69ee0c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ef69ee0c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f69ee0c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f69ee0c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Reservation Analysis with SQL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690975" y="4034125"/>
            <a:ext cx="2863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by Karunakar Cheekolu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What is the highest and lowest lead time for reservations?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MAX(lead_time) AS highest_lead_time, MIN(lead_time) AS lowest_lead_time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95475"/>
            <a:ext cx="57340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 What is the most common market segment type for reservations?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market_segment_type, segment_count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( SELECT market_segment_type, COUNT(*) AS segment_count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FROM htable GROUP BY market_segment_type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ORDER BY COUNT(*) DESC )WHERE ROWNUM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75" y="2277238"/>
            <a:ext cx="57340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How many reservations have a booking status of "Confirmed"?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confirmed_reservations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 WHERE booking_status = 'Not_Canceled';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47875"/>
            <a:ext cx="7321950" cy="1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What is the total number of adults and children across all reservations?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SUM(no_of_adults) AS total_adults,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SUM(no_of_children) AS total_children FROM htable;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83653"/>
            <a:ext cx="7169025" cy="14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 What is the average number of weekend nights for reservations involving children?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AVG(no_of_weekend_nights) AS average_weekend_nights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 WHERE no_of_children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2032277"/>
            <a:ext cx="6430900" cy="10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How many reservations were made in each month of the year?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EXTRACT(MONTH FROM arrival_date) AS month, COUNT(*) AS reservations_count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 GROUP BY EXTRACT(MONTH FROM arrival_date) ORDER BY month;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25" y="1700288"/>
            <a:ext cx="57340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What is the average number of nights (both weekend and weekday) spent by guests for each room type?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r>
              <a:rPr lang="en"/>
              <a:t>r</a:t>
            </a:r>
            <a:r>
              <a:rPr lang="en"/>
              <a:t>oom_type_reserved, round(AVG(no_of_weekend_nights + no_of_week_nights),2) AS avg_nights FROM htable GROUP BY room_type_reserved;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95450"/>
            <a:ext cx="57340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 For reservations involving children, what is the most common room type, and what is the average price for that room type?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room_type_reserved, average_price FROM ( SELECT   room_type_reserved,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AVG(avg_price_per_room) AS average_price, ROW_NUMBER() OVER (ORDER BY COUNT(*) DESC) AS rn FROM htable WHERE no_of_children &gt; 0 GROUP BY room_type_reserved ORDER BY COUNT(*) DESC ) WHERE rn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725" y="2118150"/>
            <a:ext cx="57340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Find the market segment type that generates the highest average price per room.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market_segment_type, average_price_per_room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( SELEC</a:t>
            </a:r>
            <a:r>
              <a:rPr lang="en"/>
              <a:t>T </a:t>
            </a:r>
            <a:r>
              <a:rPr lang="en"/>
              <a:t>market_segment_type, round(AVG(avg_price_per_room),2) AS average_price_per_room, ROW_NUMBER() OVER (ORDER BY AVG(avg_price_per_room) DESC) AS rn FROM htable GROUP BY market_segment_type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 BY AVG(avg_price_per_room) DESC ) WHERE rn = 1;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50" y="2403275"/>
            <a:ext cx="57340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Given dataset - Hotel Reservation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 Details: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dataset includes the following columns: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Booking_ID: A unique identifier for each hotel reservation.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no_of_adults: The number of adults in the reservation.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no_of_children: The number of children in the reservation.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no_of_weekend_nights: The number of nights in the reservation that fall 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weekends.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no_of_week_nights: The number of nights in the reservation that fall 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weekdays.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type_of_meal_plan: The meal plan chosen by the guests.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room_type_reserved: The type of room reserved by the guests.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lead_time: The number of days between booking and arrival.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arrival_date: The date of arrival.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market_segment_type: The market segment to which the reservation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belongs.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avg_price_per_room: The average price per room in the reservation.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booking_status: The status of the booking.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the total number of reservations in the dataset?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total_reservations FROM htable;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181225"/>
            <a:ext cx="5734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Which meal plan is the most popular among guests?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type_of_meal_plan, total_guests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SELECT type_of_meal_plan, COUNT(*) AS total_guests 	FROM htable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GROUP BY type_of_meal_plan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ORDER BY COUNT(*) DESC)WHERE ROWNUM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50" y="2896213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 is the average price per room for reservations involving children?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round(AVG(avg_price_per_room),2) AS average_price_per_room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no_of_children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75" y="2118438"/>
            <a:ext cx="5734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How many reservations were made for the year 20XX (replace XX with the desired year)?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total_reservations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EXTRACT(YEAR FROM arrival_date) = '2017';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71750"/>
            <a:ext cx="57340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 What is the most commonly booked room type?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room_type_reserved, total_bookings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SELECT room_type_reserved, COUNT(*) AS total_bookings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FROM htable GROUP BY room_type_reserved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ORDER BY COUNT(*) DESC)WHERE ROWNUM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25" y="2571750"/>
            <a:ext cx="7311850" cy="22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1303800" y="259325"/>
            <a:ext cx="70305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How many reservations fall on a weekend (no_of_weekend_nights &gt; 0)?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COUNT(*) AS weekend_reservations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htable WHERE no_of_weekend_nights &gt;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919288"/>
            <a:ext cx="5734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