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una adabala" initials="ka" lastIdx="1" clrIdx="0">
    <p:extLst>
      <p:ext uri="{19B8F6BF-5375-455C-9EA6-DF929625EA0E}">
        <p15:presenceInfo xmlns:p15="http://schemas.microsoft.com/office/powerpoint/2012/main" userId="7803e29f17aa14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A699D0D-261B-1C17-58D2-B2757EDCA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527" y="40973"/>
            <a:ext cx="8758473" cy="67760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DBF01E-0446-0420-55AF-E36A5C132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4895" y="1949520"/>
            <a:ext cx="7202184" cy="965772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Expense Tracker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13558-A7CE-C1ED-A17A-6CB024277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4895" y="2668713"/>
            <a:ext cx="5239821" cy="118923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“Your Finances, Visualized and Simplified”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702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B0188-8F54-B6A6-403F-AABBA1EC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37D0F-83A8-3437-159A-E33448920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601950" cy="3989995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The Personal Expense Tracker seamlessly integrates data generation, database management, and interactive visualization to provide a comprehensive solution for personal financial analysis. It serves a dual purpose — both as a practical financial tool and a learning project for mastering SQL, Python, and data visualization.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068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7791-3837-831C-3863-39DCE953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5253" y="1356190"/>
            <a:ext cx="6411075" cy="3739792"/>
          </a:xfrm>
        </p:spPr>
        <p:txBody>
          <a:bodyPr/>
          <a:lstStyle/>
          <a:p>
            <a:r>
              <a:rPr lang="en-US" dirty="0"/>
              <a:t>            </a:t>
            </a:r>
            <a:r>
              <a:rPr lang="en-US" sz="5400" dirty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847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B55FC-41A0-995B-BC8D-BB303B3C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DA165-7D22-C5B7-9399-7170FF1A5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28800"/>
            <a:ext cx="9905998" cy="4089115"/>
          </a:xfrm>
        </p:spPr>
        <p:txBody>
          <a:bodyPr>
            <a:normAutofit/>
          </a:bodyPr>
          <a:lstStyle/>
          <a:p>
            <a:r>
              <a:rPr lang="en-US" dirty="0"/>
              <a:t>Project Overview &amp; Objectives</a:t>
            </a:r>
          </a:p>
          <a:p>
            <a:r>
              <a:rPr lang="en-IN" dirty="0"/>
              <a:t>Tech Stack &amp; Tools</a:t>
            </a:r>
            <a:endParaRPr lang="en-US" dirty="0"/>
          </a:p>
          <a:p>
            <a:r>
              <a:rPr lang="en-IN" dirty="0"/>
              <a:t>Data Generation</a:t>
            </a:r>
            <a:endParaRPr lang="en-US" dirty="0"/>
          </a:p>
          <a:p>
            <a:r>
              <a:rPr lang="en-IN" dirty="0"/>
              <a:t>SQL Integration</a:t>
            </a:r>
          </a:p>
          <a:p>
            <a:r>
              <a:rPr lang="en-IN" dirty="0" err="1"/>
              <a:t>Streamlit</a:t>
            </a:r>
            <a:r>
              <a:rPr lang="en-IN" dirty="0"/>
              <a:t> App</a:t>
            </a:r>
          </a:p>
          <a:p>
            <a:r>
              <a:rPr lang="en-IN" dirty="0"/>
              <a:t>Key Insights &amp; Results</a:t>
            </a:r>
          </a:p>
          <a:p>
            <a:r>
              <a:rPr lang="en-IN" dirty="0"/>
              <a:t>Conclusion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07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64F45-342A-4A58-B3AF-834D4881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4C2CC-8B43-6408-50DF-DC5A1B35F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</a:t>
            </a:r>
            <a:r>
              <a:rPr lang="en-US" b="1" dirty="0"/>
              <a:t>Personal Expense Tracker</a:t>
            </a:r>
            <a:r>
              <a:rPr lang="en-US" dirty="0"/>
              <a:t> is a full-fledged data-driven application designed to help individuals efficiently monitor and analyze their financial activities.</a:t>
            </a:r>
          </a:p>
          <a:p>
            <a:r>
              <a:rPr lang="en-US" dirty="0"/>
              <a:t>This project combines the power of </a:t>
            </a:r>
            <a:r>
              <a:rPr lang="en-US" b="1" dirty="0"/>
              <a:t>Python, SQL, and </a:t>
            </a:r>
            <a:r>
              <a:rPr lang="en-US" b="1" dirty="0" err="1"/>
              <a:t>Streamlit</a:t>
            </a:r>
            <a:r>
              <a:rPr lang="en-US" dirty="0"/>
              <a:t> to simulate real-world expense tracking scenarios, with the added capability of performing </a:t>
            </a:r>
            <a:r>
              <a:rPr lang="en-US" b="1" dirty="0"/>
              <a:t>data analysis and visualization</a:t>
            </a:r>
            <a:r>
              <a:rPr lang="en-US" dirty="0"/>
              <a:t> to uncover spending habits and financial insights.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390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B3B2247-CCA9-E1C7-8356-9625F2C81B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4673" y="1629523"/>
            <a:ext cx="10746769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800" b="1" dirty="0">
                <a:latin typeface="Arial" panose="020B0604020202020204" pitchFamily="34" charset="0"/>
              </a:rPr>
              <a:t>Objectives: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Build a personal finance tracking system from scratch using SQL and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 meaningful data analysis to understand income and expense patterns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 an interactive and user-friendly dashboard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Practice real-world skills like data generation, database integration, and advanced querying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334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1779F-F07F-B910-89F1-3A2F7762D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 Stack &amp; Tools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A0433-B1EF-1DEF-C3D8-4DEDB4D28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756880"/>
            <a:ext cx="10447837" cy="4643919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Python</a:t>
            </a:r>
            <a:r>
              <a:rPr lang="en-IN" dirty="0"/>
              <a:t> – For data generation, backend logic, and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SQLite</a:t>
            </a:r>
            <a:r>
              <a:rPr lang="en-IN" dirty="0"/>
              <a:t> – Lightweight SQL database for local data storage and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Faker</a:t>
            </a:r>
            <a:r>
              <a:rPr lang="en-IN" dirty="0"/>
              <a:t> – For generating realistic dummy data (expenses, income)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Pandas</a:t>
            </a:r>
            <a:r>
              <a:rPr lang="en-IN" dirty="0"/>
              <a:t> – For data manipulation and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Matplotlib / Seaborn</a:t>
            </a:r>
            <a:r>
              <a:rPr lang="en-IN" dirty="0"/>
              <a:t> – For visual analytics and plotting (if used)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Tabulate</a:t>
            </a:r>
            <a:r>
              <a:rPr lang="en-IN" dirty="0"/>
              <a:t> – For formatting SQL output in tables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Streamlit</a:t>
            </a:r>
            <a:r>
              <a:rPr lang="en-IN" dirty="0"/>
              <a:t> – For creating an interactive web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Visual Studio Code</a:t>
            </a:r>
            <a:r>
              <a:rPr lang="en-IN" dirty="0"/>
              <a:t> – As the primary code editor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Git &amp; GitHub</a:t>
            </a:r>
            <a:r>
              <a:rPr lang="en-IN" dirty="0"/>
              <a:t> – For version control and collaboration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434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2C17-9CED-0D1B-E141-0BD9E44A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Generation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96EEA-31ED-93F7-1B9F-598EFEE27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10993"/>
            <a:ext cx="10469366" cy="417130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Faker</a:t>
            </a:r>
            <a:r>
              <a:rPr lang="en-US" dirty="0"/>
              <a:t> is a Python library that generates realistic fake data. </a:t>
            </a:r>
          </a:p>
          <a:p>
            <a:r>
              <a:rPr lang="en-US" dirty="0"/>
              <a:t>It is especially helpful in development, testing, and demonstration scenarios where real user data is unavailable or inappropriate to use.</a:t>
            </a:r>
          </a:p>
          <a:p>
            <a:r>
              <a:rPr lang="en-US" dirty="0"/>
              <a:t>Useful for generating large datasets quickly, enabling robust testing of SQL queries and app performance.</a:t>
            </a:r>
          </a:p>
          <a:p>
            <a:r>
              <a:rPr lang="en-US" dirty="0"/>
              <a:t>Key uses:</a:t>
            </a:r>
          </a:p>
          <a:p>
            <a:pPr marL="0" indent="0">
              <a:buNone/>
            </a:pPr>
            <a:r>
              <a:rPr lang="en-US" dirty="0"/>
              <a:t>        - No Need for Real Data</a:t>
            </a:r>
          </a:p>
          <a:p>
            <a:pPr marL="0" indent="0">
              <a:buNone/>
            </a:pPr>
            <a:r>
              <a:rPr lang="en-IN" dirty="0"/>
              <a:t>        - Automated &amp; Scalable</a:t>
            </a:r>
          </a:p>
          <a:p>
            <a:pPr marL="0" indent="0">
              <a:buNone/>
            </a:pPr>
            <a:r>
              <a:rPr lang="en-IN" dirty="0"/>
              <a:t>        - Realistic Data Simulation</a:t>
            </a:r>
          </a:p>
          <a:p>
            <a:pPr marL="0" indent="0">
              <a:buNone/>
            </a:pPr>
            <a:r>
              <a:rPr lang="en-IN" dirty="0"/>
              <a:t>        - Supports Diverse Data Types</a:t>
            </a:r>
          </a:p>
        </p:txBody>
      </p:sp>
    </p:spTree>
    <p:extLst>
      <p:ext uri="{BB962C8B-B14F-4D97-AF65-F5344CB8AC3E}">
        <p14:creationId xmlns:p14="http://schemas.microsoft.com/office/powerpoint/2010/main" val="3658210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D9E74-BC01-B058-912E-29DB923F2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integration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1C1A1-420C-9C39-41A5-1F3985870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46607"/>
            <a:ext cx="10091914" cy="4044594"/>
          </a:xfrm>
        </p:spPr>
        <p:txBody>
          <a:bodyPr/>
          <a:lstStyle/>
          <a:p>
            <a:r>
              <a:rPr lang="en-US" b="1" dirty="0"/>
              <a:t>SQLite3</a:t>
            </a:r>
            <a:r>
              <a:rPr lang="en-US" dirty="0"/>
              <a:t> is used to manage and query financial data efficiently, serving as the core of the application's data storage layer.</a:t>
            </a:r>
          </a:p>
          <a:p>
            <a:pPr marL="0" indent="0">
              <a:buNone/>
            </a:pPr>
            <a:r>
              <a:rPr lang="en-IN" dirty="0"/>
              <a:t>       - Lightweight &amp; Fast</a:t>
            </a:r>
          </a:p>
          <a:p>
            <a:pPr marL="0" indent="0">
              <a:buNone/>
            </a:pPr>
            <a:r>
              <a:rPr lang="en-IN" dirty="0"/>
              <a:t>       - Serverless Architecture</a:t>
            </a:r>
          </a:p>
          <a:p>
            <a:pPr marL="0" indent="0">
              <a:buNone/>
            </a:pPr>
            <a:r>
              <a:rPr lang="en-IN" dirty="0"/>
              <a:t>       - Simple Setup</a:t>
            </a:r>
          </a:p>
          <a:p>
            <a:r>
              <a:rPr lang="en-US" dirty="0"/>
              <a:t>Faker-generated data is inserted directly into SQLite using Python scripts.</a:t>
            </a:r>
          </a:p>
          <a:p>
            <a:r>
              <a:rPr lang="en-US" dirty="0"/>
              <a:t>SQL queries and visualizations can be performed on the created table.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615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B316-DFCC-B551-1230-E9B3A8860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Streamlit</a:t>
            </a:r>
            <a:r>
              <a:rPr lang="en-IN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7C5F7-2398-F79C-0796-FB339B59B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Streamlit</a:t>
            </a:r>
            <a:r>
              <a:rPr lang="en-US" dirty="0"/>
              <a:t> app provides an intuitive and interactive interface for exploring and analyzing expense and income data.</a:t>
            </a:r>
          </a:p>
          <a:p>
            <a:r>
              <a:rPr lang="en-US" dirty="0"/>
              <a:t>Visualize SQL data using real-time interactive dashboards.</a:t>
            </a:r>
          </a:p>
          <a:p>
            <a:r>
              <a:rPr lang="en-US" dirty="0"/>
              <a:t>Interactive UI - Real-time updates as users adjust filters and inputs</a:t>
            </a:r>
          </a:p>
          <a:p>
            <a:r>
              <a:rPr lang="en-US" dirty="0"/>
              <a:t>Data Filtering: Select date ranges or categories to view specific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59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7FB76-F18C-D26D-6438-DE4BA1FF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 &amp;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BCF7E-1A23-8D77-7FFC-76C7B51FF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Analysis on the generated data by filtering through categories, dates and payment modes.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Summarized Insights - Total spending, top categories, and comparisons displayed with different plots and metrics.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Tables with formatted financial entries and visual insights for the selected SQL Query.</a:t>
            </a:r>
          </a:p>
          <a:p>
            <a:pPr marL="457200" lvl="1" indent="0" algn="l">
              <a:spcBef>
                <a:spcPts val="1200"/>
              </a:spcBef>
              <a:spcAft>
                <a:spcPts val="1200"/>
              </a:spcAft>
              <a:buNone/>
            </a:pPr>
            <a:endParaRPr lang="en-US" b="0" i="0" dirty="0">
              <a:solidFill>
                <a:srgbClr val="F0F6FC"/>
              </a:solidFill>
              <a:effectLst/>
              <a:latin typeface="-apple-system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3484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130</TotalTime>
  <Words>533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-apple-system</vt:lpstr>
      <vt:lpstr>Arial</vt:lpstr>
      <vt:lpstr>Tw Cen MT</vt:lpstr>
      <vt:lpstr>Circuit</vt:lpstr>
      <vt:lpstr>Expense Tracker</vt:lpstr>
      <vt:lpstr>Table of Contents</vt:lpstr>
      <vt:lpstr>Project Overview</vt:lpstr>
      <vt:lpstr>PowerPoint Presentation</vt:lpstr>
      <vt:lpstr>Tech Stack &amp; Tools </vt:lpstr>
      <vt:lpstr>Data Generation </vt:lpstr>
      <vt:lpstr>SQL integration </vt:lpstr>
      <vt:lpstr>Streamlit App</vt:lpstr>
      <vt:lpstr>Key insights &amp; results</vt:lpstr>
      <vt:lpstr>Conclusion</vt:lpstr>
      <vt:lpstr>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karuna adabala</dc:creator>
  <cp:lastModifiedBy>karuna adabala</cp:lastModifiedBy>
  <cp:revision>2</cp:revision>
  <dcterms:created xsi:type="dcterms:W3CDTF">2025-04-13T21:07:56Z</dcterms:created>
  <dcterms:modified xsi:type="dcterms:W3CDTF">2025-04-14T13:49:51Z</dcterms:modified>
</cp:coreProperties>
</file>