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98A17-A5B0-2836-D70C-0F61BB5DA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24701" y="2784297"/>
            <a:ext cx="9596063" cy="1993084"/>
          </a:xfrm>
        </p:spPr>
        <p:txBody>
          <a:bodyPr/>
          <a:lstStyle/>
          <a:p>
            <a:r>
              <a:rPr lang="en-US" dirty="0"/>
              <a:t>Flight Price &amp; Customer Satisfaction Prediction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61B2A3-6626-5505-532C-19A5ADC447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6621" y="4777379"/>
            <a:ext cx="9007992" cy="1126283"/>
          </a:xfrm>
        </p:spPr>
        <p:txBody>
          <a:bodyPr/>
          <a:lstStyle/>
          <a:p>
            <a:r>
              <a:rPr lang="en-US" dirty="0"/>
              <a:t>End-to-End Machine Learning Projects with </a:t>
            </a:r>
            <a:r>
              <a:rPr lang="en-US" dirty="0" err="1"/>
              <a:t>Streamlit</a:t>
            </a:r>
            <a:r>
              <a:rPr lang="en-US" dirty="0"/>
              <a:t> &amp; </a:t>
            </a:r>
            <a:r>
              <a:rPr lang="en-US" dirty="0" err="1"/>
              <a:t>MLflow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6757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F265C-3478-D1C2-BDE7-150ADFE12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A06F9-A5C1-9186-4541-0D7808983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Processed dataset for analysis.</a:t>
            </a:r>
          </a:p>
          <a:p>
            <a:r>
              <a:rPr lang="en-US" dirty="0"/>
              <a:t>Classification models trained with high accuracy.</a:t>
            </a:r>
          </a:p>
          <a:p>
            <a:r>
              <a:rPr lang="en-US" dirty="0" err="1"/>
              <a:t>Streamlit</a:t>
            </a:r>
            <a:r>
              <a:rPr lang="en-US" dirty="0"/>
              <a:t> app predicts satisfaction based on user inputs.</a:t>
            </a:r>
          </a:p>
          <a:p>
            <a:r>
              <a:rPr lang="en-IN" dirty="0" err="1"/>
              <a:t>MLflow</a:t>
            </a:r>
            <a:r>
              <a:rPr lang="en-IN" dirty="0"/>
              <a:t> tracks metrics, confusion matrix, and models.</a:t>
            </a:r>
          </a:p>
        </p:txBody>
      </p:sp>
    </p:spTree>
    <p:extLst>
      <p:ext uri="{BB962C8B-B14F-4D97-AF65-F5344CB8AC3E}">
        <p14:creationId xmlns:p14="http://schemas.microsoft.com/office/powerpoint/2010/main" val="3154526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33F62-847D-5D45-16A5-BD7EE9179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MLflow</a:t>
            </a:r>
            <a:r>
              <a:rPr lang="en-IN" dirty="0"/>
              <a:t>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CA471-8F76-FD82-C7A7-415DF70B9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Centralized </a:t>
            </a:r>
            <a:r>
              <a:rPr lang="en-IN" b="1" dirty="0"/>
              <a:t>model tracking &amp; comparison</a:t>
            </a:r>
            <a:r>
              <a:rPr lang="en-IN" dirty="0"/>
              <a:t>.</a:t>
            </a:r>
          </a:p>
          <a:p>
            <a:r>
              <a:rPr lang="en-IN" dirty="0"/>
              <a:t>Logged: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Parameters &amp; Hyperparameters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Metrics (RMSE, R², Accuracy, F1-score)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Artifacts (plots, models)</a:t>
            </a:r>
          </a:p>
          <a:p>
            <a:r>
              <a:rPr lang="en-IN" dirty="0"/>
              <a:t>Enables reproducibility &amp; model registry.</a:t>
            </a:r>
          </a:p>
        </p:txBody>
      </p:sp>
    </p:spTree>
    <p:extLst>
      <p:ext uri="{BB962C8B-B14F-4D97-AF65-F5344CB8AC3E}">
        <p14:creationId xmlns:p14="http://schemas.microsoft.com/office/powerpoint/2010/main" val="144820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7674B-BFD1-B706-6638-E69BF3B9B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Streamlit</a:t>
            </a:r>
            <a:r>
              <a:rPr lang="en-IN" dirty="0"/>
              <a:t>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C93B-E94A-7F33-54CD-5F10B09C1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267200"/>
          </a:xfrm>
        </p:spPr>
        <p:txBody>
          <a:bodyPr/>
          <a:lstStyle/>
          <a:p>
            <a:r>
              <a:rPr lang="en-US" dirty="0"/>
              <a:t>Two Pages in One App: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Page 1: Overview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Page 2: Flight Price Prediction (Regression)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Page 3: Customer Satisfaction Prediction (Classification)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Page 4: Creator Info</a:t>
            </a:r>
            <a:endParaRPr lang="en-US" dirty="0"/>
          </a:p>
          <a:p>
            <a:r>
              <a:rPr lang="en-IN" dirty="0"/>
              <a:t>Features: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Interactive visualizations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User input forms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Real-time predictions</a:t>
            </a:r>
          </a:p>
          <a:p>
            <a:r>
              <a:rPr lang="en-IN" b="1" dirty="0"/>
              <a:t>Outcome:</a:t>
            </a:r>
            <a:r>
              <a:rPr lang="en-IN" dirty="0"/>
              <a:t> Simple &amp; intuitive interface.</a:t>
            </a:r>
          </a:p>
        </p:txBody>
      </p:sp>
    </p:spTree>
    <p:extLst>
      <p:ext uri="{BB962C8B-B14F-4D97-AF65-F5344CB8AC3E}">
        <p14:creationId xmlns:p14="http://schemas.microsoft.com/office/powerpoint/2010/main" val="1201560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660E5-5B3E-703A-E889-64E07BAEB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Final Deliverables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CBDBD-8415-8AB7-2BD5-307136605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Cleaned datasets</a:t>
            </a:r>
          </a:p>
          <a:p>
            <a:r>
              <a:rPr lang="en-IN" dirty="0"/>
              <a:t>Preprocessing scripts</a:t>
            </a:r>
          </a:p>
          <a:p>
            <a:r>
              <a:rPr lang="en-IN" dirty="0"/>
              <a:t>Trained ML models</a:t>
            </a:r>
          </a:p>
          <a:p>
            <a:r>
              <a:rPr lang="en-IN" dirty="0" err="1"/>
              <a:t>MLflow</a:t>
            </a:r>
            <a:r>
              <a:rPr lang="en-IN" dirty="0"/>
              <a:t> experiment tracking</a:t>
            </a:r>
          </a:p>
          <a:p>
            <a:r>
              <a:rPr lang="en-IN" dirty="0" err="1"/>
              <a:t>Streamlit</a:t>
            </a:r>
            <a:r>
              <a:rPr lang="en-IN" dirty="0"/>
              <a:t> application</a:t>
            </a:r>
          </a:p>
          <a:p>
            <a:r>
              <a:rPr lang="en-IN" dirty="0"/>
              <a:t>Documentation (Methodology, Analysis, Insights)</a:t>
            </a:r>
          </a:p>
        </p:txBody>
      </p:sp>
    </p:spTree>
    <p:extLst>
      <p:ext uri="{BB962C8B-B14F-4D97-AF65-F5344CB8AC3E}">
        <p14:creationId xmlns:p14="http://schemas.microsoft.com/office/powerpoint/2010/main" val="1267138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4F705-301A-65AF-C8C6-EC976B566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A6CBE-BAFB-D1AB-1C9B-60E78050D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Successfully built </a:t>
            </a:r>
            <a:r>
              <a:rPr lang="en-US" b="1" dirty="0"/>
              <a:t>two end-to-end ML projects.</a:t>
            </a:r>
          </a:p>
          <a:p>
            <a:r>
              <a:rPr lang="en-US" dirty="0"/>
              <a:t>Delivered </a:t>
            </a:r>
            <a:r>
              <a:rPr lang="en-US" b="1" dirty="0"/>
              <a:t>business value</a:t>
            </a:r>
            <a:r>
              <a:rPr lang="en-US" dirty="0"/>
              <a:t> via prediction &amp; insights.</a:t>
            </a:r>
          </a:p>
          <a:p>
            <a:r>
              <a:rPr lang="en-IN" dirty="0"/>
              <a:t>Deployed user-friendly </a:t>
            </a:r>
            <a:r>
              <a:rPr lang="en-IN" b="1" dirty="0" err="1"/>
              <a:t>Streamlit</a:t>
            </a:r>
            <a:r>
              <a:rPr lang="en-IN" b="1" dirty="0"/>
              <a:t> apps</a:t>
            </a:r>
            <a:r>
              <a:rPr lang="en-IN" dirty="0"/>
              <a:t>.</a:t>
            </a:r>
          </a:p>
          <a:p>
            <a:r>
              <a:rPr lang="en-US" dirty="0"/>
              <a:t>Tracked experiments using </a:t>
            </a:r>
            <a:r>
              <a:rPr lang="en-US" b="1" dirty="0" err="1"/>
              <a:t>MLflow</a:t>
            </a:r>
            <a:r>
              <a:rPr lang="en-US" dirty="0"/>
              <a:t> for better model management.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30346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2D914-BEA1-0344-9C16-86017BD03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0056" y="2825394"/>
            <a:ext cx="7808358" cy="963202"/>
          </a:xfrm>
        </p:spPr>
        <p:txBody>
          <a:bodyPr>
            <a:normAutofit/>
          </a:bodyPr>
          <a:lstStyle/>
          <a:p>
            <a:r>
              <a:rPr lang="en-US" dirty="0"/>
              <a:t>              </a:t>
            </a:r>
            <a:r>
              <a:rPr lang="en-US" sz="4800" dirty="0"/>
              <a:t>Thank You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2999536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CAFC2-F2FA-84C7-5AA2-C0195004D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4AF8E-02D9-8B28-6F00-4CDA4D1D8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  <a:p>
            <a:r>
              <a:rPr lang="en-US" dirty="0"/>
              <a:t>Problem Statements</a:t>
            </a:r>
          </a:p>
          <a:p>
            <a:r>
              <a:rPr lang="en-US" dirty="0"/>
              <a:t>Business Use Cases</a:t>
            </a:r>
          </a:p>
          <a:p>
            <a:r>
              <a:rPr lang="en-US" dirty="0"/>
              <a:t>Approach &amp; Methodology</a:t>
            </a:r>
          </a:p>
          <a:p>
            <a:r>
              <a:rPr lang="en-US" dirty="0" err="1"/>
              <a:t>MLflow</a:t>
            </a:r>
            <a:r>
              <a:rPr lang="en-US" dirty="0"/>
              <a:t> Integration</a:t>
            </a:r>
          </a:p>
          <a:p>
            <a:r>
              <a:rPr lang="en-US" dirty="0" err="1"/>
              <a:t>Streamlit</a:t>
            </a:r>
            <a:r>
              <a:rPr lang="en-US" dirty="0"/>
              <a:t> Application</a:t>
            </a:r>
          </a:p>
          <a:p>
            <a:r>
              <a:rPr lang="en-US" dirty="0"/>
              <a:t>Results &amp; Insights</a:t>
            </a:r>
          </a:p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989992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D7BF6-BBBA-932C-157A-E4D973479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1 </a:t>
            </a:r>
            <a:br>
              <a:rPr lang="en-US" dirty="0"/>
            </a:br>
            <a:r>
              <a:rPr lang="en-US" dirty="0"/>
              <a:t>Overview: Flight Price Prediction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1DF9F-EF62-7D8B-73B1-8E7B171DD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2456268"/>
            <a:ext cx="8915400" cy="3777622"/>
          </a:xfrm>
        </p:spPr>
        <p:txBody>
          <a:bodyPr/>
          <a:lstStyle/>
          <a:p>
            <a:r>
              <a:rPr lang="en-US" b="1" dirty="0"/>
              <a:t>Goal:</a:t>
            </a:r>
            <a:r>
              <a:rPr lang="en-US" dirty="0"/>
              <a:t> Predict flight ticket prices based on multiple features.</a:t>
            </a:r>
          </a:p>
          <a:p>
            <a:r>
              <a:rPr lang="en-IN" b="1" dirty="0"/>
              <a:t>Domain:</a:t>
            </a:r>
            <a:r>
              <a:rPr lang="en-IN" dirty="0"/>
              <a:t> Travel &amp; Tourism</a:t>
            </a:r>
          </a:p>
          <a:p>
            <a:r>
              <a:rPr lang="en-US" b="1" dirty="0"/>
              <a:t>Key Skills:</a:t>
            </a:r>
            <a:r>
              <a:rPr lang="en-US" dirty="0"/>
              <a:t> Python, ML, </a:t>
            </a:r>
            <a:r>
              <a:rPr lang="en-US" dirty="0" err="1"/>
              <a:t>Streamlit</a:t>
            </a:r>
            <a:r>
              <a:rPr lang="en-US" dirty="0"/>
              <a:t>, </a:t>
            </a:r>
            <a:r>
              <a:rPr lang="en-US" dirty="0" err="1"/>
              <a:t>Mlflow</a:t>
            </a:r>
            <a:endParaRPr lang="en-US" dirty="0"/>
          </a:p>
          <a:p>
            <a:r>
              <a:rPr lang="en-IN" b="1" dirty="0"/>
              <a:t>Dataset:</a:t>
            </a:r>
            <a:r>
              <a:rPr lang="en-IN" dirty="0"/>
              <a:t> Flight_Price.csv</a:t>
            </a:r>
          </a:p>
          <a:p>
            <a:r>
              <a:rPr lang="en-IN" b="1" dirty="0"/>
              <a:t>Target:</a:t>
            </a:r>
            <a:r>
              <a:rPr lang="en-IN" dirty="0"/>
              <a:t> Flight Price (Regression)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497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8D6B0-8EB1-EF46-8ABE-FA30F8619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293" y="609532"/>
            <a:ext cx="8911687" cy="1280890"/>
          </a:xfrm>
        </p:spPr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03FCF-4AC4-B6B2-3E9A-9BAF4CC03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293" y="1582231"/>
            <a:ext cx="8915400" cy="1410984"/>
          </a:xfrm>
        </p:spPr>
        <p:txBody>
          <a:bodyPr/>
          <a:lstStyle/>
          <a:p>
            <a:r>
              <a:rPr lang="en-US" dirty="0"/>
              <a:t>Build a model to predict ticket prices using airline, route, stops, departure time, etc.</a:t>
            </a:r>
          </a:p>
          <a:p>
            <a:r>
              <a:rPr lang="en-US" dirty="0"/>
              <a:t>Deploy an interactive </a:t>
            </a:r>
            <a:r>
              <a:rPr lang="en-US" dirty="0" err="1"/>
              <a:t>Streamlit</a:t>
            </a:r>
            <a:r>
              <a:rPr lang="en-US" dirty="0"/>
              <a:t> app for predictions.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74BF79B-DB18-BC25-D63E-AE15EE753645}"/>
              </a:ext>
            </a:extLst>
          </p:cNvPr>
          <p:cNvSpPr txBox="1">
            <a:spLocks/>
          </p:cNvSpPr>
          <p:nvPr/>
        </p:nvSpPr>
        <p:spPr>
          <a:xfrm>
            <a:off x="2445374" y="3236359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dirty="0"/>
              <a:t>Business Use Cases 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F052998-82A8-A66A-B1A2-FBA7324BD14F}"/>
              </a:ext>
            </a:extLst>
          </p:cNvPr>
          <p:cNvSpPr txBox="1">
            <a:spLocks/>
          </p:cNvSpPr>
          <p:nvPr/>
        </p:nvSpPr>
        <p:spPr>
          <a:xfrm>
            <a:off x="2517293" y="4096009"/>
            <a:ext cx="9184972" cy="1976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Help </a:t>
            </a:r>
            <a:r>
              <a:rPr lang="en-US" b="1" dirty="0"/>
              <a:t>travelers</a:t>
            </a:r>
            <a:r>
              <a:rPr lang="en-US" dirty="0"/>
              <a:t> plan trips with price forecasts.</a:t>
            </a:r>
          </a:p>
          <a:p>
            <a:r>
              <a:rPr lang="en-US" dirty="0"/>
              <a:t>Assist </a:t>
            </a:r>
            <a:r>
              <a:rPr lang="en-US" b="1" dirty="0"/>
              <a:t>travel agencies</a:t>
            </a:r>
            <a:r>
              <a:rPr lang="en-US" dirty="0"/>
              <a:t> in pricing &amp; marketing.</a:t>
            </a:r>
          </a:p>
          <a:p>
            <a:r>
              <a:rPr lang="en-US" dirty="0"/>
              <a:t>Enable </a:t>
            </a:r>
            <a:r>
              <a:rPr lang="en-US" b="1" dirty="0"/>
              <a:t>businesses</a:t>
            </a:r>
            <a:r>
              <a:rPr lang="en-US" dirty="0"/>
              <a:t> to budget for travel.</a:t>
            </a:r>
          </a:p>
          <a:p>
            <a:r>
              <a:rPr lang="en-US" dirty="0"/>
              <a:t>Support </a:t>
            </a:r>
            <a:r>
              <a:rPr lang="en-US" b="1" dirty="0"/>
              <a:t>airlines</a:t>
            </a:r>
            <a:r>
              <a:rPr lang="en-US" dirty="0"/>
              <a:t> in optimizing pricing strategies.</a:t>
            </a:r>
          </a:p>
        </p:txBody>
      </p:sp>
    </p:spTree>
    <p:extLst>
      <p:ext uri="{BB962C8B-B14F-4D97-AF65-F5344CB8AC3E}">
        <p14:creationId xmlns:p14="http://schemas.microsoft.com/office/powerpoint/2010/main" val="2002227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05FD7-47ED-A478-8DAE-C57B9DBEB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385E7-EFBB-09B0-29D2-8A398DB8C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60989"/>
            <a:ext cx="8915400" cy="3777622"/>
          </a:xfrm>
        </p:spPr>
        <p:txBody>
          <a:bodyPr>
            <a:normAutofit lnSpcReduction="10000"/>
          </a:bodyPr>
          <a:lstStyle/>
          <a:p>
            <a:r>
              <a:rPr lang="en-IN" dirty="0"/>
              <a:t>Data Preprocessing: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Cleaning, handling missing values, feature engineering.</a:t>
            </a:r>
            <a:endParaRPr lang="en-IN" dirty="0"/>
          </a:p>
          <a:p>
            <a:r>
              <a:rPr lang="en-IN" dirty="0"/>
              <a:t>EDA: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Trends, correlations, price vs. distance.</a:t>
            </a:r>
          </a:p>
          <a:p>
            <a:r>
              <a:rPr lang="en-IN" dirty="0"/>
              <a:t>Model Training: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Linear Regression, Random Forest, </a:t>
            </a:r>
            <a:r>
              <a:rPr lang="en-US" dirty="0" err="1"/>
              <a:t>XGBoost</a:t>
            </a:r>
            <a:r>
              <a:rPr lang="en-US" dirty="0"/>
              <a:t>.</a:t>
            </a:r>
            <a:endParaRPr lang="en-IN" dirty="0"/>
          </a:p>
          <a:p>
            <a:r>
              <a:rPr lang="en-IN" dirty="0" err="1"/>
              <a:t>MLflow</a:t>
            </a:r>
            <a:r>
              <a:rPr lang="en-IN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Log metrics (RMSE, R²), parameters, and models.</a:t>
            </a:r>
            <a:endParaRPr lang="en-IN" dirty="0"/>
          </a:p>
          <a:p>
            <a:r>
              <a:rPr lang="en-IN" dirty="0"/>
              <a:t>Deployment: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Streamlit</a:t>
            </a:r>
            <a:r>
              <a:rPr lang="en-US" dirty="0"/>
              <a:t> app for interactive prediction.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7744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237A7-316F-82C4-C759-287AADAF1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076C0-6666-FD2B-9174-7A266C147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Clean dataset prepared for </a:t>
            </a:r>
            <a:r>
              <a:rPr lang="en-IN" dirty="0" err="1"/>
              <a:t>modeling</a:t>
            </a:r>
            <a:r>
              <a:rPr lang="en-IN" dirty="0"/>
              <a:t>.</a:t>
            </a:r>
          </a:p>
          <a:p>
            <a:r>
              <a:rPr lang="en-US" dirty="0"/>
              <a:t>Regression models trained with high accuracy.</a:t>
            </a:r>
          </a:p>
          <a:p>
            <a:r>
              <a:rPr lang="en-US" dirty="0" err="1"/>
              <a:t>Streamlit</a:t>
            </a:r>
            <a:r>
              <a:rPr lang="en-US" dirty="0"/>
              <a:t> app predicts ticket prices based on user filters.</a:t>
            </a:r>
          </a:p>
          <a:p>
            <a:r>
              <a:rPr lang="en-US" dirty="0" err="1"/>
              <a:t>MLflow</a:t>
            </a:r>
            <a:r>
              <a:rPr lang="en-US" dirty="0"/>
              <a:t> dashboard tracks metrics &amp; models.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8141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AAA18-28B3-727E-62F1-5C3E9D1A7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2 </a:t>
            </a:r>
            <a:br>
              <a:rPr lang="en-US" dirty="0"/>
            </a:br>
            <a:r>
              <a:rPr lang="en-US" dirty="0"/>
              <a:t>Overview: Customer Satisfaction Prediction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354A8-3BC9-F09E-7A27-E1648C114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Goal:</a:t>
            </a:r>
            <a:r>
              <a:rPr lang="en-US" dirty="0"/>
              <a:t> Predict customer satisfaction levels.</a:t>
            </a:r>
          </a:p>
          <a:p>
            <a:r>
              <a:rPr lang="en-IN" b="1" dirty="0"/>
              <a:t>Domain:</a:t>
            </a:r>
            <a:r>
              <a:rPr lang="en-IN" dirty="0"/>
              <a:t> Customer Experience</a:t>
            </a:r>
          </a:p>
          <a:p>
            <a:r>
              <a:rPr lang="en-US" b="1" dirty="0"/>
              <a:t>Key Skills:</a:t>
            </a:r>
            <a:r>
              <a:rPr lang="en-US" dirty="0"/>
              <a:t> Python, ML, </a:t>
            </a:r>
            <a:r>
              <a:rPr lang="en-US" dirty="0" err="1"/>
              <a:t>Streamlit</a:t>
            </a:r>
            <a:r>
              <a:rPr lang="en-US" dirty="0"/>
              <a:t>, </a:t>
            </a:r>
            <a:r>
              <a:rPr lang="en-US" dirty="0" err="1"/>
              <a:t>Mlflow</a:t>
            </a:r>
            <a:endParaRPr lang="en-US" dirty="0"/>
          </a:p>
          <a:p>
            <a:r>
              <a:rPr lang="en-IN" b="1" dirty="0"/>
              <a:t>Dataset:</a:t>
            </a:r>
            <a:r>
              <a:rPr lang="en-IN" dirty="0"/>
              <a:t> Passenger_Satisfaction.csv</a:t>
            </a:r>
          </a:p>
          <a:p>
            <a:r>
              <a:rPr lang="en-IN" b="1" dirty="0"/>
              <a:t>Target:</a:t>
            </a:r>
            <a:r>
              <a:rPr lang="en-IN" dirty="0"/>
              <a:t> Satisfaction (Classification: Satisfied / Neutral / Dissatisfied)</a:t>
            </a:r>
          </a:p>
        </p:txBody>
      </p:sp>
    </p:spTree>
    <p:extLst>
      <p:ext uri="{BB962C8B-B14F-4D97-AF65-F5344CB8AC3E}">
        <p14:creationId xmlns:p14="http://schemas.microsoft.com/office/powerpoint/2010/main" val="1041445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8CCEF-5507-E9A0-AB1E-AFBD02104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8471" y="612166"/>
            <a:ext cx="8911687" cy="1280890"/>
          </a:xfrm>
        </p:spPr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07BD6-1677-D675-1653-7E665B0D4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732907"/>
            <a:ext cx="8915400" cy="1010292"/>
          </a:xfrm>
        </p:spPr>
        <p:txBody>
          <a:bodyPr/>
          <a:lstStyle/>
          <a:p>
            <a:r>
              <a:rPr lang="en-US" dirty="0"/>
              <a:t>Build a classification model to predict passenger satisfaction</a:t>
            </a:r>
          </a:p>
          <a:p>
            <a:r>
              <a:rPr lang="en-US" dirty="0"/>
              <a:t>Deploy </a:t>
            </a:r>
            <a:r>
              <a:rPr lang="en-US" dirty="0" err="1"/>
              <a:t>Streamlit</a:t>
            </a:r>
            <a:r>
              <a:rPr lang="en-US" dirty="0"/>
              <a:t> app for interactive prediction.</a:t>
            </a:r>
            <a:endParaRPr lang="en-IN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3B10BA0-0561-7189-307B-E177F29C6305}"/>
              </a:ext>
            </a:extLst>
          </p:cNvPr>
          <p:cNvSpPr txBox="1">
            <a:spLocks/>
          </p:cNvSpPr>
          <p:nvPr/>
        </p:nvSpPr>
        <p:spPr>
          <a:xfrm>
            <a:off x="2488471" y="3223495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dirty="0"/>
              <a:t>Business Use Cases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AC746C-18A9-A67A-91ED-04661BA15854}"/>
              </a:ext>
            </a:extLst>
          </p:cNvPr>
          <p:cNvSpPr txBox="1">
            <a:spLocks/>
          </p:cNvSpPr>
          <p:nvPr/>
        </p:nvSpPr>
        <p:spPr>
          <a:xfrm>
            <a:off x="2589212" y="4225250"/>
            <a:ext cx="8915400" cy="19289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Enhance </a:t>
            </a:r>
            <a:r>
              <a:rPr lang="en-US" b="1" dirty="0"/>
              <a:t>customer experience</a:t>
            </a:r>
            <a:r>
              <a:rPr lang="en-US" dirty="0"/>
              <a:t> by identifying dissatisfaction.</a:t>
            </a:r>
          </a:p>
          <a:p>
            <a:r>
              <a:rPr lang="en-US" dirty="0"/>
              <a:t>Provide </a:t>
            </a:r>
            <a:r>
              <a:rPr lang="en-US" b="1" dirty="0"/>
              <a:t>insights</a:t>
            </a:r>
            <a:r>
              <a:rPr lang="en-US" dirty="0"/>
              <a:t> for service improvement.</a:t>
            </a:r>
          </a:p>
          <a:p>
            <a:r>
              <a:rPr lang="en-US" dirty="0"/>
              <a:t>Support </a:t>
            </a:r>
            <a:r>
              <a:rPr lang="en-US" b="1" dirty="0"/>
              <a:t>marketing teams</a:t>
            </a:r>
            <a:r>
              <a:rPr lang="en-US" dirty="0"/>
              <a:t> in targeting customers.</a:t>
            </a:r>
          </a:p>
          <a:p>
            <a:r>
              <a:rPr lang="en-US" dirty="0"/>
              <a:t>Help </a:t>
            </a:r>
            <a:r>
              <a:rPr lang="en-US" b="1" dirty="0"/>
              <a:t>management</a:t>
            </a:r>
            <a:r>
              <a:rPr lang="en-US" dirty="0"/>
              <a:t> with retention strategies.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829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73609-6137-CDD8-76D6-58CA83ACC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AFAA6-9429-1260-39D3-F6463AA4E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825376"/>
            <a:ext cx="8915400" cy="3777622"/>
          </a:xfrm>
        </p:spPr>
        <p:txBody>
          <a:bodyPr>
            <a:normAutofit lnSpcReduction="10000"/>
          </a:bodyPr>
          <a:lstStyle/>
          <a:p>
            <a:r>
              <a:rPr lang="en-IN" dirty="0"/>
              <a:t>Data Preprocessing: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Missing values, categorical encoding, standardization.</a:t>
            </a:r>
            <a:endParaRPr lang="en-IN" dirty="0"/>
          </a:p>
          <a:p>
            <a:r>
              <a:rPr lang="en-IN" dirty="0"/>
              <a:t>EDA: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Service quality impact on satisfaction.</a:t>
            </a:r>
          </a:p>
          <a:p>
            <a:r>
              <a:rPr lang="en-IN" dirty="0"/>
              <a:t>Model Training: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Logistic Regression, Random Forest, Gradient Boosting.</a:t>
            </a:r>
            <a:endParaRPr lang="en-IN" dirty="0"/>
          </a:p>
          <a:p>
            <a:r>
              <a:rPr lang="en-IN" dirty="0" err="1"/>
              <a:t>MLflow</a:t>
            </a:r>
            <a:r>
              <a:rPr lang="en-IN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Log metrics (Accuracy, F1-score), confusion matrix.</a:t>
            </a:r>
          </a:p>
          <a:p>
            <a:r>
              <a:rPr lang="en-IN" dirty="0"/>
              <a:t>Deployment: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 err="1"/>
              <a:t>Streamlit</a:t>
            </a:r>
            <a:r>
              <a:rPr lang="en-IN" dirty="0"/>
              <a:t> app for interactive classification.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444794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38</TotalTime>
  <Words>550</Words>
  <Application>Microsoft Office PowerPoint</Application>
  <PresentationFormat>Widescreen</PresentationFormat>
  <Paragraphs>102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Wisp</vt:lpstr>
      <vt:lpstr>Flight Price &amp; Customer Satisfaction Prediction</vt:lpstr>
      <vt:lpstr>Agenda</vt:lpstr>
      <vt:lpstr>Project 1  Overview: Flight Price Prediction</vt:lpstr>
      <vt:lpstr>Problem Statement</vt:lpstr>
      <vt:lpstr>Approach</vt:lpstr>
      <vt:lpstr>Results</vt:lpstr>
      <vt:lpstr>Project 2  Overview: Customer Satisfaction Prediction</vt:lpstr>
      <vt:lpstr>Problem Statement</vt:lpstr>
      <vt:lpstr>Approach</vt:lpstr>
      <vt:lpstr>Results</vt:lpstr>
      <vt:lpstr>MLflow Integration</vt:lpstr>
      <vt:lpstr>Streamlit App</vt:lpstr>
      <vt:lpstr>Final Deliverables</vt:lpstr>
      <vt:lpstr>Conclusion</vt:lpstr>
      <vt:lpstr>           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karuna adabala</dc:creator>
  <cp:lastModifiedBy>karuna adabala</cp:lastModifiedBy>
  <cp:revision>1</cp:revision>
  <dcterms:created xsi:type="dcterms:W3CDTF">2025-09-20T09:18:39Z</dcterms:created>
  <dcterms:modified xsi:type="dcterms:W3CDTF">2025-09-20T09:57:31Z</dcterms:modified>
</cp:coreProperties>
</file>