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93455" r:id="rId1"/>
  </p:sldMasterIdLst>
  <p:notesMasterIdLst>
    <p:notesMasterId r:id="rId74"/>
  </p:notesMasterIdLst>
  <p:sldIdLst>
    <p:sldId id="257" r:id="rId2"/>
    <p:sldId id="341" r:id="rId3"/>
    <p:sldId id="259" r:id="rId4"/>
    <p:sldId id="302" r:id="rId5"/>
    <p:sldId id="261" r:id="rId6"/>
    <p:sldId id="262" r:id="rId7"/>
    <p:sldId id="263" r:id="rId8"/>
    <p:sldId id="306" r:id="rId9"/>
    <p:sldId id="303" r:id="rId10"/>
    <p:sldId id="305" r:id="rId11"/>
    <p:sldId id="265" r:id="rId12"/>
    <p:sldId id="272" r:id="rId13"/>
    <p:sldId id="267" r:id="rId14"/>
    <p:sldId id="273" r:id="rId15"/>
    <p:sldId id="274" r:id="rId16"/>
    <p:sldId id="275" r:id="rId17"/>
    <p:sldId id="277" r:id="rId18"/>
    <p:sldId id="282" r:id="rId19"/>
    <p:sldId id="307" r:id="rId20"/>
    <p:sldId id="280" r:id="rId21"/>
    <p:sldId id="308" r:id="rId22"/>
    <p:sldId id="309" r:id="rId23"/>
    <p:sldId id="296" r:id="rId24"/>
    <p:sldId id="315" r:id="rId25"/>
    <p:sldId id="316" r:id="rId26"/>
    <p:sldId id="319" r:id="rId27"/>
    <p:sldId id="323" r:id="rId28"/>
    <p:sldId id="324" r:id="rId29"/>
    <p:sldId id="320" r:id="rId30"/>
    <p:sldId id="321" r:id="rId31"/>
    <p:sldId id="322" r:id="rId32"/>
    <p:sldId id="331" r:id="rId33"/>
    <p:sldId id="334" r:id="rId34"/>
    <p:sldId id="342" r:id="rId35"/>
    <p:sldId id="332" r:id="rId36"/>
    <p:sldId id="325" r:id="rId37"/>
    <p:sldId id="333" r:id="rId38"/>
    <p:sldId id="327" r:id="rId39"/>
    <p:sldId id="415" r:id="rId40"/>
    <p:sldId id="378" r:id="rId41"/>
    <p:sldId id="379" r:id="rId42"/>
    <p:sldId id="380" r:id="rId43"/>
    <p:sldId id="381" r:id="rId44"/>
    <p:sldId id="383" r:id="rId45"/>
    <p:sldId id="384" r:id="rId46"/>
    <p:sldId id="385" r:id="rId47"/>
    <p:sldId id="388" r:id="rId48"/>
    <p:sldId id="391" r:id="rId49"/>
    <p:sldId id="392" r:id="rId50"/>
    <p:sldId id="393" r:id="rId51"/>
    <p:sldId id="395" r:id="rId52"/>
    <p:sldId id="401" r:id="rId53"/>
    <p:sldId id="346" r:id="rId54"/>
    <p:sldId id="358" r:id="rId55"/>
    <p:sldId id="360" r:id="rId56"/>
    <p:sldId id="362" r:id="rId57"/>
    <p:sldId id="375" r:id="rId58"/>
    <p:sldId id="359" r:id="rId59"/>
    <p:sldId id="364" r:id="rId60"/>
    <p:sldId id="363" r:id="rId61"/>
    <p:sldId id="369" r:id="rId62"/>
    <p:sldId id="403" r:id="rId63"/>
    <p:sldId id="405" r:id="rId64"/>
    <p:sldId id="407" r:id="rId65"/>
    <p:sldId id="406" r:id="rId66"/>
    <p:sldId id="412" r:id="rId67"/>
    <p:sldId id="373" r:id="rId68"/>
    <p:sldId id="410" r:id="rId69"/>
    <p:sldId id="411" r:id="rId70"/>
    <p:sldId id="413" r:id="rId71"/>
    <p:sldId id="414" r:id="rId72"/>
    <p:sldId id="301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73D669-1053-4496-B97D-4ABF2213450B}" v="2" dt="2023-10-27T17:38:22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42" autoAdjust="0"/>
    <p:restoredTop sz="95297" autoAdjust="0"/>
  </p:normalViewPr>
  <p:slideViewPr>
    <p:cSldViewPr snapToGrid="0">
      <p:cViewPr varScale="1">
        <p:scale>
          <a:sx n="100" d="100"/>
          <a:sy n="100" d="100"/>
        </p:scale>
        <p:origin x="10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una Bhaila" userId="a5a30a92-e182-46e9-bda9-746235df0a13" providerId="ADAL" clId="{0973D669-1053-4496-B97D-4ABF2213450B}"/>
    <pc:docChg chg="undo custSel addSld modSld">
      <pc:chgData name="Karuna Bhaila" userId="a5a30a92-e182-46e9-bda9-746235df0a13" providerId="ADAL" clId="{0973D669-1053-4496-B97D-4ABF2213450B}" dt="2023-10-27T17:38:58.834" v="465" actId="20577"/>
      <pc:docMkLst>
        <pc:docMk/>
      </pc:docMkLst>
      <pc:sldChg chg="modSp mod">
        <pc:chgData name="Karuna Bhaila" userId="a5a30a92-e182-46e9-bda9-746235df0a13" providerId="ADAL" clId="{0973D669-1053-4496-B97D-4ABF2213450B}" dt="2023-10-27T17:00:41.979" v="5" actId="20577"/>
        <pc:sldMkLst>
          <pc:docMk/>
          <pc:sldMk cId="2857723057" sldId="257"/>
        </pc:sldMkLst>
        <pc:spChg chg="mod">
          <ac:chgData name="Karuna Bhaila" userId="a5a30a92-e182-46e9-bda9-746235df0a13" providerId="ADAL" clId="{0973D669-1053-4496-B97D-4ABF2213450B}" dt="2023-10-27T17:00:41.979" v="5" actId="20577"/>
          <ac:spMkLst>
            <pc:docMk/>
            <pc:sldMk cId="2857723057" sldId="257"/>
            <ac:spMk id="3" creationId="{00000000-0000-0000-0000-000000000000}"/>
          </ac:spMkLst>
        </pc:spChg>
      </pc:sldChg>
      <pc:sldChg chg="modSp mod">
        <pc:chgData name="Karuna Bhaila" userId="a5a30a92-e182-46e9-bda9-746235df0a13" providerId="ADAL" clId="{0973D669-1053-4496-B97D-4ABF2213450B}" dt="2023-10-27T17:05:28.733" v="177" actId="27636"/>
        <pc:sldMkLst>
          <pc:docMk/>
          <pc:sldMk cId="1203634911" sldId="272"/>
        </pc:sldMkLst>
        <pc:spChg chg="mod">
          <ac:chgData name="Karuna Bhaila" userId="a5a30a92-e182-46e9-bda9-746235df0a13" providerId="ADAL" clId="{0973D669-1053-4496-B97D-4ABF2213450B}" dt="2023-10-27T17:05:28.733" v="177" actId="27636"/>
          <ac:spMkLst>
            <pc:docMk/>
            <pc:sldMk cId="1203634911" sldId="272"/>
            <ac:spMk id="3" creationId="{EBE24860-CC31-4B87-AD1A-D30A81E4B263}"/>
          </ac:spMkLst>
        </pc:spChg>
      </pc:sldChg>
      <pc:sldChg chg="modSp mod">
        <pc:chgData name="Karuna Bhaila" userId="a5a30a92-e182-46e9-bda9-746235df0a13" providerId="ADAL" clId="{0973D669-1053-4496-B97D-4ABF2213450B}" dt="2023-10-27T17:38:58.834" v="465" actId="20577"/>
        <pc:sldMkLst>
          <pc:docMk/>
          <pc:sldMk cId="1436393142" sldId="306"/>
        </pc:sldMkLst>
        <pc:spChg chg="mod">
          <ac:chgData name="Karuna Bhaila" userId="a5a30a92-e182-46e9-bda9-746235df0a13" providerId="ADAL" clId="{0973D669-1053-4496-B97D-4ABF2213450B}" dt="2023-10-27T17:38:58.834" v="465" actId="20577"/>
          <ac:spMkLst>
            <pc:docMk/>
            <pc:sldMk cId="1436393142" sldId="306"/>
            <ac:spMk id="3" creationId="{272154E8-4BE4-C8CD-4238-CD75DA62BC1F}"/>
          </ac:spMkLst>
        </pc:spChg>
      </pc:sldChg>
      <pc:sldChg chg="modSp mod">
        <pc:chgData name="Karuna Bhaila" userId="a5a30a92-e182-46e9-bda9-746235df0a13" providerId="ADAL" clId="{0973D669-1053-4496-B97D-4ABF2213450B}" dt="2023-10-27T17:38:22.977" v="459" actId="27636"/>
        <pc:sldMkLst>
          <pc:docMk/>
          <pc:sldMk cId="2763805142" sldId="359"/>
        </pc:sldMkLst>
        <pc:spChg chg="mod">
          <ac:chgData name="Karuna Bhaila" userId="a5a30a92-e182-46e9-bda9-746235df0a13" providerId="ADAL" clId="{0973D669-1053-4496-B97D-4ABF2213450B}" dt="2023-10-27T17:38:22.977" v="459" actId="27636"/>
          <ac:spMkLst>
            <pc:docMk/>
            <pc:sldMk cId="2763805142" sldId="359"/>
            <ac:spMk id="3" creationId="{104D1250-7A89-2040-90BC-875CDC615315}"/>
          </ac:spMkLst>
        </pc:spChg>
      </pc:sldChg>
      <pc:sldChg chg="addSp delSp modSp add mod">
        <pc:chgData name="Karuna Bhaila" userId="a5a30a92-e182-46e9-bda9-746235df0a13" providerId="ADAL" clId="{0973D669-1053-4496-B97D-4ABF2213450B}" dt="2023-10-27T17:37:27.521" v="458" actId="20577"/>
        <pc:sldMkLst>
          <pc:docMk/>
          <pc:sldMk cId="3179052852" sldId="415"/>
        </pc:sldMkLst>
        <pc:spChg chg="mod">
          <ac:chgData name="Karuna Bhaila" userId="a5a30a92-e182-46e9-bda9-746235df0a13" providerId="ADAL" clId="{0973D669-1053-4496-B97D-4ABF2213450B}" dt="2023-10-27T17:35:21.330" v="204" actId="20577"/>
          <ac:spMkLst>
            <pc:docMk/>
            <pc:sldMk cId="3179052852" sldId="415"/>
            <ac:spMk id="2" creationId="{5277E4E7-56CF-47FE-866C-EA8C2BE054CF}"/>
          </ac:spMkLst>
        </pc:spChg>
        <pc:spChg chg="del">
          <ac:chgData name="Karuna Bhaila" userId="a5a30a92-e182-46e9-bda9-746235df0a13" providerId="ADAL" clId="{0973D669-1053-4496-B97D-4ABF2213450B}" dt="2023-10-27T17:36:08.833" v="211" actId="478"/>
          <ac:spMkLst>
            <pc:docMk/>
            <pc:sldMk cId="3179052852" sldId="415"/>
            <ac:spMk id="3" creationId="{27228A56-F072-C5D7-C8B1-53DF83A71583}"/>
          </ac:spMkLst>
        </pc:spChg>
        <pc:spChg chg="del">
          <ac:chgData name="Karuna Bhaila" userId="a5a30a92-e182-46e9-bda9-746235df0a13" providerId="ADAL" clId="{0973D669-1053-4496-B97D-4ABF2213450B}" dt="2023-10-27T17:36:09.952" v="212" actId="478"/>
          <ac:spMkLst>
            <pc:docMk/>
            <pc:sldMk cId="3179052852" sldId="415"/>
            <ac:spMk id="5" creationId="{D2BCDC6A-7CD1-0857-59D8-71C1F2CB4B0C}"/>
          </ac:spMkLst>
        </pc:spChg>
        <pc:spChg chg="del">
          <ac:chgData name="Karuna Bhaila" userId="a5a30a92-e182-46e9-bda9-746235df0a13" providerId="ADAL" clId="{0973D669-1053-4496-B97D-4ABF2213450B}" dt="2023-10-27T17:36:12.768" v="215" actId="478"/>
          <ac:spMkLst>
            <pc:docMk/>
            <pc:sldMk cId="3179052852" sldId="415"/>
            <ac:spMk id="6" creationId="{CA5BDE57-2910-E227-3AAA-9AED352C915E}"/>
          </ac:spMkLst>
        </pc:spChg>
        <pc:spChg chg="del mod">
          <ac:chgData name="Karuna Bhaila" userId="a5a30a92-e182-46e9-bda9-746235df0a13" providerId="ADAL" clId="{0973D669-1053-4496-B97D-4ABF2213450B}" dt="2023-10-27T17:36:11.872" v="214" actId="478"/>
          <ac:spMkLst>
            <pc:docMk/>
            <pc:sldMk cId="3179052852" sldId="415"/>
            <ac:spMk id="8" creationId="{12FBADF2-A381-E74F-B084-5FBC2B56CB3B}"/>
          </ac:spMkLst>
        </pc:spChg>
        <pc:spChg chg="del mod">
          <ac:chgData name="Karuna Bhaila" userId="a5a30a92-e182-46e9-bda9-746235df0a13" providerId="ADAL" clId="{0973D669-1053-4496-B97D-4ABF2213450B}" dt="2023-10-27T17:36:06.091" v="210" actId="478"/>
          <ac:spMkLst>
            <pc:docMk/>
            <pc:sldMk cId="3179052852" sldId="415"/>
            <ac:spMk id="9" creationId="{125D156E-C231-10FE-5AF4-81A0303E9FCC}"/>
          </ac:spMkLst>
        </pc:spChg>
        <pc:spChg chg="add mod ord">
          <ac:chgData name="Karuna Bhaila" userId="a5a30a92-e182-46e9-bda9-746235df0a13" providerId="ADAL" clId="{0973D669-1053-4496-B97D-4ABF2213450B}" dt="2023-10-27T17:37:27.521" v="458" actId="20577"/>
          <ac:spMkLst>
            <pc:docMk/>
            <pc:sldMk cId="3179052852" sldId="415"/>
            <ac:spMk id="10" creationId="{2CD6A18B-346A-F756-535D-0B7BAD7771FE}"/>
          </ac:spMkLst>
        </pc:spChg>
        <pc:picChg chg="del">
          <ac:chgData name="Karuna Bhaila" userId="a5a30a92-e182-46e9-bda9-746235df0a13" providerId="ADAL" clId="{0973D669-1053-4496-B97D-4ABF2213450B}" dt="2023-10-27T17:35:48.348" v="205" actId="478"/>
          <ac:picMkLst>
            <pc:docMk/>
            <pc:sldMk cId="3179052852" sldId="415"/>
            <ac:picMk id="4" creationId="{638C62A9-DA9D-417C-AEDD-4A539FAF8F5D}"/>
          </ac:picMkLst>
        </pc:picChg>
      </pc:sldChg>
    </pc:docChg>
  </pc:docChgLst>
  <pc:docChgLst>
    <pc:chgData name="Karuna Bhaila" userId="a5a30a92-e182-46e9-bda9-746235df0a13" providerId="ADAL" clId="{5B4236CB-8DEC-438E-A0B4-CBBEA2B526A1}"/>
    <pc:docChg chg="undo custSel addSld delSld modSld sldOrd">
      <pc:chgData name="Karuna Bhaila" userId="a5a30a92-e182-46e9-bda9-746235df0a13" providerId="ADAL" clId="{5B4236CB-8DEC-438E-A0B4-CBBEA2B526A1}" dt="2022-11-11T20:36:52.574" v="3577"/>
      <pc:docMkLst>
        <pc:docMk/>
      </pc:docMkLst>
      <pc:sldChg chg="delSp mod">
        <pc:chgData name="Karuna Bhaila" userId="a5a30a92-e182-46e9-bda9-746235df0a13" providerId="ADAL" clId="{5B4236CB-8DEC-438E-A0B4-CBBEA2B526A1}" dt="2022-11-10T19:04:22.596" v="1089" actId="21"/>
        <pc:sldMkLst>
          <pc:docMk/>
          <pc:sldMk cId="2857723057" sldId="257"/>
        </pc:sldMkLst>
        <pc:spChg chg="del">
          <ac:chgData name="Karuna Bhaila" userId="a5a30a92-e182-46e9-bda9-746235df0a13" providerId="ADAL" clId="{5B4236CB-8DEC-438E-A0B4-CBBEA2B526A1}" dt="2022-11-10T19:04:22.596" v="1089" actId="21"/>
          <ac:spMkLst>
            <pc:docMk/>
            <pc:sldMk cId="2857723057" sldId="257"/>
            <ac:spMk id="5" creationId="{A647AF31-857D-11DD-C599-1125CE7BD0E8}"/>
          </ac:spMkLst>
        </pc:spChg>
      </pc:sldChg>
      <pc:sldChg chg="modSp mod">
        <pc:chgData name="Karuna Bhaila" userId="a5a30a92-e182-46e9-bda9-746235df0a13" providerId="ADAL" clId="{5B4236CB-8DEC-438E-A0B4-CBBEA2B526A1}" dt="2022-11-10T19:05:58.118" v="1094" actId="115"/>
        <pc:sldMkLst>
          <pc:docMk/>
          <pc:sldMk cId="185366703" sldId="261"/>
        </pc:sldMkLst>
        <pc:spChg chg="mod">
          <ac:chgData name="Karuna Bhaila" userId="a5a30a92-e182-46e9-bda9-746235df0a13" providerId="ADAL" clId="{5B4236CB-8DEC-438E-A0B4-CBBEA2B526A1}" dt="2022-11-10T19:05:58.118" v="1094" actId="115"/>
          <ac:spMkLst>
            <pc:docMk/>
            <pc:sldMk cId="185366703" sldId="261"/>
            <ac:spMk id="3" creationId="{58ED1FB7-B4BF-41B7-8109-FD99C678A5A6}"/>
          </ac:spMkLst>
        </pc:spChg>
      </pc:sldChg>
      <pc:sldChg chg="modSp mod">
        <pc:chgData name="Karuna Bhaila" userId="a5a30a92-e182-46e9-bda9-746235df0a13" providerId="ADAL" clId="{5B4236CB-8DEC-438E-A0B4-CBBEA2B526A1}" dt="2022-11-10T19:07:51.203" v="1102" actId="20577"/>
        <pc:sldMkLst>
          <pc:docMk/>
          <pc:sldMk cId="1203634911" sldId="272"/>
        </pc:sldMkLst>
        <pc:spChg chg="mod">
          <ac:chgData name="Karuna Bhaila" userId="a5a30a92-e182-46e9-bda9-746235df0a13" providerId="ADAL" clId="{5B4236CB-8DEC-438E-A0B4-CBBEA2B526A1}" dt="2022-11-10T19:07:51.203" v="1102" actId="20577"/>
          <ac:spMkLst>
            <pc:docMk/>
            <pc:sldMk cId="1203634911" sldId="272"/>
            <ac:spMk id="3" creationId="{EBE24860-CC31-4B87-AD1A-D30A81E4B263}"/>
          </ac:spMkLst>
        </pc:spChg>
      </pc:sldChg>
      <pc:sldChg chg="modSp mod">
        <pc:chgData name="Karuna Bhaila" userId="a5a30a92-e182-46e9-bda9-746235df0a13" providerId="ADAL" clId="{5B4236CB-8DEC-438E-A0B4-CBBEA2B526A1}" dt="2022-11-01T16:46:13.729" v="519" actId="207"/>
        <pc:sldMkLst>
          <pc:docMk/>
          <pc:sldMk cId="2302540977" sldId="273"/>
        </pc:sldMkLst>
        <pc:spChg chg="mod">
          <ac:chgData name="Karuna Bhaila" userId="a5a30a92-e182-46e9-bda9-746235df0a13" providerId="ADAL" clId="{5B4236CB-8DEC-438E-A0B4-CBBEA2B526A1}" dt="2022-11-01T16:46:13.729" v="519" actId="207"/>
          <ac:spMkLst>
            <pc:docMk/>
            <pc:sldMk cId="2302540977" sldId="273"/>
            <ac:spMk id="3" creationId="{157DD922-392A-4E5A-B0BE-BA139569CAF4}"/>
          </ac:spMkLst>
        </pc:spChg>
      </pc:sldChg>
      <pc:sldChg chg="modSp mod ord">
        <pc:chgData name="Karuna Bhaila" userId="a5a30a92-e182-46e9-bda9-746235df0a13" providerId="ADAL" clId="{5B4236CB-8DEC-438E-A0B4-CBBEA2B526A1}" dt="2022-11-11T18:55:33.609" v="1238"/>
        <pc:sldMkLst>
          <pc:docMk/>
          <pc:sldMk cId="2527223002" sldId="301"/>
        </pc:sldMkLst>
        <pc:spChg chg="mod">
          <ac:chgData name="Karuna Bhaila" userId="a5a30a92-e182-46e9-bda9-746235df0a13" providerId="ADAL" clId="{5B4236CB-8DEC-438E-A0B4-CBBEA2B526A1}" dt="2022-11-10T00:01:11.800" v="730" actId="313"/>
          <ac:spMkLst>
            <pc:docMk/>
            <pc:sldMk cId="2527223002" sldId="301"/>
            <ac:spMk id="3" creationId="{429C2B7A-A214-42D9-A25F-E82665C40CB3}"/>
          </ac:spMkLst>
        </pc:spChg>
      </pc:sldChg>
      <pc:sldChg chg="addSp delSp modSp mod">
        <pc:chgData name="Karuna Bhaila" userId="a5a30a92-e182-46e9-bda9-746235df0a13" providerId="ADAL" clId="{5B4236CB-8DEC-438E-A0B4-CBBEA2B526A1}" dt="2022-11-01T16:39:06.948" v="515" actId="20577"/>
        <pc:sldMkLst>
          <pc:docMk/>
          <pc:sldMk cId="1005728120" sldId="331"/>
        </pc:sldMkLst>
        <pc:spChg chg="mod">
          <ac:chgData name="Karuna Bhaila" userId="a5a30a92-e182-46e9-bda9-746235df0a13" providerId="ADAL" clId="{5B4236CB-8DEC-438E-A0B4-CBBEA2B526A1}" dt="2022-11-01T16:39:06.948" v="515" actId="20577"/>
          <ac:spMkLst>
            <pc:docMk/>
            <pc:sldMk cId="1005728120" sldId="331"/>
            <ac:spMk id="3" creationId="{F67DA472-B477-1F65-FE16-83B37818D07C}"/>
          </ac:spMkLst>
        </pc:spChg>
        <pc:spChg chg="add del mod">
          <ac:chgData name="Karuna Bhaila" userId="a5a30a92-e182-46e9-bda9-746235df0a13" providerId="ADAL" clId="{5B4236CB-8DEC-438E-A0B4-CBBEA2B526A1}" dt="2022-11-01T16:38:38.080" v="494" actId="478"/>
          <ac:spMkLst>
            <pc:docMk/>
            <pc:sldMk cId="1005728120" sldId="331"/>
            <ac:spMk id="6" creationId="{E69BF6F5-7791-98E5-B667-5AF5C140432F}"/>
          </ac:spMkLst>
        </pc:spChg>
        <pc:picChg chg="add mod">
          <ac:chgData name="Karuna Bhaila" userId="a5a30a92-e182-46e9-bda9-746235df0a13" providerId="ADAL" clId="{5B4236CB-8DEC-438E-A0B4-CBBEA2B526A1}" dt="2022-11-01T16:38:59.676" v="511" actId="1076"/>
          <ac:picMkLst>
            <pc:docMk/>
            <pc:sldMk cId="1005728120" sldId="331"/>
            <ac:picMk id="5" creationId="{9923FA41-35F2-1A5B-8B73-27762404962A}"/>
          </ac:picMkLst>
        </pc:picChg>
      </pc:sldChg>
      <pc:sldChg chg="modSp mod ord">
        <pc:chgData name="Karuna Bhaila" userId="a5a30a92-e182-46e9-bda9-746235df0a13" providerId="ADAL" clId="{5B4236CB-8DEC-438E-A0B4-CBBEA2B526A1}" dt="2022-11-10T18:03:17.666" v="1060" actId="20577"/>
        <pc:sldMkLst>
          <pc:docMk/>
          <pc:sldMk cId="364378542" sldId="332"/>
        </pc:sldMkLst>
        <pc:spChg chg="mod">
          <ac:chgData name="Karuna Bhaila" userId="a5a30a92-e182-46e9-bda9-746235df0a13" providerId="ADAL" clId="{5B4236CB-8DEC-438E-A0B4-CBBEA2B526A1}" dt="2022-11-10T18:03:17.666" v="1060" actId="20577"/>
          <ac:spMkLst>
            <pc:docMk/>
            <pc:sldMk cId="364378542" sldId="332"/>
            <ac:spMk id="3" creationId="{157DD922-392A-4E5A-B0BE-BA139569CAF4}"/>
          </ac:spMkLst>
        </pc:spChg>
      </pc:sldChg>
      <pc:sldChg chg="ord">
        <pc:chgData name="Karuna Bhaila" userId="a5a30a92-e182-46e9-bda9-746235df0a13" providerId="ADAL" clId="{5B4236CB-8DEC-438E-A0B4-CBBEA2B526A1}" dt="2022-11-10T19:03:50.468" v="1086"/>
        <pc:sldMkLst>
          <pc:docMk/>
          <pc:sldMk cId="4013590270" sldId="333"/>
        </pc:sldMkLst>
      </pc:sldChg>
      <pc:sldChg chg="addSp modSp new mod">
        <pc:chgData name="Karuna Bhaila" userId="a5a30a92-e182-46e9-bda9-746235df0a13" providerId="ADAL" clId="{5B4236CB-8DEC-438E-A0B4-CBBEA2B526A1}" dt="2022-11-01T16:36:53.948" v="449" actId="1076"/>
        <pc:sldMkLst>
          <pc:docMk/>
          <pc:sldMk cId="2084357639" sldId="334"/>
        </pc:sldMkLst>
        <pc:spChg chg="mod">
          <ac:chgData name="Karuna Bhaila" userId="a5a30a92-e182-46e9-bda9-746235df0a13" providerId="ADAL" clId="{5B4236CB-8DEC-438E-A0B4-CBBEA2B526A1}" dt="2022-11-01T16:29:02.380" v="389" actId="20577"/>
          <ac:spMkLst>
            <pc:docMk/>
            <pc:sldMk cId="2084357639" sldId="334"/>
            <ac:spMk id="2" creationId="{4290D7F1-34EF-ACDB-C717-C9FBE4CD22FE}"/>
          </ac:spMkLst>
        </pc:spChg>
        <pc:spChg chg="mod">
          <ac:chgData name="Karuna Bhaila" userId="a5a30a92-e182-46e9-bda9-746235df0a13" providerId="ADAL" clId="{5B4236CB-8DEC-438E-A0B4-CBBEA2B526A1}" dt="2022-11-01T16:33:00.879" v="444" actId="20577"/>
          <ac:spMkLst>
            <pc:docMk/>
            <pc:sldMk cId="2084357639" sldId="334"/>
            <ac:spMk id="3" creationId="{4209BAB5-A718-79D3-DB29-A2E3C1C1AB24}"/>
          </ac:spMkLst>
        </pc:spChg>
        <pc:picChg chg="add mod">
          <ac:chgData name="Karuna Bhaila" userId="a5a30a92-e182-46e9-bda9-746235df0a13" providerId="ADAL" clId="{5B4236CB-8DEC-438E-A0B4-CBBEA2B526A1}" dt="2022-11-01T16:33:04.437" v="445" actId="1076"/>
          <ac:picMkLst>
            <pc:docMk/>
            <pc:sldMk cId="2084357639" sldId="334"/>
            <ac:picMk id="5" creationId="{9A281495-BDF5-6DA6-41F6-2D6BC7678F91}"/>
          </ac:picMkLst>
        </pc:picChg>
        <pc:picChg chg="add mod">
          <ac:chgData name="Karuna Bhaila" userId="a5a30a92-e182-46e9-bda9-746235df0a13" providerId="ADAL" clId="{5B4236CB-8DEC-438E-A0B4-CBBEA2B526A1}" dt="2022-11-01T16:36:53.948" v="449" actId="1076"/>
          <ac:picMkLst>
            <pc:docMk/>
            <pc:sldMk cId="2084357639" sldId="334"/>
            <ac:picMk id="7" creationId="{5ABCE09E-6F29-605C-76A9-3E00C82246CE}"/>
          </ac:picMkLst>
        </pc:picChg>
      </pc:sldChg>
      <pc:sldChg chg="modSp del mod">
        <pc:chgData name="Karuna Bhaila" userId="a5a30a92-e182-46e9-bda9-746235df0a13" providerId="ADAL" clId="{5B4236CB-8DEC-438E-A0B4-CBBEA2B526A1}" dt="2022-11-10T00:10:24.056" v="932" actId="47"/>
        <pc:sldMkLst>
          <pc:docMk/>
          <pc:sldMk cId="468750704" sldId="335"/>
        </pc:sldMkLst>
        <pc:spChg chg="mod">
          <ac:chgData name="Karuna Bhaila" userId="a5a30a92-e182-46e9-bda9-746235df0a13" providerId="ADAL" clId="{5B4236CB-8DEC-438E-A0B4-CBBEA2B526A1}" dt="2022-11-10T00:02:46.270" v="735" actId="20577"/>
          <ac:spMkLst>
            <pc:docMk/>
            <pc:sldMk cId="468750704" sldId="335"/>
            <ac:spMk id="2" creationId="{53FCD3A6-6BFC-43DA-0826-9E5D11BAEE7D}"/>
          </ac:spMkLst>
        </pc:spChg>
      </pc:sldChg>
      <pc:sldChg chg="del">
        <pc:chgData name="Karuna Bhaila" userId="a5a30a92-e182-46e9-bda9-746235df0a13" providerId="ADAL" clId="{5B4236CB-8DEC-438E-A0B4-CBBEA2B526A1}" dt="2022-11-10T00:07:00.806" v="837" actId="47"/>
        <pc:sldMkLst>
          <pc:docMk/>
          <pc:sldMk cId="1283964055" sldId="336"/>
        </pc:sldMkLst>
      </pc:sldChg>
      <pc:sldChg chg="del">
        <pc:chgData name="Karuna Bhaila" userId="a5a30a92-e182-46e9-bda9-746235df0a13" providerId="ADAL" clId="{5B4236CB-8DEC-438E-A0B4-CBBEA2B526A1}" dt="2022-11-10T00:07:01.203" v="838" actId="47"/>
        <pc:sldMkLst>
          <pc:docMk/>
          <pc:sldMk cId="3104037333" sldId="337"/>
        </pc:sldMkLst>
      </pc:sldChg>
      <pc:sldChg chg="add del">
        <pc:chgData name="Karuna Bhaila" userId="a5a30a92-e182-46e9-bda9-746235df0a13" providerId="ADAL" clId="{5B4236CB-8DEC-438E-A0B4-CBBEA2B526A1}" dt="2022-11-10T00:08:01.286" v="875" actId="47"/>
        <pc:sldMkLst>
          <pc:docMk/>
          <pc:sldMk cId="2025657000" sldId="338"/>
        </pc:sldMkLst>
      </pc:sldChg>
      <pc:sldChg chg="add del">
        <pc:chgData name="Karuna Bhaila" userId="a5a30a92-e182-46e9-bda9-746235df0a13" providerId="ADAL" clId="{5B4236CB-8DEC-438E-A0B4-CBBEA2B526A1}" dt="2022-11-10T00:08:01.681" v="876" actId="47"/>
        <pc:sldMkLst>
          <pc:docMk/>
          <pc:sldMk cId="2293664609" sldId="339"/>
        </pc:sldMkLst>
      </pc:sldChg>
      <pc:sldChg chg="add del">
        <pc:chgData name="Karuna Bhaila" userId="a5a30a92-e182-46e9-bda9-746235df0a13" providerId="ADAL" clId="{5B4236CB-8DEC-438E-A0B4-CBBEA2B526A1}" dt="2022-11-10T00:08:02.330" v="877" actId="47"/>
        <pc:sldMkLst>
          <pc:docMk/>
          <pc:sldMk cId="715189689" sldId="340"/>
        </pc:sldMkLst>
      </pc:sldChg>
      <pc:sldChg chg="addSp delSp modSp add mod ord">
        <pc:chgData name="Karuna Bhaila" userId="a5a30a92-e182-46e9-bda9-746235df0a13" providerId="ADAL" clId="{5B4236CB-8DEC-438E-A0B4-CBBEA2B526A1}" dt="2022-11-10T19:04:24.247" v="1090"/>
        <pc:sldMkLst>
          <pc:docMk/>
          <pc:sldMk cId="3825878969" sldId="341"/>
        </pc:sldMkLst>
        <pc:spChg chg="mod">
          <ac:chgData name="Karuna Bhaila" userId="a5a30a92-e182-46e9-bda9-746235df0a13" providerId="ADAL" clId="{5B4236CB-8DEC-438E-A0B4-CBBEA2B526A1}" dt="2022-11-09T23:55:48.553" v="543" actId="1076"/>
          <ac:spMkLst>
            <pc:docMk/>
            <pc:sldMk cId="3825878969" sldId="341"/>
            <ac:spMk id="2" creationId="{00000000-0000-0000-0000-000000000000}"/>
          </ac:spMkLst>
        </pc:spChg>
        <pc:spChg chg="del">
          <ac:chgData name="Karuna Bhaila" userId="a5a30a92-e182-46e9-bda9-746235df0a13" providerId="ADAL" clId="{5B4236CB-8DEC-438E-A0B4-CBBEA2B526A1}" dt="2022-11-09T23:55:26.934" v="534" actId="478"/>
          <ac:spMkLst>
            <pc:docMk/>
            <pc:sldMk cId="3825878969" sldId="341"/>
            <ac:spMk id="3" creationId="{00000000-0000-0000-0000-000000000000}"/>
          </ac:spMkLst>
        </pc:spChg>
        <pc:spChg chg="del">
          <ac:chgData name="Karuna Bhaila" userId="a5a30a92-e182-46e9-bda9-746235df0a13" providerId="ADAL" clId="{5B4236CB-8DEC-438E-A0B4-CBBEA2B526A1}" dt="2022-11-09T23:55:30.912" v="535" actId="478"/>
          <ac:spMkLst>
            <pc:docMk/>
            <pc:sldMk cId="3825878969" sldId="341"/>
            <ac:spMk id="5" creationId="{A647AF31-857D-11DD-C599-1125CE7BD0E8}"/>
          </ac:spMkLst>
        </pc:spChg>
        <pc:spChg chg="add del mod">
          <ac:chgData name="Karuna Bhaila" userId="a5a30a92-e182-46e9-bda9-746235df0a13" providerId="ADAL" clId="{5B4236CB-8DEC-438E-A0B4-CBBEA2B526A1}" dt="2022-11-09T23:55:39.856" v="542" actId="478"/>
          <ac:spMkLst>
            <pc:docMk/>
            <pc:sldMk cId="3825878969" sldId="341"/>
            <ac:spMk id="7" creationId="{80B8AA85-8023-89C1-B736-CAC92DF61990}"/>
          </ac:spMkLst>
        </pc:spChg>
        <pc:spChg chg="add mod">
          <ac:chgData name="Karuna Bhaila" userId="a5a30a92-e182-46e9-bda9-746235df0a13" providerId="ADAL" clId="{5B4236CB-8DEC-438E-A0B4-CBBEA2B526A1}" dt="2022-11-10T19:04:24.247" v="1090"/>
          <ac:spMkLst>
            <pc:docMk/>
            <pc:sldMk cId="3825878969" sldId="341"/>
            <ac:spMk id="8" creationId="{63C3B822-8A93-3010-14EF-70D770A3ABFE}"/>
          </ac:spMkLst>
        </pc:spChg>
        <pc:picChg chg="del">
          <ac:chgData name="Karuna Bhaila" userId="a5a30a92-e182-46e9-bda9-746235df0a13" providerId="ADAL" clId="{5B4236CB-8DEC-438E-A0B4-CBBEA2B526A1}" dt="2022-11-09T23:55:21.358" v="533" actId="478"/>
          <ac:picMkLst>
            <pc:docMk/>
            <pc:sldMk cId="3825878969" sldId="341"/>
            <ac:picMk id="4" creationId="{EA407A08-D966-B8FF-D607-3D7155ED1A51}"/>
          </ac:picMkLst>
        </pc:picChg>
      </pc:sldChg>
      <pc:sldChg chg="addSp modSp add mod">
        <pc:chgData name="Karuna Bhaila" userId="a5a30a92-e182-46e9-bda9-746235df0a13" providerId="ADAL" clId="{5B4236CB-8DEC-438E-A0B4-CBBEA2B526A1}" dt="2022-11-10T19:05:00.832" v="1093" actId="1076"/>
        <pc:sldMkLst>
          <pc:docMk/>
          <pc:sldMk cId="2277602843" sldId="342"/>
        </pc:sldMkLst>
        <pc:spChg chg="mod">
          <ac:chgData name="Karuna Bhaila" userId="a5a30a92-e182-46e9-bda9-746235df0a13" providerId="ADAL" clId="{5B4236CB-8DEC-438E-A0B4-CBBEA2B526A1}" dt="2022-11-09T23:55:58.029" v="546" actId="20577"/>
          <ac:spMkLst>
            <pc:docMk/>
            <pc:sldMk cId="2277602843" sldId="342"/>
            <ac:spMk id="2" creationId="{00000000-0000-0000-0000-000000000000}"/>
          </ac:spMkLst>
        </pc:spChg>
        <pc:spChg chg="add mod">
          <ac:chgData name="Karuna Bhaila" userId="a5a30a92-e182-46e9-bda9-746235df0a13" providerId="ADAL" clId="{5B4236CB-8DEC-438E-A0B4-CBBEA2B526A1}" dt="2022-11-10T19:05:00.832" v="1093" actId="1076"/>
          <ac:spMkLst>
            <pc:docMk/>
            <pc:sldMk cId="2277602843" sldId="342"/>
            <ac:spMk id="3" creationId="{C1FEE99C-40FB-DC70-2D09-981EFEC7251A}"/>
          </ac:spMkLst>
        </pc:spChg>
      </pc:sldChg>
      <pc:sldChg chg="add del">
        <pc:chgData name="Karuna Bhaila" userId="a5a30a92-e182-46e9-bda9-746235df0a13" providerId="ADAL" clId="{5B4236CB-8DEC-438E-A0B4-CBBEA2B526A1}" dt="2022-11-10T00:08:16.362" v="882" actId="47"/>
        <pc:sldMkLst>
          <pc:docMk/>
          <pc:sldMk cId="2958225639" sldId="343"/>
        </pc:sldMkLst>
      </pc:sldChg>
      <pc:sldChg chg="add del">
        <pc:chgData name="Karuna Bhaila" userId="a5a30a92-e182-46e9-bda9-746235df0a13" providerId="ADAL" clId="{5B4236CB-8DEC-438E-A0B4-CBBEA2B526A1}" dt="2022-11-10T00:08:15.476" v="881" actId="47"/>
        <pc:sldMkLst>
          <pc:docMk/>
          <pc:sldMk cId="3971635145" sldId="344"/>
        </pc:sldMkLst>
      </pc:sldChg>
      <pc:sldChg chg="add del">
        <pc:chgData name="Karuna Bhaila" userId="a5a30a92-e182-46e9-bda9-746235df0a13" providerId="ADAL" clId="{5B4236CB-8DEC-438E-A0B4-CBBEA2B526A1}" dt="2022-11-10T00:04:44.523" v="811" actId="47"/>
        <pc:sldMkLst>
          <pc:docMk/>
          <pc:sldMk cId="1779996903" sldId="345"/>
        </pc:sldMkLst>
      </pc:sldChg>
      <pc:sldChg chg="modSp add mod modAnim">
        <pc:chgData name="Karuna Bhaila" userId="a5a30a92-e182-46e9-bda9-746235df0a13" providerId="ADAL" clId="{5B4236CB-8DEC-438E-A0B4-CBBEA2B526A1}" dt="2022-11-11T18:57:51.764" v="1252"/>
        <pc:sldMkLst>
          <pc:docMk/>
          <pc:sldMk cId="99143750" sldId="346"/>
        </pc:sldMkLst>
        <pc:spChg chg="mod">
          <ac:chgData name="Karuna Bhaila" userId="a5a30a92-e182-46e9-bda9-746235df0a13" providerId="ADAL" clId="{5B4236CB-8DEC-438E-A0B4-CBBEA2B526A1}" dt="2022-11-10T00:10:29.513" v="938" actId="20577"/>
          <ac:spMkLst>
            <pc:docMk/>
            <pc:sldMk cId="99143750" sldId="346"/>
            <ac:spMk id="2" creationId="{5D7FB537-DCE6-4248-BEE2-365D6C89AB46}"/>
          </ac:spMkLst>
        </pc:spChg>
        <pc:spChg chg="mod">
          <ac:chgData name="Karuna Bhaila" userId="a5a30a92-e182-46e9-bda9-746235df0a13" providerId="ADAL" clId="{5B4236CB-8DEC-438E-A0B4-CBBEA2B526A1}" dt="2022-11-10T00:08:19.986" v="884" actId="27636"/>
          <ac:spMkLst>
            <pc:docMk/>
            <pc:sldMk cId="99143750" sldId="346"/>
            <ac:spMk id="3" creationId="{CD2874F8-1517-9F44-90AE-2715DC512573}"/>
          </ac:spMkLst>
        </pc:spChg>
      </pc:sldChg>
      <pc:sldChg chg="modSp add del mod">
        <pc:chgData name="Karuna Bhaila" userId="a5a30a92-e182-46e9-bda9-746235df0a13" providerId="ADAL" clId="{5B4236CB-8DEC-438E-A0B4-CBBEA2B526A1}" dt="2022-11-10T00:08:13.260" v="880" actId="47"/>
        <pc:sldMkLst>
          <pc:docMk/>
          <pc:sldMk cId="2072789435" sldId="347"/>
        </pc:sldMkLst>
        <pc:spChg chg="mod">
          <ac:chgData name="Karuna Bhaila" userId="a5a30a92-e182-46e9-bda9-746235df0a13" providerId="ADAL" clId="{5B4236CB-8DEC-438E-A0B4-CBBEA2B526A1}" dt="2022-11-10T00:07:16.941" v="845" actId="27636"/>
          <ac:spMkLst>
            <pc:docMk/>
            <pc:sldMk cId="2072789435" sldId="347"/>
            <ac:spMk id="3" creationId="{CD2874F8-1517-9F44-90AE-2715DC512573}"/>
          </ac:spMkLst>
        </pc:spChg>
      </pc:sldChg>
      <pc:sldChg chg="add del">
        <pc:chgData name="Karuna Bhaila" userId="a5a30a92-e182-46e9-bda9-746235df0a13" providerId="ADAL" clId="{5B4236CB-8DEC-438E-A0B4-CBBEA2B526A1}" dt="2022-11-10T00:04:56.431" v="812" actId="47"/>
        <pc:sldMkLst>
          <pc:docMk/>
          <pc:sldMk cId="3740117109" sldId="348"/>
        </pc:sldMkLst>
      </pc:sldChg>
      <pc:sldChg chg="add del">
        <pc:chgData name="Karuna Bhaila" userId="a5a30a92-e182-46e9-bda9-746235df0a13" providerId="ADAL" clId="{5B4236CB-8DEC-438E-A0B4-CBBEA2B526A1}" dt="2022-11-10T00:04:59.021" v="813" actId="47"/>
        <pc:sldMkLst>
          <pc:docMk/>
          <pc:sldMk cId="3631243218" sldId="349"/>
        </pc:sldMkLst>
      </pc:sldChg>
      <pc:sldChg chg="modSp add del mod">
        <pc:chgData name="Karuna Bhaila" userId="a5a30a92-e182-46e9-bda9-746235df0a13" providerId="ADAL" clId="{5B4236CB-8DEC-438E-A0B4-CBBEA2B526A1}" dt="2022-11-10T00:05:00.098" v="814" actId="47"/>
        <pc:sldMkLst>
          <pc:docMk/>
          <pc:sldMk cId="2914625555" sldId="350"/>
        </pc:sldMkLst>
        <pc:spChg chg="mod">
          <ac:chgData name="Karuna Bhaila" userId="a5a30a92-e182-46e9-bda9-746235df0a13" providerId="ADAL" clId="{5B4236CB-8DEC-438E-A0B4-CBBEA2B526A1}" dt="2022-11-10T00:04:34.268" v="803" actId="27636"/>
          <ac:spMkLst>
            <pc:docMk/>
            <pc:sldMk cId="2914625555" sldId="350"/>
            <ac:spMk id="3" creationId="{E6C93BB9-8064-3E48-AE23-0427EA2FD669}"/>
          </ac:spMkLst>
        </pc:spChg>
      </pc:sldChg>
      <pc:sldChg chg="add del">
        <pc:chgData name="Karuna Bhaila" userId="a5a30a92-e182-46e9-bda9-746235df0a13" providerId="ADAL" clId="{5B4236CB-8DEC-438E-A0B4-CBBEA2B526A1}" dt="2022-11-10T00:05:01.040" v="815" actId="47"/>
        <pc:sldMkLst>
          <pc:docMk/>
          <pc:sldMk cId="1464289034" sldId="351"/>
        </pc:sldMkLst>
      </pc:sldChg>
      <pc:sldChg chg="add del">
        <pc:chgData name="Karuna Bhaila" userId="a5a30a92-e182-46e9-bda9-746235df0a13" providerId="ADAL" clId="{5B4236CB-8DEC-438E-A0B4-CBBEA2B526A1}" dt="2022-11-10T00:05:02.618" v="816" actId="47"/>
        <pc:sldMkLst>
          <pc:docMk/>
          <pc:sldMk cId="4018079272" sldId="352"/>
        </pc:sldMkLst>
      </pc:sldChg>
      <pc:sldChg chg="add del">
        <pc:chgData name="Karuna Bhaila" userId="a5a30a92-e182-46e9-bda9-746235df0a13" providerId="ADAL" clId="{5B4236CB-8DEC-438E-A0B4-CBBEA2B526A1}" dt="2022-11-10T00:05:03.478" v="817" actId="47"/>
        <pc:sldMkLst>
          <pc:docMk/>
          <pc:sldMk cId="1255088844" sldId="353"/>
        </pc:sldMkLst>
      </pc:sldChg>
      <pc:sldChg chg="add del">
        <pc:chgData name="Karuna Bhaila" userId="a5a30a92-e182-46e9-bda9-746235df0a13" providerId="ADAL" clId="{5B4236CB-8DEC-438E-A0B4-CBBEA2B526A1}" dt="2022-11-10T00:05:04.616" v="818" actId="47"/>
        <pc:sldMkLst>
          <pc:docMk/>
          <pc:sldMk cId="3196125300" sldId="354"/>
        </pc:sldMkLst>
      </pc:sldChg>
      <pc:sldChg chg="add del">
        <pc:chgData name="Karuna Bhaila" userId="a5a30a92-e182-46e9-bda9-746235df0a13" providerId="ADAL" clId="{5B4236CB-8DEC-438E-A0B4-CBBEA2B526A1}" dt="2022-11-10T00:05:05.820" v="819" actId="47"/>
        <pc:sldMkLst>
          <pc:docMk/>
          <pc:sldMk cId="1968802508" sldId="355"/>
        </pc:sldMkLst>
      </pc:sldChg>
      <pc:sldChg chg="add del">
        <pc:chgData name="Karuna Bhaila" userId="a5a30a92-e182-46e9-bda9-746235df0a13" providerId="ADAL" clId="{5B4236CB-8DEC-438E-A0B4-CBBEA2B526A1}" dt="2022-11-10T00:05:06.638" v="820" actId="47"/>
        <pc:sldMkLst>
          <pc:docMk/>
          <pc:sldMk cId="2495253489" sldId="356"/>
        </pc:sldMkLst>
      </pc:sldChg>
      <pc:sldChg chg="add del">
        <pc:chgData name="Karuna Bhaila" userId="a5a30a92-e182-46e9-bda9-746235df0a13" providerId="ADAL" clId="{5B4236CB-8DEC-438E-A0B4-CBBEA2B526A1}" dt="2022-11-10T00:05:07.945" v="821" actId="47"/>
        <pc:sldMkLst>
          <pc:docMk/>
          <pc:sldMk cId="307477377" sldId="357"/>
        </pc:sldMkLst>
      </pc:sldChg>
      <pc:sldChg chg="modSp add mod modAnim">
        <pc:chgData name="Karuna Bhaila" userId="a5a30a92-e182-46e9-bda9-746235df0a13" providerId="ADAL" clId="{5B4236CB-8DEC-438E-A0B4-CBBEA2B526A1}" dt="2022-11-11T18:57:55.012" v="1253"/>
        <pc:sldMkLst>
          <pc:docMk/>
          <pc:sldMk cId="4187080861" sldId="358"/>
        </pc:sldMkLst>
        <pc:spChg chg="mod">
          <ac:chgData name="Karuna Bhaila" userId="a5a30a92-e182-46e9-bda9-746235df0a13" providerId="ADAL" clId="{5B4236CB-8DEC-438E-A0B4-CBBEA2B526A1}" dt="2022-11-10T00:08:42.046" v="892" actId="20577"/>
          <ac:spMkLst>
            <pc:docMk/>
            <pc:sldMk cId="4187080861" sldId="358"/>
            <ac:spMk id="2" creationId="{8441D76E-778B-FC43-8B02-9108A54338D9}"/>
          </ac:spMkLst>
        </pc:spChg>
      </pc:sldChg>
      <pc:sldChg chg="modSp add mod modAnim">
        <pc:chgData name="Karuna Bhaila" userId="a5a30a92-e182-46e9-bda9-746235df0a13" providerId="ADAL" clId="{5B4236CB-8DEC-438E-A0B4-CBBEA2B526A1}" dt="2022-11-11T19:32:59.395" v="2194" actId="20577"/>
        <pc:sldMkLst>
          <pc:docMk/>
          <pc:sldMk cId="2763805142" sldId="359"/>
        </pc:sldMkLst>
        <pc:spChg chg="mod">
          <ac:chgData name="Karuna Bhaila" userId="a5a30a92-e182-46e9-bda9-746235df0a13" providerId="ADAL" clId="{5B4236CB-8DEC-438E-A0B4-CBBEA2B526A1}" dt="2022-11-11T19:32:59.395" v="2194" actId="20577"/>
          <ac:spMkLst>
            <pc:docMk/>
            <pc:sldMk cId="2763805142" sldId="359"/>
            <ac:spMk id="3" creationId="{104D1250-7A89-2040-90BC-875CDC615315}"/>
          </ac:spMkLst>
        </pc:spChg>
      </pc:sldChg>
      <pc:sldChg chg="modSp add mod ord modAnim">
        <pc:chgData name="Karuna Bhaila" userId="a5a30a92-e182-46e9-bda9-746235df0a13" providerId="ADAL" clId="{5B4236CB-8DEC-438E-A0B4-CBBEA2B526A1}" dt="2022-11-11T19:36:54.244" v="2285" actId="20577"/>
        <pc:sldMkLst>
          <pc:docMk/>
          <pc:sldMk cId="2329317045" sldId="360"/>
        </pc:sldMkLst>
        <pc:spChg chg="mod">
          <ac:chgData name="Karuna Bhaila" userId="a5a30a92-e182-46e9-bda9-746235df0a13" providerId="ADAL" clId="{5B4236CB-8DEC-438E-A0B4-CBBEA2B526A1}" dt="2022-11-11T19:36:54.244" v="2285" actId="20577"/>
          <ac:spMkLst>
            <pc:docMk/>
            <pc:sldMk cId="2329317045" sldId="360"/>
            <ac:spMk id="3" creationId="{E6C93BB9-8064-3E48-AE23-0427EA2FD669}"/>
          </ac:spMkLst>
        </pc:spChg>
      </pc:sldChg>
      <pc:sldChg chg="add del">
        <pc:chgData name="Karuna Bhaila" userId="a5a30a92-e182-46e9-bda9-746235df0a13" providerId="ADAL" clId="{5B4236CB-8DEC-438E-A0B4-CBBEA2B526A1}" dt="2022-11-10T00:05:37.986" v="823" actId="47"/>
        <pc:sldMkLst>
          <pc:docMk/>
          <pc:sldMk cId="3090789790" sldId="361"/>
        </pc:sldMkLst>
      </pc:sldChg>
      <pc:sldChg chg="modSp add mod ord modAnim">
        <pc:chgData name="Karuna Bhaila" userId="a5a30a92-e182-46e9-bda9-746235df0a13" providerId="ADAL" clId="{5B4236CB-8DEC-438E-A0B4-CBBEA2B526A1}" dt="2022-11-11T19:36:50.480" v="2283" actId="20577"/>
        <pc:sldMkLst>
          <pc:docMk/>
          <pc:sldMk cId="632773449" sldId="362"/>
        </pc:sldMkLst>
        <pc:spChg chg="mod">
          <ac:chgData name="Karuna Bhaila" userId="a5a30a92-e182-46e9-bda9-746235df0a13" providerId="ADAL" clId="{5B4236CB-8DEC-438E-A0B4-CBBEA2B526A1}" dt="2022-11-11T19:36:50.480" v="2283" actId="20577"/>
          <ac:spMkLst>
            <pc:docMk/>
            <pc:sldMk cId="632773449" sldId="362"/>
            <ac:spMk id="3" creationId="{E6C93BB9-8064-3E48-AE23-0427EA2FD669}"/>
          </ac:spMkLst>
        </pc:spChg>
      </pc:sldChg>
      <pc:sldChg chg="modSp add mod modAnim">
        <pc:chgData name="Karuna Bhaila" userId="a5a30a92-e182-46e9-bda9-746235df0a13" providerId="ADAL" clId="{5B4236CB-8DEC-438E-A0B4-CBBEA2B526A1}" dt="2022-11-11T18:58:12.769" v="1258"/>
        <pc:sldMkLst>
          <pc:docMk/>
          <pc:sldMk cId="1910982725" sldId="363"/>
        </pc:sldMkLst>
        <pc:spChg chg="mod">
          <ac:chgData name="Karuna Bhaila" userId="a5a30a92-e182-46e9-bda9-746235df0a13" providerId="ADAL" clId="{5B4236CB-8DEC-438E-A0B4-CBBEA2B526A1}" dt="2022-11-10T00:04:34.288" v="805" actId="27636"/>
          <ac:spMkLst>
            <pc:docMk/>
            <pc:sldMk cId="1910982725" sldId="363"/>
            <ac:spMk id="3" creationId="{B524018A-1BAB-CD47-A92F-A873A96764AF}"/>
          </ac:spMkLst>
        </pc:spChg>
      </pc:sldChg>
      <pc:sldChg chg="modSp add mod ord modAnim">
        <pc:chgData name="Karuna Bhaila" userId="a5a30a92-e182-46e9-bda9-746235df0a13" providerId="ADAL" clId="{5B4236CB-8DEC-438E-A0B4-CBBEA2B526A1}" dt="2022-11-11T19:40:02.495" v="2354" actId="20577"/>
        <pc:sldMkLst>
          <pc:docMk/>
          <pc:sldMk cId="2986277051" sldId="364"/>
        </pc:sldMkLst>
        <pc:spChg chg="mod">
          <ac:chgData name="Karuna Bhaila" userId="a5a30a92-e182-46e9-bda9-746235df0a13" providerId="ADAL" clId="{5B4236CB-8DEC-438E-A0B4-CBBEA2B526A1}" dt="2022-11-11T19:40:02.495" v="2354" actId="20577"/>
          <ac:spMkLst>
            <pc:docMk/>
            <pc:sldMk cId="2986277051" sldId="364"/>
            <ac:spMk id="3" creationId="{104D1250-7A89-2040-90BC-875CDC615315}"/>
          </ac:spMkLst>
        </pc:spChg>
      </pc:sldChg>
      <pc:sldChg chg="modSp add del mod">
        <pc:chgData name="Karuna Bhaila" userId="a5a30a92-e182-46e9-bda9-746235df0a13" providerId="ADAL" clId="{5B4236CB-8DEC-438E-A0B4-CBBEA2B526A1}" dt="2022-11-10T00:09:30.715" v="897" actId="47"/>
        <pc:sldMkLst>
          <pc:docMk/>
          <pc:sldMk cId="1666122576" sldId="365"/>
        </pc:sldMkLst>
        <pc:spChg chg="mod">
          <ac:chgData name="Karuna Bhaila" userId="a5a30a92-e182-46e9-bda9-746235df0a13" providerId="ADAL" clId="{5B4236CB-8DEC-438E-A0B4-CBBEA2B526A1}" dt="2022-11-10T00:04:34.305" v="807" actId="27636"/>
          <ac:spMkLst>
            <pc:docMk/>
            <pc:sldMk cId="1666122576" sldId="365"/>
            <ac:spMk id="3" creationId="{6E52514D-6717-0D49-BF27-9F9F4D4300D2}"/>
          </ac:spMkLst>
        </pc:spChg>
      </pc:sldChg>
      <pc:sldChg chg="add del">
        <pc:chgData name="Karuna Bhaila" userId="a5a30a92-e182-46e9-bda9-746235df0a13" providerId="ADAL" clId="{5B4236CB-8DEC-438E-A0B4-CBBEA2B526A1}" dt="2022-11-10T00:06:06.355" v="828" actId="47"/>
        <pc:sldMkLst>
          <pc:docMk/>
          <pc:sldMk cId="1543965167" sldId="366"/>
        </pc:sldMkLst>
      </pc:sldChg>
      <pc:sldChg chg="modSp add del mod">
        <pc:chgData name="Karuna Bhaila" userId="a5a30a92-e182-46e9-bda9-746235df0a13" providerId="ADAL" clId="{5B4236CB-8DEC-438E-A0B4-CBBEA2B526A1}" dt="2022-11-10T00:06:08.008" v="829" actId="47"/>
        <pc:sldMkLst>
          <pc:docMk/>
          <pc:sldMk cId="1287256056" sldId="367"/>
        </pc:sldMkLst>
        <pc:spChg chg="mod">
          <ac:chgData name="Karuna Bhaila" userId="a5a30a92-e182-46e9-bda9-746235df0a13" providerId="ADAL" clId="{5B4236CB-8DEC-438E-A0B4-CBBEA2B526A1}" dt="2022-11-10T00:04:34.315" v="808" actId="27636"/>
          <ac:spMkLst>
            <pc:docMk/>
            <pc:sldMk cId="1287256056" sldId="367"/>
            <ac:spMk id="3" creationId="{24970F2D-E5CC-6745-BFEC-DD726E1E689F}"/>
          </ac:spMkLst>
        </pc:spChg>
      </pc:sldChg>
      <pc:sldChg chg="add del">
        <pc:chgData name="Karuna Bhaila" userId="a5a30a92-e182-46e9-bda9-746235df0a13" providerId="ADAL" clId="{5B4236CB-8DEC-438E-A0B4-CBBEA2B526A1}" dt="2022-11-10T00:06:09.484" v="830" actId="47"/>
        <pc:sldMkLst>
          <pc:docMk/>
          <pc:sldMk cId="4251566404" sldId="368"/>
        </pc:sldMkLst>
      </pc:sldChg>
      <pc:sldChg chg="modSp add modAnim">
        <pc:chgData name="Karuna Bhaila" userId="a5a30a92-e182-46e9-bda9-746235df0a13" providerId="ADAL" clId="{5B4236CB-8DEC-438E-A0B4-CBBEA2B526A1}" dt="2022-11-11T19:43:37.130" v="2462" actId="207"/>
        <pc:sldMkLst>
          <pc:docMk/>
          <pc:sldMk cId="314086122" sldId="369"/>
        </pc:sldMkLst>
        <pc:spChg chg="mod">
          <ac:chgData name="Karuna Bhaila" userId="a5a30a92-e182-46e9-bda9-746235df0a13" providerId="ADAL" clId="{5B4236CB-8DEC-438E-A0B4-CBBEA2B526A1}" dt="2022-11-11T19:43:37.130" v="2462" actId="207"/>
          <ac:spMkLst>
            <pc:docMk/>
            <pc:sldMk cId="314086122" sldId="369"/>
            <ac:spMk id="3" creationId="{8E5B7998-94F8-D84A-9524-C692876E1655}"/>
          </ac:spMkLst>
        </pc:spChg>
      </pc:sldChg>
      <pc:sldChg chg="add del">
        <pc:chgData name="Karuna Bhaila" userId="a5a30a92-e182-46e9-bda9-746235df0a13" providerId="ADAL" clId="{5B4236CB-8DEC-438E-A0B4-CBBEA2B526A1}" dt="2022-11-10T00:06:11.074" v="831" actId="47"/>
        <pc:sldMkLst>
          <pc:docMk/>
          <pc:sldMk cId="3411375967" sldId="370"/>
        </pc:sldMkLst>
      </pc:sldChg>
      <pc:sldChg chg="modSp add del mod">
        <pc:chgData name="Karuna Bhaila" userId="a5a30a92-e182-46e9-bda9-746235df0a13" providerId="ADAL" clId="{5B4236CB-8DEC-438E-A0B4-CBBEA2B526A1}" dt="2022-11-10T00:06:15.830" v="832" actId="47"/>
        <pc:sldMkLst>
          <pc:docMk/>
          <pc:sldMk cId="2525910419" sldId="371"/>
        </pc:sldMkLst>
        <pc:spChg chg="mod">
          <ac:chgData name="Karuna Bhaila" userId="a5a30a92-e182-46e9-bda9-746235df0a13" providerId="ADAL" clId="{5B4236CB-8DEC-438E-A0B4-CBBEA2B526A1}" dt="2022-11-10T00:04:34.335" v="809" actId="27636"/>
          <ac:spMkLst>
            <pc:docMk/>
            <pc:sldMk cId="2525910419" sldId="371"/>
            <ac:spMk id="3" creationId="{8E5B7998-94F8-D84A-9524-C692876E1655}"/>
          </ac:spMkLst>
        </pc:spChg>
      </pc:sldChg>
      <pc:sldChg chg="add del">
        <pc:chgData name="Karuna Bhaila" userId="a5a30a92-e182-46e9-bda9-746235df0a13" providerId="ADAL" clId="{5B4236CB-8DEC-438E-A0B4-CBBEA2B526A1}" dt="2022-11-10T00:06:16.935" v="833" actId="47"/>
        <pc:sldMkLst>
          <pc:docMk/>
          <pc:sldMk cId="1495738182" sldId="372"/>
        </pc:sldMkLst>
      </pc:sldChg>
      <pc:sldChg chg="modSp add mod ord">
        <pc:chgData name="Karuna Bhaila" userId="a5a30a92-e182-46e9-bda9-746235df0a13" providerId="ADAL" clId="{5B4236CB-8DEC-438E-A0B4-CBBEA2B526A1}" dt="2022-11-11T20:14:25.964" v="2912"/>
        <pc:sldMkLst>
          <pc:docMk/>
          <pc:sldMk cId="4119352757" sldId="373"/>
        </pc:sldMkLst>
        <pc:spChg chg="mod">
          <ac:chgData name="Karuna Bhaila" userId="a5a30a92-e182-46e9-bda9-746235df0a13" providerId="ADAL" clId="{5B4236CB-8DEC-438E-A0B4-CBBEA2B526A1}" dt="2022-11-11T19:45:52.830" v="2518" actId="20577"/>
          <ac:spMkLst>
            <pc:docMk/>
            <pc:sldMk cId="4119352757" sldId="373"/>
            <ac:spMk id="2" creationId="{537A67FC-DCE1-8746-8ED3-E75D846C5964}"/>
          </ac:spMkLst>
        </pc:spChg>
        <pc:spChg chg="mod">
          <ac:chgData name="Karuna Bhaila" userId="a5a30a92-e182-46e9-bda9-746235df0a13" providerId="ADAL" clId="{5B4236CB-8DEC-438E-A0B4-CBBEA2B526A1}" dt="2022-11-11T19:45:06.044" v="2506" actId="20577"/>
          <ac:spMkLst>
            <pc:docMk/>
            <pc:sldMk cId="4119352757" sldId="373"/>
            <ac:spMk id="3" creationId="{C46A7A74-3EFD-FF46-A1B1-8E01ACF14FFC}"/>
          </ac:spMkLst>
        </pc:spChg>
      </pc:sldChg>
      <pc:sldChg chg="add del">
        <pc:chgData name="Karuna Bhaila" userId="a5a30a92-e182-46e9-bda9-746235df0a13" providerId="ADAL" clId="{5B4236CB-8DEC-438E-A0B4-CBBEA2B526A1}" dt="2022-11-10T00:06:31.339" v="834" actId="47"/>
        <pc:sldMkLst>
          <pc:docMk/>
          <pc:sldMk cId="2480758535" sldId="374"/>
        </pc:sldMkLst>
      </pc:sldChg>
      <pc:sldChg chg="modSp add mod ord">
        <pc:chgData name="Karuna Bhaila" userId="a5a30a92-e182-46e9-bda9-746235df0a13" providerId="ADAL" clId="{5B4236CB-8DEC-438E-A0B4-CBBEA2B526A1}" dt="2022-11-10T00:10:05.900" v="931" actId="20577"/>
        <pc:sldMkLst>
          <pc:docMk/>
          <pc:sldMk cId="2110519671" sldId="375"/>
        </pc:sldMkLst>
        <pc:spChg chg="mod">
          <ac:chgData name="Karuna Bhaila" userId="a5a30a92-e182-46e9-bda9-746235df0a13" providerId="ADAL" clId="{5B4236CB-8DEC-438E-A0B4-CBBEA2B526A1}" dt="2022-11-10T00:10:05.900" v="931" actId="20577"/>
          <ac:spMkLst>
            <pc:docMk/>
            <pc:sldMk cId="2110519671" sldId="375"/>
            <ac:spMk id="2" creationId="{7737BAE6-BDFD-4147-A84D-9F0E9EA9215D}"/>
          </ac:spMkLst>
        </pc:spChg>
        <pc:picChg chg="mod">
          <ac:chgData name="Karuna Bhaila" userId="a5a30a92-e182-46e9-bda9-746235df0a13" providerId="ADAL" clId="{5B4236CB-8DEC-438E-A0B4-CBBEA2B526A1}" dt="2022-11-10T00:06:47.354" v="836" actId="14100"/>
          <ac:picMkLst>
            <pc:docMk/>
            <pc:sldMk cId="2110519671" sldId="375"/>
            <ac:picMk id="4" creationId="{88C59F25-A7BF-EF4D-B473-45D460335A10}"/>
          </ac:picMkLst>
        </pc:picChg>
      </pc:sldChg>
      <pc:sldChg chg="add del">
        <pc:chgData name="Karuna Bhaila" userId="a5a30a92-e182-46e9-bda9-746235df0a13" providerId="ADAL" clId="{5B4236CB-8DEC-438E-A0B4-CBBEA2B526A1}" dt="2022-11-10T00:10:56.783" v="1023" actId="47"/>
        <pc:sldMkLst>
          <pc:docMk/>
          <pc:sldMk cId="2958225639" sldId="376"/>
        </pc:sldMkLst>
      </pc:sldChg>
      <pc:sldChg chg="add del">
        <pc:chgData name="Karuna Bhaila" userId="a5a30a92-e182-46e9-bda9-746235df0a13" providerId="ADAL" clId="{5B4236CB-8DEC-438E-A0B4-CBBEA2B526A1}" dt="2022-11-10T00:11:00.831" v="1024" actId="47"/>
        <pc:sldMkLst>
          <pc:docMk/>
          <pc:sldMk cId="2369105275" sldId="377"/>
        </pc:sldMkLst>
      </pc:sldChg>
      <pc:sldChg chg="modSp add mod modAnim">
        <pc:chgData name="Karuna Bhaila" userId="a5a30a92-e182-46e9-bda9-746235df0a13" providerId="ADAL" clId="{5B4236CB-8DEC-438E-A0B4-CBBEA2B526A1}" dt="2022-11-11T19:01:57.707" v="1346"/>
        <pc:sldMkLst>
          <pc:docMk/>
          <pc:sldMk cId="2933748597" sldId="378"/>
        </pc:sldMkLst>
        <pc:spChg chg="mod">
          <ac:chgData name="Karuna Bhaila" userId="a5a30a92-e182-46e9-bda9-746235df0a13" providerId="ADAL" clId="{5B4236CB-8DEC-438E-A0B4-CBBEA2B526A1}" dt="2022-11-10T00:13:05.518" v="1047" actId="20577"/>
          <ac:spMkLst>
            <pc:docMk/>
            <pc:sldMk cId="2933748597" sldId="378"/>
            <ac:spMk id="2" creationId="{5AF31FE5-2558-B14F-A835-01AC9EAC59AB}"/>
          </ac:spMkLst>
        </pc:spChg>
        <pc:spChg chg="mod">
          <ac:chgData name="Karuna Bhaila" userId="a5a30a92-e182-46e9-bda9-746235df0a13" providerId="ADAL" clId="{5B4236CB-8DEC-438E-A0B4-CBBEA2B526A1}" dt="2022-11-11T19:01:57.707" v="1346"/>
          <ac:spMkLst>
            <pc:docMk/>
            <pc:sldMk cId="2933748597" sldId="378"/>
            <ac:spMk id="3" creationId="{FA6B085D-6455-0648-9FCB-545BAFCFE14D}"/>
          </ac:spMkLst>
        </pc:spChg>
      </pc:sldChg>
      <pc:sldChg chg="modSp add mod modAnim">
        <pc:chgData name="Karuna Bhaila" userId="a5a30a92-e182-46e9-bda9-746235df0a13" providerId="ADAL" clId="{5B4236CB-8DEC-438E-A0B4-CBBEA2B526A1}" dt="2022-11-11T19:01:53.308" v="1345"/>
        <pc:sldMkLst>
          <pc:docMk/>
          <pc:sldMk cId="1024488714" sldId="379"/>
        </pc:sldMkLst>
        <pc:spChg chg="mod">
          <ac:chgData name="Karuna Bhaila" userId="a5a30a92-e182-46e9-bda9-746235df0a13" providerId="ADAL" clId="{5B4236CB-8DEC-438E-A0B4-CBBEA2B526A1}" dt="2022-11-11T19:01:41.560" v="1343"/>
          <ac:spMkLst>
            <pc:docMk/>
            <pc:sldMk cId="1024488714" sldId="379"/>
            <ac:spMk id="2" creationId="{F600B846-B9CE-3A41-AF88-0C0256DFDCF0}"/>
          </ac:spMkLst>
        </pc:spChg>
        <pc:spChg chg="mod">
          <ac:chgData name="Karuna Bhaila" userId="a5a30a92-e182-46e9-bda9-746235df0a13" providerId="ADAL" clId="{5B4236CB-8DEC-438E-A0B4-CBBEA2B526A1}" dt="2022-11-11T19:01:53.308" v="1345"/>
          <ac:spMkLst>
            <pc:docMk/>
            <pc:sldMk cId="1024488714" sldId="379"/>
            <ac:spMk id="3" creationId="{2163C613-A070-B54F-A4D2-0E48F23A2EFB}"/>
          </ac:spMkLst>
        </pc:spChg>
      </pc:sldChg>
      <pc:sldChg chg="modSp add mod modAnim">
        <pc:chgData name="Karuna Bhaila" userId="a5a30a92-e182-46e9-bda9-746235df0a13" providerId="ADAL" clId="{5B4236CB-8DEC-438E-A0B4-CBBEA2B526A1}" dt="2022-11-11T19:01:29.218" v="1341"/>
        <pc:sldMkLst>
          <pc:docMk/>
          <pc:sldMk cId="2836760753" sldId="380"/>
        </pc:sldMkLst>
        <pc:spChg chg="mod">
          <ac:chgData name="Karuna Bhaila" userId="a5a30a92-e182-46e9-bda9-746235df0a13" providerId="ADAL" clId="{5B4236CB-8DEC-438E-A0B4-CBBEA2B526A1}" dt="2022-11-11T19:01:29.218" v="1341"/>
          <ac:spMkLst>
            <pc:docMk/>
            <pc:sldMk cId="2836760753" sldId="380"/>
            <ac:spMk id="2" creationId="{F600B846-B9CE-3A41-AF88-0C0256DFDCF0}"/>
          </ac:spMkLst>
        </pc:spChg>
        <pc:spChg chg="mod">
          <ac:chgData name="Karuna Bhaila" userId="a5a30a92-e182-46e9-bda9-746235df0a13" providerId="ADAL" clId="{5B4236CB-8DEC-438E-A0B4-CBBEA2B526A1}" dt="2022-11-10T21:18:47.320" v="1109"/>
          <ac:spMkLst>
            <pc:docMk/>
            <pc:sldMk cId="2836760753" sldId="380"/>
            <ac:spMk id="3" creationId="{2163C613-A070-B54F-A4D2-0E48F23A2EFB}"/>
          </ac:spMkLst>
        </pc:spChg>
      </pc:sldChg>
      <pc:sldChg chg="modSp add mod modAnim">
        <pc:chgData name="Karuna Bhaila" userId="a5a30a92-e182-46e9-bda9-746235df0a13" providerId="ADAL" clId="{5B4236CB-8DEC-438E-A0B4-CBBEA2B526A1}" dt="2022-11-11T19:06:16.252" v="1440" actId="20577"/>
        <pc:sldMkLst>
          <pc:docMk/>
          <pc:sldMk cId="1042778788" sldId="381"/>
        </pc:sldMkLst>
        <pc:spChg chg="mod">
          <ac:chgData name="Karuna Bhaila" userId="a5a30a92-e182-46e9-bda9-746235df0a13" providerId="ADAL" clId="{5B4236CB-8DEC-438E-A0B4-CBBEA2B526A1}" dt="2022-11-11T19:06:16.252" v="1440" actId="20577"/>
          <ac:spMkLst>
            <pc:docMk/>
            <pc:sldMk cId="1042778788" sldId="381"/>
            <ac:spMk id="3" creationId="{8F4968FA-6CE0-B241-BF1D-3A1AFD7C34BF}"/>
          </ac:spMkLst>
        </pc:spChg>
      </pc:sldChg>
      <pc:sldChg chg="modSp add del mod">
        <pc:chgData name="Karuna Bhaila" userId="a5a30a92-e182-46e9-bda9-746235df0a13" providerId="ADAL" clId="{5B4236CB-8DEC-438E-A0B4-CBBEA2B526A1}" dt="2022-11-10T21:20:26.955" v="1127" actId="47"/>
        <pc:sldMkLst>
          <pc:docMk/>
          <pc:sldMk cId="1744559938" sldId="382"/>
        </pc:sldMkLst>
        <pc:spChg chg="mod">
          <ac:chgData name="Karuna Bhaila" userId="a5a30a92-e182-46e9-bda9-746235df0a13" providerId="ADAL" clId="{5B4236CB-8DEC-438E-A0B4-CBBEA2B526A1}" dt="2022-11-10T21:19:50.947" v="1121" actId="21"/>
          <ac:spMkLst>
            <pc:docMk/>
            <pc:sldMk cId="1744559938" sldId="382"/>
            <ac:spMk id="3" creationId="{003DEC56-351B-B948-90F1-E96B95CBAE5F}"/>
          </ac:spMkLst>
        </pc:spChg>
      </pc:sldChg>
      <pc:sldChg chg="modSp add mod modAnim">
        <pc:chgData name="Karuna Bhaila" userId="a5a30a92-e182-46e9-bda9-746235df0a13" providerId="ADAL" clId="{5B4236CB-8DEC-438E-A0B4-CBBEA2B526A1}" dt="2022-11-11T19:06:26.829" v="1442" actId="207"/>
        <pc:sldMkLst>
          <pc:docMk/>
          <pc:sldMk cId="1694160586" sldId="383"/>
        </pc:sldMkLst>
        <pc:spChg chg="mod">
          <ac:chgData name="Karuna Bhaila" userId="a5a30a92-e182-46e9-bda9-746235df0a13" providerId="ADAL" clId="{5B4236CB-8DEC-438E-A0B4-CBBEA2B526A1}" dt="2022-11-11T19:06:26.829" v="1442" actId="207"/>
          <ac:spMkLst>
            <pc:docMk/>
            <pc:sldMk cId="1694160586" sldId="383"/>
            <ac:spMk id="3" creationId="{F5DE8D2D-2C7F-F940-80ED-F5CFB8C0CEC8}"/>
          </ac:spMkLst>
        </pc:spChg>
      </pc:sldChg>
      <pc:sldChg chg="modSp add modAnim">
        <pc:chgData name="Karuna Bhaila" userId="a5a30a92-e182-46e9-bda9-746235df0a13" providerId="ADAL" clId="{5B4236CB-8DEC-438E-A0B4-CBBEA2B526A1}" dt="2022-11-11T19:06:33.805" v="1443" actId="207"/>
        <pc:sldMkLst>
          <pc:docMk/>
          <pc:sldMk cId="104689409" sldId="384"/>
        </pc:sldMkLst>
        <pc:spChg chg="mod">
          <ac:chgData name="Karuna Bhaila" userId="a5a30a92-e182-46e9-bda9-746235df0a13" providerId="ADAL" clId="{5B4236CB-8DEC-438E-A0B4-CBBEA2B526A1}" dt="2022-11-11T19:06:33.805" v="1443" actId="207"/>
          <ac:spMkLst>
            <pc:docMk/>
            <pc:sldMk cId="104689409" sldId="384"/>
            <ac:spMk id="3" creationId="{48678315-1D42-0746-90B3-7A805FA9C474}"/>
          </ac:spMkLst>
        </pc:spChg>
      </pc:sldChg>
      <pc:sldChg chg="modSp add mod modAnim">
        <pc:chgData name="Karuna Bhaila" userId="a5a30a92-e182-46e9-bda9-746235df0a13" providerId="ADAL" clId="{5B4236CB-8DEC-438E-A0B4-CBBEA2B526A1}" dt="2022-11-11T19:34:17.378" v="2214" actId="114"/>
        <pc:sldMkLst>
          <pc:docMk/>
          <pc:sldMk cId="2486488786" sldId="385"/>
        </pc:sldMkLst>
        <pc:spChg chg="mod">
          <ac:chgData name="Karuna Bhaila" userId="a5a30a92-e182-46e9-bda9-746235df0a13" providerId="ADAL" clId="{5B4236CB-8DEC-438E-A0B4-CBBEA2B526A1}" dt="2022-11-11T19:34:17.378" v="2214" actId="114"/>
          <ac:spMkLst>
            <pc:docMk/>
            <pc:sldMk cId="2486488786" sldId="385"/>
            <ac:spMk id="3" creationId="{BC3E179F-771A-7C45-9D78-14AFCB8FC617}"/>
          </ac:spMkLst>
        </pc:spChg>
      </pc:sldChg>
      <pc:sldChg chg="add del">
        <pc:chgData name="Karuna Bhaila" userId="a5a30a92-e182-46e9-bda9-746235df0a13" providerId="ADAL" clId="{5B4236CB-8DEC-438E-A0B4-CBBEA2B526A1}" dt="2022-11-10T00:11:21.926" v="1026" actId="47"/>
        <pc:sldMkLst>
          <pc:docMk/>
          <pc:sldMk cId="2312678346" sldId="386"/>
        </pc:sldMkLst>
      </pc:sldChg>
      <pc:sldChg chg="add del">
        <pc:chgData name="Karuna Bhaila" userId="a5a30a92-e182-46e9-bda9-746235df0a13" providerId="ADAL" clId="{5B4236CB-8DEC-438E-A0B4-CBBEA2B526A1}" dt="2022-11-10T00:11:22.523" v="1027" actId="47"/>
        <pc:sldMkLst>
          <pc:docMk/>
          <pc:sldMk cId="3227633476" sldId="387"/>
        </pc:sldMkLst>
      </pc:sldChg>
      <pc:sldChg chg="modSp add mod modAnim">
        <pc:chgData name="Karuna Bhaila" userId="a5a30a92-e182-46e9-bda9-746235df0a13" providerId="ADAL" clId="{5B4236CB-8DEC-438E-A0B4-CBBEA2B526A1}" dt="2022-11-11T19:34:49.539" v="2221" actId="20577"/>
        <pc:sldMkLst>
          <pc:docMk/>
          <pc:sldMk cId="1389257040" sldId="388"/>
        </pc:sldMkLst>
        <pc:spChg chg="mod">
          <ac:chgData name="Karuna Bhaila" userId="a5a30a92-e182-46e9-bda9-746235df0a13" providerId="ADAL" clId="{5B4236CB-8DEC-438E-A0B4-CBBEA2B526A1}" dt="2022-11-11T19:34:49.539" v="2221" actId="20577"/>
          <ac:spMkLst>
            <pc:docMk/>
            <pc:sldMk cId="1389257040" sldId="388"/>
            <ac:spMk id="3" creationId="{420540A3-AB95-0D43-8A39-FC74C241E262}"/>
          </ac:spMkLst>
        </pc:spChg>
      </pc:sldChg>
      <pc:sldChg chg="add del">
        <pc:chgData name="Karuna Bhaila" userId="a5a30a92-e182-46e9-bda9-746235df0a13" providerId="ADAL" clId="{5B4236CB-8DEC-438E-A0B4-CBBEA2B526A1}" dt="2022-11-10T00:11:25.084" v="1028" actId="47"/>
        <pc:sldMkLst>
          <pc:docMk/>
          <pc:sldMk cId="3732275989" sldId="389"/>
        </pc:sldMkLst>
      </pc:sldChg>
      <pc:sldChg chg="add del">
        <pc:chgData name="Karuna Bhaila" userId="a5a30a92-e182-46e9-bda9-746235df0a13" providerId="ADAL" clId="{5B4236CB-8DEC-438E-A0B4-CBBEA2B526A1}" dt="2022-11-10T00:11:25.564" v="1029" actId="47"/>
        <pc:sldMkLst>
          <pc:docMk/>
          <pc:sldMk cId="362474063" sldId="390"/>
        </pc:sldMkLst>
      </pc:sldChg>
      <pc:sldChg chg="delSp modSp add mod delAnim modAnim">
        <pc:chgData name="Karuna Bhaila" userId="a5a30a92-e182-46e9-bda9-746235df0a13" providerId="ADAL" clId="{5B4236CB-8DEC-438E-A0B4-CBBEA2B526A1}" dt="2022-11-11T19:10:55.572" v="1619" actId="207"/>
        <pc:sldMkLst>
          <pc:docMk/>
          <pc:sldMk cId="2288091928" sldId="391"/>
        </pc:sldMkLst>
        <pc:spChg chg="mod">
          <ac:chgData name="Karuna Bhaila" userId="a5a30a92-e182-46e9-bda9-746235df0a13" providerId="ADAL" clId="{5B4236CB-8DEC-438E-A0B4-CBBEA2B526A1}" dt="2022-11-11T19:10:55.572" v="1619" actId="207"/>
          <ac:spMkLst>
            <pc:docMk/>
            <pc:sldMk cId="2288091928" sldId="391"/>
            <ac:spMk id="3" creationId="{1FA9E2F8-3AAB-F747-BD05-320D3CA7E8D7}"/>
          </ac:spMkLst>
        </pc:spChg>
        <pc:spChg chg="del mod">
          <ac:chgData name="Karuna Bhaila" userId="a5a30a92-e182-46e9-bda9-746235df0a13" providerId="ADAL" clId="{5B4236CB-8DEC-438E-A0B4-CBBEA2B526A1}" dt="2022-11-11T18:49:30.663" v="1223" actId="478"/>
          <ac:spMkLst>
            <pc:docMk/>
            <pc:sldMk cId="2288091928" sldId="391"/>
            <ac:spMk id="9" creationId="{019BB189-3DEF-5246-94D5-A25D11AF70BC}"/>
          </ac:spMkLst>
        </pc:spChg>
        <pc:spChg chg="del">
          <ac:chgData name="Karuna Bhaila" userId="a5a30a92-e182-46e9-bda9-746235df0a13" providerId="ADAL" clId="{5B4236CB-8DEC-438E-A0B4-CBBEA2B526A1}" dt="2022-11-11T18:49:28.503" v="1222" actId="478"/>
          <ac:spMkLst>
            <pc:docMk/>
            <pc:sldMk cId="2288091928" sldId="391"/>
            <ac:spMk id="10" creationId="{D57A7E8F-3D93-9F4E-99CD-57229DB71A8E}"/>
          </ac:spMkLst>
        </pc:spChg>
        <pc:spChg chg="del">
          <ac:chgData name="Karuna Bhaila" userId="a5a30a92-e182-46e9-bda9-746235df0a13" providerId="ADAL" clId="{5B4236CB-8DEC-438E-A0B4-CBBEA2B526A1}" dt="2022-11-11T18:49:33.634" v="1224" actId="478"/>
          <ac:spMkLst>
            <pc:docMk/>
            <pc:sldMk cId="2288091928" sldId="391"/>
            <ac:spMk id="11" creationId="{F949C008-CED6-B24D-852C-955C97BA7FD0}"/>
          </ac:spMkLst>
        </pc:spChg>
      </pc:sldChg>
      <pc:sldChg chg="modSp add mod modAnim">
        <pc:chgData name="Karuna Bhaila" userId="a5a30a92-e182-46e9-bda9-746235df0a13" providerId="ADAL" clId="{5B4236CB-8DEC-438E-A0B4-CBBEA2B526A1}" dt="2022-11-11T18:57:38.415" v="1248"/>
        <pc:sldMkLst>
          <pc:docMk/>
          <pc:sldMk cId="3371922361" sldId="392"/>
        </pc:sldMkLst>
        <pc:spChg chg="mod">
          <ac:chgData name="Karuna Bhaila" userId="a5a30a92-e182-46e9-bda9-746235df0a13" providerId="ADAL" clId="{5B4236CB-8DEC-438E-A0B4-CBBEA2B526A1}" dt="2022-11-10T00:10:50.497" v="1016" actId="27636"/>
          <ac:spMkLst>
            <pc:docMk/>
            <pc:sldMk cId="3371922361" sldId="392"/>
            <ac:spMk id="3" creationId="{B49DFFB5-3ED4-3A4C-91F5-2847B24B6D84}"/>
          </ac:spMkLst>
        </pc:spChg>
      </pc:sldChg>
      <pc:sldChg chg="modSp add mod modAnim">
        <pc:chgData name="Karuna Bhaila" userId="a5a30a92-e182-46e9-bda9-746235df0a13" providerId="ADAL" clId="{5B4236CB-8DEC-438E-A0B4-CBBEA2B526A1}" dt="2022-11-11T19:35:47.760" v="2240" actId="20577"/>
        <pc:sldMkLst>
          <pc:docMk/>
          <pc:sldMk cId="3568731283" sldId="393"/>
        </pc:sldMkLst>
        <pc:spChg chg="mod">
          <ac:chgData name="Karuna Bhaila" userId="a5a30a92-e182-46e9-bda9-746235df0a13" providerId="ADAL" clId="{5B4236CB-8DEC-438E-A0B4-CBBEA2B526A1}" dt="2022-11-11T19:35:47.760" v="2240" actId="20577"/>
          <ac:spMkLst>
            <pc:docMk/>
            <pc:sldMk cId="3568731283" sldId="393"/>
            <ac:spMk id="3" creationId="{ABC17537-8CC4-D646-8EB1-FA0F0995D397}"/>
          </ac:spMkLst>
        </pc:spChg>
      </pc:sldChg>
      <pc:sldChg chg="add del">
        <pc:chgData name="Karuna Bhaila" userId="a5a30a92-e182-46e9-bda9-746235df0a13" providerId="ADAL" clId="{5B4236CB-8DEC-438E-A0B4-CBBEA2B526A1}" dt="2022-11-10T00:11:30.886" v="1030" actId="47"/>
        <pc:sldMkLst>
          <pc:docMk/>
          <pc:sldMk cId="3124203666" sldId="394"/>
        </pc:sldMkLst>
      </pc:sldChg>
      <pc:sldChg chg="modSp add mod modAnim">
        <pc:chgData name="Karuna Bhaila" userId="a5a30a92-e182-46e9-bda9-746235df0a13" providerId="ADAL" clId="{5B4236CB-8DEC-438E-A0B4-CBBEA2B526A1}" dt="2022-11-11T19:36:07.936" v="2249" actId="20577"/>
        <pc:sldMkLst>
          <pc:docMk/>
          <pc:sldMk cId="4179018835" sldId="395"/>
        </pc:sldMkLst>
        <pc:spChg chg="mod">
          <ac:chgData name="Karuna Bhaila" userId="a5a30a92-e182-46e9-bda9-746235df0a13" providerId="ADAL" clId="{5B4236CB-8DEC-438E-A0B4-CBBEA2B526A1}" dt="2022-11-11T19:36:07.936" v="2249" actId="20577"/>
          <ac:spMkLst>
            <pc:docMk/>
            <pc:sldMk cId="4179018835" sldId="395"/>
            <ac:spMk id="3" creationId="{79BDE5F4-55E7-B949-B234-0727D1BA1E6B}"/>
          </ac:spMkLst>
        </pc:spChg>
      </pc:sldChg>
      <pc:sldChg chg="add del">
        <pc:chgData name="Karuna Bhaila" userId="a5a30a92-e182-46e9-bda9-746235df0a13" providerId="ADAL" clId="{5B4236CB-8DEC-438E-A0B4-CBBEA2B526A1}" dt="2022-11-10T00:11:32.297" v="1031" actId="47"/>
        <pc:sldMkLst>
          <pc:docMk/>
          <pc:sldMk cId="1683587744" sldId="396"/>
        </pc:sldMkLst>
      </pc:sldChg>
      <pc:sldChg chg="add del">
        <pc:chgData name="Karuna Bhaila" userId="a5a30a92-e182-46e9-bda9-746235df0a13" providerId="ADAL" clId="{5B4236CB-8DEC-438E-A0B4-CBBEA2B526A1}" dt="2022-11-10T00:11:36.486" v="1032" actId="47"/>
        <pc:sldMkLst>
          <pc:docMk/>
          <pc:sldMk cId="1007628141" sldId="397"/>
        </pc:sldMkLst>
      </pc:sldChg>
      <pc:sldChg chg="add del">
        <pc:chgData name="Karuna Bhaila" userId="a5a30a92-e182-46e9-bda9-746235df0a13" providerId="ADAL" clId="{5B4236CB-8DEC-438E-A0B4-CBBEA2B526A1}" dt="2022-11-10T00:11:37.467" v="1033" actId="47"/>
        <pc:sldMkLst>
          <pc:docMk/>
          <pc:sldMk cId="3814753436" sldId="398"/>
        </pc:sldMkLst>
      </pc:sldChg>
      <pc:sldChg chg="modSp add del">
        <pc:chgData name="Karuna Bhaila" userId="a5a30a92-e182-46e9-bda9-746235df0a13" providerId="ADAL" clId="{5B4236CB-8DEC-438E-A0B4-CBBEA2B526A1}" dt="2022-11-10T21:22:07.680" v="1130" actId="47"/>
        <pc:sldMkLst>
          <pc:docMk/>
          <pc:sldMk cId="3165473033" sldId="399"/>
        </pc:sldMkLst>
        <pc:spChg chg="mod">
          <ac:chgData name="Karuna Bhaila" userId="a5a30a92-e182-46e9-bda9-746235df0a13" providerId="ADAL" clId="{5B4236CB-8DEC-438E-A0B4-CBBEA2B526A1}" dt="2022-11-10T00:11:45.901" v="1037" actId="20577"/>
          <ac:spMkLst>
            <pc:docMk/>
            <pc:sldMk cId="3165473033" sldId="399"/>
            <ac:spMk id="3" creationId="{CCAA4406-FF9D-264E-929F-C1B011F78715}"/>
          </ac:spMkLst>
        </pc:spChg>
      </pc:sldChg>
      <pc:sldChg chg="add del">
        <pc:chgData name="Karuna Bhaila" userId="a5a30a92-e182-46e9-bda9-746235df0a13" providerId="ADAL" clId="{5B4236CB-8DEC-438E-A0B4-CBBEA2B526A1}" dt="2022-11-10T00:11:48.638" v="1038" actId="47"/>
        <pc:sldMkLst>
          <pc:docMk/>
          <pc:sldMk cId="1521195259" sldId="400"/>
        </pc:sldMkLst>
      </pc:sldChg>
      <pc:sldChg chg="modSp add mod modAnim">
        <pc:chgData name="Karuna Bhaila" userId="a5a30a92-e182-46e9-bda9-746235df0a13" providerId="ADAL" clId="{5B4236CB-8DEC-438E-A0B4-CBBEA2B526A1}" dt="2022-11-11T19:22:09.014" v="1731" actId="313"/>
        <pc:sldMkLst>
          <pc:docMk/>
          <pc:sldMk cId="2663014546" sldId="401"/>
        </pc:sldMkLst>
        <pc:spChg chg="mod">
          <ac:chgData name="Karuna Bhaila" userId="a5a30a92-e182-46e9-bda9-746235df0a13" providerId="ADAL" clId="{5B4236CB-8DEC-438E-A0B4-CBBEA2B526A1}" dt="2022-11-11T19:22:09.014" v="1731" actId="313"/>
          <ac:spMkLst>
            <pc:docMk/>
            <pc:sldMk cId="2663014546" sldId="401"/>
            <ac:spMk id="3" creationId="{CB609736-3E20-DF45-B081-6CCE9D7FCBFD}"/>
          </ac:spMkLst>
        </pc:spChg>
      </pc:sldChg>
      <pc:sldChg chg="add del">
        <pc:chgData name="Karuna Bhaila" userId="a5a30a92-e182-46e9-bda9-746235df0a13" providerId="ADAL" clId="{5B4236CB-8DEC-438E-A0B4-CBBEA2B526A1}" dt="2022-11-10T00:12:02.190" v="1039" actId="47"/>
        <pc:sldMkLst>
          <pc:docMk/>
          <pc:sldMk cId="3017994663" sldId="402"/>
        </pc:sldMkLst>
      </pc:sldChg>
      <pc:sldChg chg="add del">
        <pc:chgData name="Karuna Bhaila" userId="a5a30a92-e182-46e9-bda9-746235df0a13" providerId="ADAL" clId="{5B4236CB-8DEC-438E-A0B4-CBBEA2B526A1}" dt="2022-11-10T00:12:28.904" v="1043" actId="2696"/>
        <pc:sldMkLst>
          <pc:docMk/>
          <pc:sldMk cId="322735745" sldId="403"/>
        </pc:sldMkLst>
      </pc:sldChg>
      <pc:sldChg chg="modSp add mod modAnim">
        <pc:chgData name="Karuna Bhaila" userId="a5a30a92-e182-46e9-bda9-746235df0a13" providerId="ADAL" clId="{5B4236CB-8DEC-438E-A0B4-CBBEA2B526A1}" dt="2022-11-11T19:46:11.414" v="2544" actId="207"/>
        <pc:sldMkLst>
          <pc:docMk/>
          <pc:sldMk cId="2929930979" sldId="403"/>
        </pc:sldMkLst>
        <pc:spChg chg="mod">
          <ac:chgData name="Karuna Bhaila" userId="a5a30a92-e182-46e9-bda9-746235df0a13" providerId="ADAL" clId="{5B4236CB-8DEC-438E-A0B4-CBBEA2B526A1}" dt="2022-11-10T00:12:45.008" v="1046" actId="20577"/>
          <ac:spMkLst>
            <pc:docMk/>
            <pc:sldMk cId="2929930979" sldId="403"/>
            <ac:spMk id="2" creationId="{48C0D36C-CE74-E441-9975-775CA6D3C703}"/>
          </ac:spMkLst>
        </pc:spChg>
        <pc:spChg chg="mod">
          <ac:chgData name="Karuna Bhaila" userId="a5a30a92-e182-46e9-bda9-746235df0a13" providerId="ADAL" clId="{5B4236CB-8DEC-438E-A0B4-CBBEA2B526A1}" dt="2022-11-11T19:46:11.414" v="2544" actId="207"/>
          <ac:spMkLst>
            <pc:docMk/>
            <pc:sldMk cId="2929930979" sldId="403"/>
            <ac:spMk id="3" creationId="{4522157D-5602-7C4D-94AD-7475E604AC3E}"/>
          </ac:spMkLst>
        </pc:spChg>
      </pc:sldChg>
      <pc:sldChg chg="add del">
        <pc:chgData name="Karuna Bhaila" userId="a5a30a92-e182-46e9-bda9-746235df0a13" providerId="ADAL" clId="{5B4236CB-8DEC-438E-A0B4-CBBEA2B526A1}" dt="2022-11-10T00:12:08.352" v="1040" actId="47"/>
        <pc:sldMkLst>
          <pc:docMk/>
          <pc:sldMk cId="2998491195" sldId="404"/>
        </pc:sldMkLst>
      </pc:sldChg>
      <pc:sldChg chg="addSp delSp modSp add mod delAnim">
        <pc:chgData name="Karuna Bhaila" userId="a5a30a92-e182-46e9-bda9-746235df0a13" providerId="ADAL" clId="{5B4236CB-8DEC-438E-A0B4-CBBEA2B526A1}" dt="2022-11-11T19:53:46.752" v="2647" actId="14100"/>
        <pc:sldMkLst>
          <pc:docMk/>
          <pc:sldMk cId="919678395" sldId="405"/>
        </pc:sldMkLst>
        <pc:spChg chg="mod">
          <ac:chgData name="Karuna Bhaila" userId="a5a30a92-e182-46e9-bda9-746235df0a13" providerId="ADAL" clId="{5B4236CB-8DEC-438E-A0B4-CBBEA2B526A1}" dt="2022-11-11T19:53:46.752" v="2647" actId="14100"/>
          <ac:spMkLst>
            <pc:docMk/>
            <pc:sldMk cId="919678395" sldId="405"/>
            <ac:spMk id="3" creationId="{C5AF3809-71EE-4040-99A4-0476D87178FE}"/>
          </ac:spMkLst>
        </pc:spChg>
        <pc:spChg chg="add mod">
          <ac:chgData name="Karuna Bhaila" userId="a5a30a92-e182-46e9-bda9-746235df0a13" providerId="ADAL" clId="{5B4236CB-8DEC-438E-A0B4-CBBEA2B526A1}" dt="2022-11-11T19:53:23.408" v="2646" actId="1076"/>
          <ac:spMkLst>
            <pc:docMk/>
            <pc:sldMk cId="919678395" sldId="405"/>
            <ac:spMk id="4" creationId="{4BBF05CB-85EB-0EC1-875F-13DC57167494}"/>
          </ac:spMkLst>
        </pc:spChg>
        <pc:spChg chg="del mod">
          <ac:chgData name="Karuna Bhaila" userId="a5a30a92-e182-46e9-bda9-746235df0a13" providerId="ADAL" clId="{5B4236CB-8DEC-438E-A0B4-CBBEA2B526A1}" dt="2022-11-11T17:33:10.752" v="1147" actId="478"/>
          <ac:spMkLst>
            <pc:docMk/>
            <pc:sldMk cId="919678395" sldId="405"/>
            <ac:spMk id="5" creationId="{CD2C6DCE-17B7-7A43-934D-2684DC0002DE}"/>
          </ac:spMkLst>
        </pc:spChg>
        <pc:picChg chg="del mod">
          <ac:chgData name="Karuna Bhaila" userId="a5a30a92-e182-46e9-bda9-746235df0a13" providerId="ADAL" clId="{5B4236CB-8DEC-438E-A0B4-CBBEA2B526A1}" dt="2022-11-11T17:33:01.951" v="1145" actId="478"/>
          <ac:picMkLst>
            <pc:docMk/>
            <pc:sldMk cId="919678395" sldId="405"/>
            <ac:picMk id="7" creationId="{4DB298CA-0FBE-4547-9162-052DD4CE8788}"/>
          </ac:picMkLst>
        </pc:picChg>
        <pc:picChg chg="add mod">
          <ac:chgData name="Karuna Bhaila" userId="a5a30a92-e182-46e9-bda9-746235df0a13" providerId="ADAL" clId="{5B4236CB-8DEC-438E-A0B4-CBBEA2B526A1}" dt="2022-11-11T17:33:05.994" v="1146" actId="1076"/>
          <ac:picMkLst>
            <pc:docMk/>
            <pc:sldMk cId="919678395" sldId="405"/>
            <ac:picMk id="1026" creationId="{9FB22CB2-3F81-A302-960B-E984B4908AA0}"/>
          </ac:picMkLst>
        </pc:picChg>
      </pc:sldChg>
      <pc:sldChg chg="add del">
        <pc:chgData name="Karuna Bhaila" userId="a5a30a92-e182-46e9-bda9-746235df0a13" providerId="ADAL" clId="{5B4236CB-8DEC-438E-A0B4-CBBEA2B526A1}" dt="2022-11-10T00:12:28.904" v="1043" actId="2696"/>
        <pc:sldMkLst>
          <pc:docMk/>
          <pc:sldMk cId="975904316" sldId="405"/>
        </pc:sldMkLst>
      </pc:sldChg>
      <pc:sldChg chg="modSp add mod ord">
        <pc:chgData name="Karuna Bhaila" userId="a5a30a92-e182-46e9-bda9-746235df0a13" providerId="ADAL" clId="{5B4236CB-8DEC-438E-A0B4-CBBEA2B526A1}" dt="2022-11-11T20:13:10.183" v="2890" actId="20577"/>
        <pc:sldMkLst>
          <pc:docMk/>
          <pc:sldMk cId="253223529" sldId="406"/>
        </pc:sldMkLst>
        <pc:spChg chg="mod">
          <ac:chgData name="Karuna Bhaila" userId="a5a30a92-e182-46e9-bda9-746235df0a13" providerId="ADAL" clId="{5B4236CB-8DEC-438E-A0B4-CBBEA2B526A1}" dt="2022-11-11T20:13:10.183" v="2890" actId="20577"/>
          <ac:spMkLst>
            <pc:docMk/>
            <pc:sldMk cId="253223529" sldId="406"/>
            <ac:spMk id="3" creationId="{7B82E6EB-9C79-AE4A-92A0-345867702B70}"/>
          </ac:spMkLst>
        </pc:spChg>
      </pc:sldChg>
      <pc:sldChg chg="add del">
        <pc:chgData name="Karuna Bhaila" userId="a5a30a92-e182-46e9-bda9-746235df0a13" providerId="ADAL" clId="{5B4236CB-8DEC-438E-A0B4-CBBEA2B526A1}" dt="2022-11-10T00:12:28.904" v="1043" actId="2696"/>
        <pc:sldMkLst>
          <pc:docMk/>
          <pc:sldMk cId="2902896851" sldId="406"/>
        </pc:sldMkLst>
      </pc:sldChg>
      <pc:sldChg chg="addSp delSp modSp add mod delAnim modAnim">
        <pc:chgData name="Karuna Bhaila" userId="a5a30a92-e182-46e9-bda9-746235df0a13" providerId="ADAL" clId="{5B4236CB-8DEC-438E-A0B4-CBBEA2B526A1}" dt="2022-11-11T18:58:27.750" v="1261"/>
        <pc:sldMkLst>
          <pc:docMk/>
          <pc:sldMk cId="1267250919" sldId="407"/>
        </pc:sldMkLst>
        <pc:spChg chg="mod">
          <ac:chgData name="Karuna Bhaila" userId="a5a30a92-e182-46e9-bda9-746235df0a13" providerId="ADAL" clId="{5B4236CB-8DEC-438E-A0B4-CBBEA2B526A1}" dt="2022-11-11T17:34:48.554" v="1161" actId="20577"/>
          <ac:spMkLst>
            <pc:docMk/>
            <pc:sldMk cId="1267250919" sldId="407"/>
            <ac:spMk id="3" creationId="{C5AF3809-71EE-4040-99A4-0476D87178FE}"/>
          </ac:spMkLst>
        </pc:spChg>
        <pc:spChg chg="del mod">
          <ac:chgData name="Karuna Bhaila" userId="a5a30a92-e182-46e9-bda9-746235df0a13" providerId="ADAL" clId="{5B4236CB-8DEC-438E-A0B4-CBBEA2B526A1}" dt="2022-11-11T17:34:44.639" v="1153" actId="478"/>
          <ac:spMkLst>
            <pc:docMk/>
            <pc:sldMk cId="1267250919" sldId="407"/>
            <ac:spMk id="6" creationId="{E7C04FFC-13F0-F148-AA3E-0D48A6D447BB}"/>
          </ac:spMkLst>
        </pc:spChg>
        <pc:picChg chg="add mod">
          <ac:chgData name="Karuna Bhaila" userId="a5a30a92-e182-46e9-bda9-746235df0a13" providerId="ADAL" clId="{5B4236CB-8DEC-438E-A0B4-CBBEA2B526A1}" dt="2022-11-11T17:35:02.969" v="1166" actId="14100"/>
          <ac:picMkLst>
            <pc:docMk/>
            <pc:sldMk cId="1267250919" sldId="407"/>
            <ac:picMk id="5" creationId="{A3F0E313-93A2-33AB-B945-E4D905FA3BDD}"/>
          </ac:picMkLst>
        </pc:picChg>
        <pc:picChg chg="del">
          <ac:chgData name="Karuna Bhaila" userId="a5a30a92-e182-46e9-bda9-746235df0a13" providerId="ADAL" clId="{5B4236CB-8DEC-438E-A0B4-CBBEA2B526A1}" dt="2022-11-11T17:34:40.873" v="1152" actId="478"/>
          <ac:picMkLst>
            <pc:docMk/>
            <pc:sldMk cId="1267250919" sldId="407"/>
            <ac:picMk id="8" creationId="{185AD534-6EA5-7A41-AF82-4E32C816E825}"/>
          </ac:picMkLst>
        </pc:picChg>
      </pc:sldChg>
      <pc:sldChg chg="modSp add del mod">
        <pc:chgData name="Karuna Bhaila" userId="a5a30a92-e182-46e9-bda9-746235df0a13" providerId="ADAL" clId="{5B4236CB-8DEC-438E-A0B4-CBBEA2B526A1}" dt="2022-11-10T00:12:28.904" v="1043" actId="2696"/>
        <pc:sldMkLst>
          <pc:docMk/>
          <pc:sldMk cId="4092837055" sldId="407"/>
        </pc:sldMkLst>
        <pc:spChg chg="mod">
          <ac:chgData name="Karuna Bhaila" userId="a5a30a92-e182-46e9-bda9-746235df0a13" providerId="ADAL" clId="{5B4236CB-8DEC-438E-A0B4-CBBEA2B526A1}" dt="2022-11-10T00:10:50.528" v="1020" actId="27636"/>
          <ac:spMkLst>
            <pc:docMk/>
            <pc:sldMk cId="4092837055" sldId="407"/>
            <ac:spMk id="3" creationId="{C5AF3809-71EE-4040-99A4-0476D87178FE}"/>
          </ac:spMkLst>
        </pc:spChg>
      </pc:sldChg>
      <pc:sldChg chg="modSp add del mod">
        <pc:chgData name="Karuna Bhaila" userId="a5a30a92-e182-46e9-bda9-746235df0a13" providerId="ADAL" clId="{5B4236CB-8DEC-438E-A0B4-CBBEA2B526A1}" dt="2022-11-11T17:38:48.644" v="1170" actId="47"/>
        <pc:sldMkLst>
          <pc:docMk/>
          <pc:sldMk cId="1334678013" sldId="408"/>
        </pc:sldMkLst>
        <pc:spChg chg="mod">
          <ac:chgData name="Karuna Bhaila" userId="a5a30a92-e182-46e9-bda9-746235df0a13" providerId="ADAL" clId="{5B4236CB-8DEC-438E-A0B4-CBBEA2B526A1}" dt="2022-11-11T17:35:28.360" v="1167" actId="1076"/>
          <ac:spMkLst>
            <pc:docMk/>
            <pc:sldMk cId="1334678013" sldId="408"/>
            <ac:spMk id="3" creationId="{0D54514B-7FD9-1D48-8457-1FDE8D9012E7}"/>
          </ac:spMkLst>
        </pc:spChg>
      </pc:sldChg>
      <pc:sldChg chg="modSp add del mod">
        <pc:chgData name="Karuna Bhaila" userId="a5a30a92-e182-46e9-bda9-746235df0a13" providerId="ADAL" clId="{5B4236CB-8DEC-438E-A0B4-CBBEA2B526A1}" dt="2022-11-10T00:12:28.904" v="1043" actId="2696"/>
        <pc:sldMkLst>
          <pc:docMk/>
          <pc:sldMk cId="3928307532" sldId="408"/>
        </pc:sldMkLst>
        <pc:spChg chg="mod">
          <ac:chgData name="Karuna Bhaila" userId="a5a30a92-e182-46e9-bda9-746235df0a13" providerId="ADAL" clId="{5B4236CB-8DEC-438E-A0B4-CBBEA2B526A1}" dt="2022-11-10T00:10:50.531" v="1021" actId="27636"/>
          <ac:spMkLst>
            <pc:docMk/>
            <pc:sldMk cId="3928307532" sldId="408"/>
            <ac:spMk id="3" creationId="{0D54514B-7FD9-1D48-8457-1FDE8D9012E7}"/>
          </ac:spMkLst>
        </pc:spChg>
      </pc:sldChg>
      <pc:sldChg chg="add del">
        <pc:chgData name="Karuna Bhaila" userId="a5a30a92-e182-46e9-bda9-746235df0a13" providerId="ADAL" clId="{5B4236CB-8DEC-438E-A0B4-CBBEA2B526A1}" dt="2022-11-10T00:12:12.631" v="1041" actId="47"/>
        <pc:sldMkLst>
          <pc:docMk/>
          <pc:sldMk cId="4082409819" sldId="409"/>
        </pc:sldMkLst>
      </pc:sldChg>
      <pc:sldChg chg="modSp add del mod">
        <pc:chgData name="Karuna Bhaila" userId="a5a30a92-e182-46e9-bda9-746235df0a13" providerId="ADAL" clId="{5B4236CB-8DEC-438E-A0B4-CBBEA2B526A1}" dt="2022-11-10T00:12:28.904" v="1043" actId="2696"/>
        <pc:sldMkLst>
          <pc:docMk/>
          <pc:sldMk cId="1238236386" sldId="410"/>
        </pc:sldMkLst>
        <pc:spChg chg="mod">
          <ac:chgData name="Karuna Bhaila" userId="a5a30a92-e182-46e9-bda9-746235df0a13" providerId="ADAL" clId="{5B4236CB-8DEC-438E-A0B4-CBBEA2B526A1}" dt="2022-11-10T00:10:50.536" v="1022" actId="27636"/>
          <ac:spMkLst>
            <pc:docMk/>
            <pc:sldMk cId="1238236386" sldId="410"/>
            <ac:spMk id="3" creationId="{A9B209A3-D8D8-3549-AF95-8FC6A57CC6A4}"/>
          </ac:spMkLst>
        </pc:spChg>
      </pc:sldChg>
      <pc:sldChg chg="modSp add modAnim">
        <pc:chgData name="Karuna Bhaila" userId="a5a30a92-e182-46e9-bda9-746235df0a13" providerId="ADAL" clId="{5B4236CB-8DEC-438E-A0B4-CBBEA2B526A1}" dt="2022-11-11T20:13:54.874" v="2908" actId="20578"/>
        <pc:sldMkLst>
          <pc:docMk/>
          <pc:sldMk cId="1640497683" sldId="410"/>
        </pc:sldMkLst>
        <pc:spChg chg="mod">
          <ac:chgData name="Karuna Bhaila" userId="a5a30a92-e182-46e9-bda9-746235df0a13" providerId="ADAL" clId="{5B4236CB-8DEC-438E-A0B4-CBBEA2B526A1}" dt="2022-11-11T20:13:40.391" v="2897" actId="20577"/>
          <ac:spMkLst>
            <pc:docMk/>
            <pc:sldMk cId="1640497683" sldId="410"/>
            <ac:spMk id="2" creationId="{49E57952-9726-F34F-A3C3-083CCBC9D0C8}"/>
          </ac:spMkLst>
        </pc:spChg>
        <pc:spChg chg="mod">
          <ac:chgData name="Karuna Bhaila" userId="a5a30a92-e182-46e9-bda9-746235df0a13" providerId="ADAL" clId="{5B4236CB-8DEC-438E-A0B4-CBBEA2B526A1}" dt="2022-11-11T20:13:53.491" v="2907" actId="20578"/>
          <ac:spMkLst>
            <pc:docMk/>
            <pc:sldMk cId="1640497683" sldId="410"/>
            <ac:spMk id="3" creationId="{A9B209A3-D8D8-3549-AF95-8FC6A57CC6A4}"/>
          </ac:spMkLst>
        </pc:spChg>
      </pc:sldChg>
      <pc:sldChg chg="addSp delSp modSp new mod">
        <pc:chgData name="Karuna Bhaila" userId="a5a30a92-e182-46e9-bda9-746235df0a13" providerId="ADAL" clId="{5B4236CB-8DEC-438E-A0B4-CBBEA2B526A1}" dt="2022-11-11T20:31:10.762" v="3380" actId="20577"/>
        <pc:sldMkLst>
          <pc:docMk/>
          <pc:sldMk cId="1735105100" sldId="411"/>
        </pc:sldMkLst>
        <pc:spChg chg="mod">
          <ac:chgData name="Karuna Bhaila" userId="a5a30a92-e182-46e9-bda9-746235df0a13" providerId="ADAL" clId="{5B4236CB-8DEC-438E-A0B4-CBBEA2B526A1}" dt="2022-11-10T18:04:22.692" v="1084" actId="20577"/>
          <ac:spMkLst>
            <pc:docMk/>
            <pc:sldMk cId="1735105100" sldId="411"/>
            <ac:spMk id="2" creationId="{70648269-B7B4-E880-F2FF-CCBDE710102C}"/>
          </ac:spMkLst>
        </pc:spChg>
        <pc:spChg chg="mod">
          <ac:chgData name="Karuna Bhaila" userId="a5a30a92-e182-46e9-bda9-746235df0a13" providerId="ADAL" clId="{5B4236CB-8DEC-438E-A0B4-CBBEA2B526A1}" dt="2022-11-11T20:31:10.762" v="3380" actId="20577"/>
          <ac:spMkLst>
            <pc:docMk/>
            <pc:sldMk cId="1735105100" sldId="411"/>
            <ac:spMk id="3" creationId="{BA019171-F948-699E-F277-D26BD7F56325}"/>
          </ac:spMkLst>
        </pc:spChg>
        <pc:spChg chg="add mod">
          <ac:chgData name="Karuna Bhaila" userId="a5a30a92-e182-46e9-bda9-746235df0a13" providerId="ADAL" clId="{5B4236CB-8DEC-438E-A0B4-CBBEA2B526A1}" dt="2022-11-11T20:27:22.028" v="3279" actId="1076"/>
          <ac:spMkLst>
            <pc:docMk/>
            <pc:sldMk cId="1735105100" sldId="411"/>
            <ac:spMk id="4" creationId="{8F42E888-A4C8-7EFB-D7FC-437E24F9E6F5}"/>
          </ac:spMkLst>
        </pc:spChg>
        <pc:spChg chg="add mod">
          <ac:chgData name="Karuna Bhaila" userId="a5a30a92-e182-46e9-bda9-746235df0a13" providerId="ADAL" clId="{5B4236CB-8DEC-438E-A0B4-CBBEA2B526A1}" dt="2022-11-11T20:28:45.356" v="3288" actId="208"/>
          <ac:spMkLst>
            <pc:docMk/>
            <pc:sldMk cId="1735105100" sldId="411"/>
            <ac:spMk id="6" creationId="{2757F9E7-201F-56A9-2B56-66AFB59A4D5B}"/>
          </ac:spMkLst>
        </pc:spChg>
        <pc:spChg chg="add mod">
          <ac:chgData name="Karuna Bhaila" userId="a5a30a92-e182-46e9-bda9-746235df0a13" providerId="ADAL" clId="{5B4236CB-8DEC-438E-A0B4-CBBEA2B526A1}" dt="2022-11-11T20:28:58.852" v="3291" actId="14100"/>
          <ac:spMkLst>
            <pc:docMk/>
            <pc:sldMk cId="1735105100" sldId="411"/>
            <ac:spMk id="7" creationId="{978197E6-7CE6-A6F6-1697-9BD71AA80F17}"/>
          </ac:spMkLst>
        </pc:spChg>
        <pc:grpChg chg="add mod">
          <ac:chgData name="Karuna Bhaila" userId="a5a30a92-e182-46e9-bda9-746235df0a13" providerId="ADAL" clId="{5B4236CB-8DEC-438E-A0B4-CBBEA2B526A1}" dt="2022-11-11T20:27:22.028" v="3279" actId="1076"/>
          <ac:grpSpMkLst>
            <pc:docMk/>
            <pc:sldMk cId="1735105100" sldId="411"/>
            <ac:grpSpMk id="5" creationId="{8E5E788C-36CB-A76F-CE18-2539C3A41775}"/>
          </ac:grpSpMkLst>
        </pc:grpChg>
        <pc:picChg chg="add del">
          <ac:chgData name="Karuna Bhaila" userId="a5a30a92-e182-46e9-bda9-746235df0a13" providerId="ADAL" clId="{5B4236CB-8DEC-438E-A0B4-CBBEA2B526A1}" dt="2022-11-11T20:26:26.643" v="3257"/>
          <ac:picMkLst>
            <pc:docMk/>
            <pc:sldMk cId="1735105100" sldId="411"/>
            <ac:picMk id="2050" creationId="{7A257F2E-E7E3-3287-91D3-B482C0C401C8}"/>
          </ac:picMkLst>
        </pc:picChg>
        <pc:picChg chg="add mod">
          <ac:chgData name="Karuna Bhaila" userId="a5a30a92-e182-46e9-bda9-746235df0a13" providerId="ADAL" clId="{5B4236CB-8DEC-438E-A0B4-CBBEA2B526A1}" dt="2022-11-11T20:27:22.028" v="3279" actId="1076"/>
          <ac:picMkLst>
            <pc:docMk/>
            <pc:sldMk cId="1735105100" sldId="411"/>
            <ac:picMk id="2052" creationId="{3DCFD423-1C61-6347-3900-A8D09BA4AEE1}"/>
          </ac:picMkLst>
        </pc:picChg>
      </pc:sldChg>
      <pc:sldChg chg="add del">
        <pc:chgData name="Karuna Bhaila" userId="a5a30a92-e182-46e9-bda9-746235df0a13" providerId="ADAL" clId="{5B4236CB-8DEC-438E-A0B4-CBBEA2B526A1}" dt="2022-11-10T00:12:19.755" v="1042" actId="47"/>
        <pc:sldMkLst>
          <pc:docMk/>
          <pc:sldMk cId="2480758535" sldId="411"/>
        </pc:sldMkLst>
      </pc:sldChg>
      <pc:sldChg chg="new del">
        <pc:chgData name="Karuna Bhaila" userId="a5a30a92-e182-46e9-bda9-746235df0a13" providerId="ADAL" clId="{5B4236CB-8DEC-438E-A0B4-CBBEA2B526A1}" dt="2022-11-10T18:04:06.835" v="1062" actId="47"/>
        <pc:sldMkLst>
          <pc:docMk/>
          <pc:sldMk cId="3189815003" sldId="411"/>
        </pc:sldMkLst>
      </pc:sldChg>
      <pc:sldChg chg="addSp delSp modSp new mod ord">
        <pc:chgData name="Karuna Bhaila" userId="a5a30a92-e182-46e9-bda9-746235df0a13" providerId="ADAL" clId="{5B4236CB-8DEC-438E-A0B4-CBBEA2B526A1}" dt="2022-11-11T17:43:28.900" v="1220" actId="1076"/>
        <pc:sldMkLst>
          <pc:docMk/>
          <pc:sldMk cId="2531243813" sldId="412"/>
        </pc:sldMkLst>
        <pc:spChg chg="mod">
          <ac:chgData name="Karuna Bhaila" userId="a5a30a92-e182-46e9-bda9-746235df0a13" providerId="ADAL" clId="{5B4236CB-8DEC-438E-A0B4-CBBEA2B526A1}" dt="2022-11-11T17:39:12.504" v="1180" actId="20577"/>
          <ac:spMkLst>
            <pc:docMk/>
            <pc:sldMk cId="2531243813" sldId="412"/>
            <ac:spMk id="2" creationId="{F18E5043-27C2-E95B-687B-A3A59D24B6EC}"/>
          </ac:spMkLst>
        </pc:spChg>
        <pc:spChg chg="del">
          <ac:chgData name="Karuna Bhaila" userId="a5a30a92-e182-46e9-bda9-746235df0a13" providerId="ADAL" clId="{5B4236CB-8DEC-438E-A0B4-CBBEA2B526A1}" dt="2022-11-11T17:39:16.867" v="1181" actId="931"/>
          <ac:spMkLst>
            <pc:docMk/>
            <pc:sldMk cId="2531243813" sldId="412"/>
            <ac:spMk id="3" creationId="{120812B0-1CB6-5CCA-50A0-D836EAC93EF6}"/>
          </ac:spMkLst>
        </pc:spChg>
        <pc:spChg chg="add mod">
          <ac:chgData name="Karuna Bhaila" userId="a5a30a92-e182-46e9-bda9-746235df0a13" providerId="ADAL" clId="{5B4236CB-8DEC-438E-A0B4-CBBEA2B526A1}" dt="2022-11-11T17:43:28.900" v="1220" actId="1076"/>
          <ac:spMkLst>
            <pc:docMk/>
            <pc:sldMk cId="2531243813" sldId="412"/>
            <ac:spMk id="8" creationId="{63CFF902-0362-444B-1FC6-F7F591F27F30}"/>
          </ac:spMkLst>
        </pc:spChg>
        <pc:spChg chg="add mod">
          <ac:chgData name="Karuna Bhaila" userId="a5a30a92-e182-46e9-bda9-746235df0a13" providerId="ADAL" clId="{5B4236CB-8DEC-438E-A0B4-CBBEA2B526A1}" dt="2022-11-11T17:43:18.708" v="1219" actId="20577"/>
          <ac:spMkLst>
            <pc:docMk/>
            <pc:sldMk cId="2531243813" sldId="412"/>
            <ac:spMk id="11" creationId="{62AA072D-9B7F-C3F6-371C-837349DB3460}"/>
          </ac:spMkLst>
        </pc:spChg>
        <pc:picChg chg="add mod">
          <ac:chgData name="Karuna Bhaila" userId="a5a30a92-e182-46e9-bda9-746235df0a13" providerId="ADAL" clId="{5B4236CB-8DEC-438E-A0B4-CBBEA2B526A1}" dt="2022-11-11T17:40:36.558" v="1190" actId="1076"/>
          <ac:picMkLst>
            <pc:docMk/>
            <pc:sldMk cId="2531243813" sldId="412"/>
            <ac:picMk id="5" creationId="{CDF3FFAF-1E5B-2838-DF55-C95B2122BF83}"/>
          </ac:picMkLst>
        </pc:picChg>
        <pc:picChg chg="add del mod">
          <ac:chgData name="Karuna Bhaila" userId="a5a30a92-e182-46e9-bda9-746235df0a13" providerId="ADAL" clId="{5B4236CB-8DEC-438E-A0B4-CBBEA2B526A1}" dt="2022-11-11T17:42:57.413" v="1205" actId="478"/>
          <ac:picMkLst>
            <pc:docMk/>
            <pc:sldMk cId="2531243813" sldId="412"/>
            <ac:picMk id="7" creationId="{F277587E-FF80-2F30-29B1-99D6490AD852}"/>
          </ac:picMkLst>
        </pc:picChg>
        <pc:picChg chg="add mod">
          <ac:chgData name="Karuna Bhaila" userId="a5a30a92-e182-46e9-bda9-746235df0a13" providerId="ADAL" clId="{5B4236CB-8DEC-438E-A0B4-CBBEA2B526A1}" dt="2022-11-11T17:43:06.436" v="1209" actId="1076"/>
          <ac:picMkLst>
            <pc:docMk/>
            <pc:sldMk cId="2531243813" sldId="412"/>
            <ac:picMk id="10" creationId="{D26B6B4F-BDF5-43F5-03D0-8F762ACB8F92}"/>
          </ac:picMkLst>
        </pc:picChg>
      </pc:sldChg>
      <pc:sldChg chg="modSp new mod">
        <pc:chgData name="Karuna Bhaila" userId="a5a30a92-e182-46e9-bda9-746235df0a13" providerId="ADAL" clId="{5B4236CB-8DEC-438E-A0B4-CBBEA2B526A1}" dt="2022-11-11T20:36:35.685" v="3569" actId="27636"/>
        <pc:sldMkLst>
          <pc:docMk/>
          <pc:sldMk cId="486881598" sldId="413"/>
        </pc:sldMkLst>
        <pc:spChg chg="mod">
          <ac:chgData name="Karuna Bhaila" userId="a5a30a92-e182-46e9-bda9-746235df0a13" providerId="ADAL" clId="{5B4236CB-8DEC-438E-A0B4-CBBEA2B526A1}" dt="2022-11-11T20:15:55.132" v="2963"/>
          <ac:spMkLst>
            <pc:docMk/>
            <pc:sldMk cId="486881598" sldId="413"/>
            <ac:spMk id="2" creationId="{7A0D08E4-2764-32F7-AA5D-2D30A0E1997C}"/>
          </ac:spMkLst>
        </pc:spChg>
        <pc:spChg chg="mod">
          <ac:chgData name="Karuna Bhaila" userId="a5a30a92-e182-46e9-bda9-746235df0a13" providerId="ADAL" clId="{5B4236CB-8DEC-438E-A0B4-CBBEA2B526A1}" dt="2022-11-11T20:36:35.685" v="3569" actId="27636"/>
          <ac:spMkLst>
            <pc:docMk/>
            <pc:sldMk cId="486881598" sldId="413"/>
            <ac:spMk id="3" creationId="{13079F75-D28A-EB0C-4B97-3BBD781E86B3}"/>
          </ac:spMkLst>
        </pc:spChg>
      </pc:sldChg>
      <pc:sldChg chg="modSp new mod">
        <pc:chgData name="Karuna Bhaila" userId="a5a30a92-e182-46e9-bda9-746235df0a13" providerId="ADAL" clId="{5B4236CB-8DEC-438E-A0B4-CBBEA2B526A1}" dt="2022-11-11T20:36:52.574" v="3577"/>
        <pc:sldMkLst>
          <pc:docMk/>
          <pc:sldMk cId="769810015" sldId="414"/>
        </pc:sldMkLst>
        <pc:spChg chg="mod">
          <ac:chgData name="Karuna Bhaila" userId="a5a30a92-e182-46e9-bda9-746235df0a13" providerId="ADAL" clId="{5B4236CB-8DEC-438E-A0B4-CBBEA2B526A1}" dt="2022-11-11T20:36:52.574" v="3577"/>
          <ac:spMkLst>
            <pc:docMk/>
            <pc:sldMk cId="769810015" sldId="414"/>
            <ac:spMk id="2" creationId="{2DEA47A4-8CC9-9813-BD8D-9B8CBFCB8E95}"/>
          </ac:spMkLst>
        </pc:spChg>
        <pc:spChg chg="mod">
          <ac:chgData name="Karuna Bhaila" userId="a5a30a92-e182-46e9-bda9-746235df0a13" providerId="ADAL" clId="{5B4236CB-8DEC-438E-A0B4-CBBEA2B526A1}" dt="2022-11-11T20:36:47.321" v="3576" actId="20577"/>
          <ac:spMkLst>
            <pc:docMk/>
            <pc:sldMk cId="769810015" sldId="414"/>
            <ac:spMk id="3" creationId="{1F3BF4BE-AED9-A68E-0256-A74EC0368D9C}"/>
          </ac:spMkLst>
        </pc:spChg>
      </pc:sldChg>
      <pc:sldChg chg="modSp new del mod">
        <pc:chgData name="Karuna Bhaila" userId="a5a30a92-e182-46e9-bda9-746235df0a13" providerId="ADAL" clId="{5B4236CB-8DEC-438E-A0B4-CBBEA2B526A1}" dt="2022-11-11T20:20:54.059" v="3061" actId="47"/>
        <pc:sldMkLst>
          <pc:docMk/>
          <pc:sldMk cId="3454593445" sldId="414"/>
        </pc:sldMkLst>
        <pc:spChg chg="mod">
          <ac:chgData name="Karuna Bhaila" userId="a5a30a92-e182-46e9-bda9-746235df0a13" providerId="ADAL" clId="{5B4236CB-8DEC-438E-A0B4-CBBEA2B526A1}" dt="2022-11-11T20:15:56.712" v="2964"/>
          <ac:spMkLst>
            <pc:docMk/>
            <pc:sldMk cId="3454593445" sldId="414"/>
            <ac:spMk id="2" creationId="{E6E71C56-BFC1-F3DE-ABA7-8C06910940C0}"/>
          </ac:spMkLst>
        </pc:spChg>
        <pc:spChg chg="mod">
          <ac:chgData name="Karuna Bhaila" userId="a5a30a92-e182-46e9-bda9-746235df0a13" providerId="ADAL" clId="{5B4236CB-8DEC-438E-A0B4-CBBEA2B526A1}" dt="2022-11-11T20:20:52.410" v="3060" actId="21"/>
          <ac:spMkLst>
            <pc:docMk/>
            <pc:sldMk cId="3454593445" sldId="414"/>
            <ac:spMk id="3" creationId="{9DC3D9D2-64FE-4DD5-A2C7-49D832FE269B}"/>
          </ac:spMkLst>
        </pc:spChg>
      </pc:sldChg>
    </pc:docChg>
  </pc:docChgLst>
  <pc:docChgLst>
    <pc:chgData name="Karuna Bhaila" userId="a5a30a92-e182-46e9-bda9-746235df0a13" providerId="ADAL" clId="{00815B74-91CD-48BC-96CE-B193B7C31BF2}"/>
    <pc:docChg chg="undo custSel addSld delSld modSld sldOrd">
      <pc:chgData name="Karuna Bhaila" userId="a5a30a92-e182-46e9-bda9-746235df0a13" providerId="ADAL" clId="{00815B74-91CD-48BC-96CE-B193B7C31BF2}" dt="2022-11-15T00:33:19.577" v="1422" actId="1036"/>
      <pc:docMkLst>
        <pc:docMk/>
      </pc:docMkLst>
      <pc:sldChg chg="modTransition">
        <pc:chgData name="Karuna Bhaila" userId="a5a30a92-e182-46e9-bda9-746235df0a13" providerId="ADAL" clId="{00815B74-91CD-48BC-96CE-B193B7C31BF2}" dt="2022-11-06T02:29:07.806" v="1361"/>
        <pc:sldMkLst>
          <pc:docMk/>
          <pc:sldMk cId="3044276417" sldId="259"/>
        </pc:sldMkLst>
      </pc:sldChg>
      <pc:sldChg chg="ord modTransition">
        <pc:chgData name="Karuna Bhaila" userId="a5a30a92-e182-46e9-bda9-746235df0a13" providerId="ADAL" clId="{00815B74-91CD-48BC-96CE-B193B7C31BF2}" dt="2022-11-07T22:23:14.949" v="1408"/>
        <pc:sldMkLst>
          <pc:docMk/>
          <pc:sldMk cId="185366703" sldId="261"/>
        </pc:sldMkLst>
      </pc:sldChg>
      <pc:sldChg chg="addSp delSp modSp mod ord modTransition">
        <pc:chgData name="Karuna Bhaila" userId="a5a30a92-e182-46e9-bda9-746235df0a13" providerId="ADAL" clId="{00815B74-91CD-48BC-96CE-B193B7C31BF2}" dt="2022-11-06T02:29:13.141" v="1363"/>
        <pc:sldMkLst>
          <pc:docMk/>
          <pc:sldMk cId="2304316210" sldId="262"/>
        </pc:sldMkLst>
        <pc:spChg chg="mod">
          <ac:chgData name="Karuna Bhaila" userId="a5a30a92-e182-46e9-bda9-746235df0a13" providerId="ADAL" clId="{00815B74-91CD-48BC-96CE-B193B7C31BF2}" dt="2022-10-31T19:37:57.323" v="12" actId="20577"/>
          <ac:spMkLst>
            <pc:docMk/>
            <pc:sldMk cId="2304316210" sldId="262"/>
            <ac:spMk id="2" creationId="{0A3AB59F-43EC-4AB9-A898-EEFD3DA39C96}"/>
          </ac:spMkLst>
        </pc:spChg>
        <pc:picChg chg="add del">
          <ac:chgData name="Karuna Bhaila" userId="a5a30a92-e182-46e9-bda9-746235df0a13" providerId="ADAL" clId="{00815B74-91CD-48BC-96CE-B193B7C31BF2}" dt="2022-10-31T19:37:52.570" v="1"/>
          <ac:picMkLst>
            <pc:docMk/>
            <pc:sldMk cId="2304316210" sldId="262"/>
            <ac:picMk id="4" creationId="{ADE6E9B1-9B09-5C78-CCF2-4D0984225C62}"/>
          </ac:picMkLst>
        </pc:picChg>
      </pc:sldChg>
      <pc:sldChg chg="ord modTransition">
        <pc:chgData name="Karuna Bhaila" userId="a5a30a92-e182-46e9-bda9-746235df0a13" providerId="ADAL" clId="{00815B74-91CD-48BC-96CE-B193B7C31BF2}" dt="2022-11-06T02:29:15.393" v="1364"/>
        <pc:sldMkLst>
          <pc:docMk/>
          <pc:sldMk cId="2467490408" sldId="263"/>
        </pc:sldMkLst>
      </pc:sldChg>
      <pc:sldChg chg="modTransition">
        <pc:chgData name="Karuna Bhaila" userId="a5a30a92-e182-46e9-bda9-746235df0a13" providerId="ADAL" clId="{00815B74-91CD-48BC-96CE-B193B7C31BF2}" dt="2022-11-06T02:29:18.983" v="1365"/>
        <pc:sldMkLst>
          <pc:docMk/>
          <pc:sldMk cId="3400645306" sldId="265"/>
        </pc:sldMkLst>
      </pc:sldChg>
      <pc:sldChg chg="modTransition">
        <pc:chgData name="Karuna Bhaila" userId="a5a30a92-e182-46e9-bda9-746235df0a13" providerId="ADAL" clId="{00815B74-91CD-48BC-96CE-B193B7C31BF2}" dt="2022-11-06T02:29:21.224" v="1366"/>
        <pc:sldMkLst>
          <pc:docMk/>
          <pc:sldMk cId="1539784255" sldId="267"/>
        </pc:sldMkLst>
      </pc:sldChg>
      <pc:sldChg chg="modSp mod ord modTransition">
        <pc:chgData name="Karuna Bhaila" userId="a5a30a92-e182-46e9-bda9-746235df0a13" providerId="ADAL" clId="{00815B74-91CD-48BC-96CE-B193B7C31BF2}" dt="2022-11-06T02:29:05.284" v="1360"/>
        <pc:sldMkLst>
          <pc:docMk/>
          <pc:sldMk cId="1203634911" sldId="272"/>
        </pc:sldMkLst>
        <pc:spChg chg="mod">
          <ac:chgData name="Karuna Bhaila" userId="a5a30a92-e182-46e9-bda9-746235df0a13" providerId="ADAL" clId="{00815B74-91CD-48BC-96CE-B193B7C31BF2}" dt="2022-10-31T21:49:27.467" v="960" actId="20577"/>
          <ac:spMkLst>
            <pc:docMk/>
            <pc:sldMk cId="1203634911" sldId="272"/>
            <ac:spMk id="3" creationId="{EBE24860-CC31-4B87-AD1A-D30A81E4B263}"/>
          </ac:spMkLst>
        </pc:spChg>
      </pc:sldChg>
      <pc:sldChg chg="modSp mod modTransition">
        <pc:chgData name="Karuna Bhaila" userId="a5a30a92-e182-46e9-bda9-746235df0a13" providerId="ADAL" clId="{00815B74-91CD-48BC-96CE-B193B7C31BF2}" dt="2022-11-06T02:29:24.178" v="1367"/>
        <pc:sldMkLst>
          <pc:docMk/>
          <pc:sldMk cId="2302540977" sldId="273"/>
        </pc:sldMkLst>
        <pc:spChg chg="mod">
          <ac:chgData name="Karuna Bhaila" userId="a5a30a92-e182-46e9-bda9-746235df0a13" providerId="ADAL" clId="{00815B74-91CD-48BC-96CE-B193B7C31BF2}" dt="2022-10-31T21:52:58.342" v="1066" actId="207"/>
          <ac:spMkLst>
            <pc:docMk/>
            <pc:sldMk cId="2302540977" sldId="273"/>
            <ac:spMk id="3" creationId="{157DD922-392A-4E5A-B0BE-BA139569CAF4}"/>
          </ac:spMkLst>
        </pc:spChg>
      </pc:sldChg>
      <pc:sldChg chg="modSp mod modTransition">
        <pc:chgData name="Karuna Bhaila" userId="a5a30a92-e182-46e9-bda9-746235df0a13" providerId="ADAL" clId="{00815B74-91CD-48BC-96CE-B193B7C31BF2}" dt="2022-11-06T02:29:26.892" v="1368"/>
        <pc:sldMkLst>
          <pc:docMk/>
          <pc:sldMk cId="4049085778" sldId="274"/>
        </pc:sldMkLst>
        <pc:picChg chg="mod">
          <ac:chgData name="Karuna Bhaila" userId="a5a30a92-e182-46e9-bda9-746235df0a13" providerId="ADAL" clId="{00815B74-91CD-48BC-96CE-B193B7C31BF2}" dt="2022-10-31T19:50:46.200" v="135" actId="1076"/>
          <ac:picMkLst>
            <pc:docMk/>
            <pc:sldMk cId="4049085778" sldId="274"/>
            <ac:picMk id="6" creationId="{59A2E683-F3D9-4B5B-92EE-332F81BB516D}"/>
          </ac:picMkLst>
        </pc:picChg>
      </pc:sldChg>
      <pc:sldChg chg="addSp modSp mod modTransition">
        <pc:chgData name="Karuna Bhaila" userId="a5a30a92-e182-46e9-bda9-746235df0a13" providerId="ADAL" clId="{00815B74-91CD-48BC-96CE-B193B7C31BF2}" dt="2022-11-06T02:29:29.389" v="1369"/>
        <pc:sldMkLst>
          <pc:docMk/>
          <pc:sldMk cId="483712414" sldId="275"/>
        </pc:sldMkLst>
        <pc:spChg chg="mod ord">
          <ac:chgData name="Karuna Bhaila" userId="a5a30a92-e182-46e9-bda9-746235df0a13" providerId="ADAL" clId="{00815B74-91CD-48BC-96CE-B193B7C31BF2}" dt="2022-10-31T19:53:29.014" v="155" actId="27636"/>
          <ac:spMkLst>
            <pc:docMk/>
            <pc:sldMk cId="483712414" sldId="275"/>
            <ac:spMk id="3" creationId="{3C8FFC35-9C90-47B6-A78C-F6A2B64F49EF}"/>
          </ac:spMkLst>
        </pc:spChg>
        <pc:picChg chg="mod ord">
          <ac:chgData name="Karuna Bhaila" userId="a5a30a92-e182-46e9-bda9-746235df0a13" providerId="ADAL" clId="{00815B74-91CD-48BC-96CE-B193B7C31BF2}" dt="2022-10-31T19:53:34.007" v="172" actId="1035"/>
          <ac:picMkLst>
            <pc:docMk/>
            <pc:sldMk cId="483712414" sldId="275"/>
            <ac:picMk id="4" creationId="{7C4E8863-EBC5-4AA1-AA15-A52F77CF72C4}"/>
          </ac:picMkLst>
        </pc:picChg>
        <pc:picChg chg="add mod">
          <ac:chgData name="Karuna Bhaila" userId="a5a30a92-e182-46e9-bda9-746235df0a13" providerId="ADAL" clId="{00815B74-91CD-48BC-96CE-B193B7C31BF2}" dt="2022-10-31T19:53:56.367" v="181" actId="1036"/>
          <ac:picMkLst>
            <pc:docMk/>
            <pc:sldMk cId="483712414" sldId="275"/>
            <ac:picMk id="5" creationId="{C7306702-002A-B5F5-AE90-01B9FD697477}"/>
          </ac:picMkLst>
        </pc:picChg>
      </pc:sldChg>
      <pc:sldChg chg="delSp modSp del mod">
        <pc:chgData name="Karuna Bhaila" userId="a5a30a92-e182-46e9-bda9-746235df0a13" providerId="ADAL" clId="{00815B74-91CD-48BC-96CE-B193B7C31BF2}" dt="2022-10-31T19:54:10.605" v="182" actId="47"/>
        <pc:sldMkLst>
          <pc:docMk/>
          <pc:sldMk cId="2135768434" sldId="276"/>
        </pc:sldMkLst>
        <pc:spChg chg="mod">
          <ac:chgData name="Karuna Bhaila" userId="a5a30a92-e182-46e9-bda9-746235df0a13" providerId="ADAL" clId="{00815B74-91CD-48BC-96CE-B193B7C31BF2}" dt="2022-10-31T19:52:35.770" v="137" actId="21"/>
          <ac:spMkLst>
            <pc:docMk/>
            <pc:sldMk cId="2135768434" sldId="276"/>
            <ac:spMk id="3" creationId="{9F4A8126-6D31-4E9E-9788-FACF382A1F41}"/>
          </ac:spMkLst>
        </pc:spChg>
        <pc:picChg chg="del">
          <ac:chgData name="Karuna Bhaila" userId="a5a30a92-e182-46e9-bda9-746235df0a13" providerId="ADAL" clId="{00815B74-91CD-48BC-96CE-B193B7C31BF2}" dt="2022-10-31T19:52:59.392" v="148" actId="21"/>
          <ac:picMkLst>
            <pc:docMk/>
            <pc:sldMk cId="2135768434" sldId="276"/>
            <ac:picMk id="2" creationId="{74495F4E-D61D-455C-BB2D-471A27E0CCD0}"/>
          </ac:picMkLst>
        </pc:picChg>
      </pc:sldChg>
      <pc:sldChg chg="modSp mod modTransition">
        <pc:chgData name="Karuna Bhaila" userId="a5a30a92-e182-46e9-bda9-746235df0a13" providerId="ADAL" clId="{00815B74-91CD-48BC-96CE-B193B7C31BF2}" dt="2022-11-06T02:29:31.417" v="1370"/>
        <pc:sldMkLst>
          <pc:docMk/>
          <pc:sldMk cId="3969507847" sldId="277"/>
        </pc:sldMkLst>
        <pc:picChg chg="mod">
          <ac:chgData name="Karuna Bhaila" userId="a5a30a92-e182-46e9-bda9-746235df0a13" providerId="ADAL" clId="{00815B74-91CD-48BC-96CE-B193B7C31BF2}" dt="2022-10-31T19:54:28.312" v="183" actId="14100"/>
          <ac:picMkLst>
            <pc:docMk/>
            <pc:sldMk cId="3969507847" sldId="277"/>
            <ac:picMk id="4" creationId="{B5FC6D37-908C-4466-BB2F-28AAC2F59BD4}"/>
          </ac:picMkLst>
        </pc:picChg>
      </pc:sldChg>
      <pc:sldChg chg="del">
        <pc:chgData name="Karuna Bhaila" userId="a5a30a92-e182-46e9-bda9-746235df0a13" providerId="ADAL" clId="{00815B74-91CD-48BC-96CE-B193B7C31BF2}" dt="2022-10-31T19:54:47.246" v="184" actId="47"/>
        <pc:sldMkLst>
          <pc:docMk/>
          <pc:sldMk cId="4162973441" sldId="278"/>
        </pc:sldMkLst>
      </pc:sldChg>
      <pc:sldChg chg="addSp delSp modSp del mod">
        <pc:chgData name="Karuna Bhaila" userId="a5a30a92-e182-46e9-bda9-746235df0a13" providerId="ADAL" clId="{00815B74-91CD-48BC-96CE-B193B7C31BF2}" dt="2022-10-31T19:57:15.370" v="215" actId="47"/>
        <pc:sldMkLst>
          <pc:docMk/>
          <pc:sldMk cId="2047293260" sldId="279"/>
        </pc:sldMkLst>
        <pc:spChg chg="add mod">
          <ac:chgData name="Karuna Bhaila" userId="a5a30a92-e182-46e9-bda9-746235df0a13" providerId="ADAL" clId="{00815B74-91CD-48BC-96CE-B193B7C31BF2}" dt="2022-10-31T19:57:05.337" v="211" actId="21"/>
          <ac:spMkLst>
            <pc:docMk/>
            <pc:sldMk cId="2047293260" sldId="279"/>
            <ac:spMk id="3" creationId="{4237E5B0-1422-90BF-0A46-402F8F255EB2}"/>
          </ac:spMkLst>
        </pc:spChg>
        <pc:spChg chg="mod">
          <ac:chgData name="Karuna Bhaila" userId="a5a30a92-e182-46e9-bda9-746235df0a13" providerId="ADAL" clId="{00815B74-91CD-48BC-96CE-B193B7C31BF2}" dt="2022-10-31T19:55:06.936" v="188" actId="14100"/>
          <ac:spMkLst>
            <pc:docMk/>
            <pc:sldMk cId="2047293260" sldId="279"/>
            <ac:spMk id="7" creationId="{3B4106F8-30F4-4FAE-A7C9-6422FA84E7E4}"/>
          </ac:spMkLst>
        </pc:spChg>
        <pc:picChg chg="del mod">
          <ac:chgData name="Karuna Bhaila" userId="a5a30a92-e182-46e9-bda9-746235df0a13" providerId="ADAL" clId="{00815B74-91CD-48BC-96CE-B193B7C31BF2}" dt="2022-10-31T19:57:05.337" v="211" actId="21"/>
          <ac:picMkLst>
            <pc:docMk/>
            <pc:sldMk cId="2047293260" sldId="279"/>
            <ac:picMk id="4" creationId="{F7975843-A9D6-4806-BE18-8482D055EA00}"/>
          </ac:picMkLst>
        </pc:picChg>
      </pc:sldChg>
      <pc:sldChg chg="delSp modSp mod modTransition">
        <pc:chgData name="Karuna Bhaila" userId="a5a30a92-e182-46e9-bda9-746235df0a13" providerId="ADAL" clId="{00815B74-91CD-48BC-96CE-B193B7C31BF2}" dt="2022-11-06T02:29:37.579" v="1372"/>
        <pc:sldMkLst>
          <pc:docMk/>
          <pc:sldMk cId="2377751880" sldId="280"/>
        </pc:sldMkLst>
        <pc:spChg chg="mod">
          <ac:chgData name="Karuna Bhaila" userId="a5a30a92-e182-46e9-bda9-746235df0a13" providerId="ADAL" clId="{00815B74-91CD-48BC-96CE-B193B7C31BF2}" dt="2022-10-31T19:58:05.810" v="228" actId="20577"/>
          <ac:spMkLst>
            <pc:docMk/>
            <pc:sldMk cId="2377751880" sldId="280"/>
            <ac:spMk id="3" creationId="{66601004-5C96-402D-B11C-974720E53AAC}"/>
          </ac:spMkLst>
        </pc:spChg>
        <pc:spChg chg="del mod">
          <ac:chgData name="Karuna Bhaila" userId="a5a30a92-e182-46e9-bda9-746235df0a13" providerId="ADAL" clId="{00815B74-91CD-48BC-96CE-B193B7C31BF2}" dt="2022-10-31T19:58:03.376" v="227"/>
          <ac:spMkLst>
            <pc:docMk/>
            <pc:sldMk cId="2377751880" sldId="280"/>
            <ac:spMk id="6" creationId="{36C4DF23-E14E-49DF-9A1A-FD32E06AD357}"/>
          </ac:spMkLst>
        </pc:spChg>
        <pc:picChg chg="mod">
          <ac:chgData name="Karuna Bhaila" userId="a5a30a92-e182-46e9-bda9-746235df0a13" providerId="ADAL" clId="{00815B74-91CD-48BC-96CE-B193B7C31BF2}" dt="2022-10-31T19:58:02.316" v="225" actId="1076"/>
          <ac:picMkLst>
            <pc:docMk/>
            <pc:sldMk cId="2377751880" sldId="280"/>
            <ac:picMk id="4" creationId="{E4895559-C8FB-46DA-9F48-B2F547A7A5F7}"/>
          </ac:picMkLst>
        </pc:picChg>
      </pc:sldChg>
      <pc:sldChg chg="del">
        <pc:chgData name="Karuna Bhaila" userId="a5a30a92-e182-46e9-bda9-746235df0a13" providerId="ADAL" clId="{00815B74-91CD-48BC-96CE-B193B7C31BF2}" dt="2022-10-31T19:55:18.125" v="189" actId="47"/>
        <pc:sldMkLst>
          <pc:docMk/>
          <pc:sldMk cId="4130816890" sldId="281"/>
        </pc:sldMkLst>
      </pc:sldChg>
      <pc:sldChg chg="modSp mod ord modTransition">
        <pc:chgData name="Karuna Bhaila" userId="a5a30a92-e182-46e9-bda9-746235df0a13" providerId="ADAL" clId="{00815B74-91CD-48BC-96CE-B193B7C31BF2}" dt="2022-11-06T02:29:33.907" v="1371"/>
        <pc:sldMkLst>
          <pc:docMk/>
          <pc:sldMk cId="1382430571" sldId="282"/>
        </pc:sldMkLst>
        <pc:spChg chg="mod">
          <ac:chgData name="Karuna Bhaila" userId="a5a30a92-e182-46e9-bda9-746235df0a13" providerId="ADAL" clId="{00815B74-91CD-48BC-96CE-B193B7C31BF2}" dt="2022-10-31T19:56:17.933" v="200" actId="20577"/>
          <ac:spMkLst>
            <pc:docMk/>
            <pc:sldMk cId="1382430571" sldId="282"/>
            <ac:spMk id="3" creationId="{523616CA-0B3B-4625-A588-7F4A2D837E7B}"/>
          </ac:spMkLst>
        </pc:spChg>
        <pc:picChg chg="mod">
          <ac:chgData name="Karuna Bhaila" userId="a5a30a92-e182-46e9-bda9-746235df0a13" providerId="ADAL" clId="{00815B74-91CD-48BC-96CE-B193B7C31BF2}" dt="2022-10-31T19:56:14.172" v="199" actId="14100"/>
          <ac:picMkLst>
            <pc:docMk/>
            <pc:sldMk cId="1382430571" sldId="282"/>
            <ac:picMk id="4" creationId="{74B0B498-6598-48E3-8CB2-9E8324D964AF}"/>
          </ac:picMkLst>
        </pc:picChg>
      </pc:sldChg>
      <pc:sldChg chg="del">
        <pc:chgData name="Karuna Bhaila" userId="a5a30a92-e182-46e9-bda9-746235df0a13" providerId="ADAL" clId="{00815B74-91CD-48BC-96CE-B193B7C31BF2}" dt="2022-10-31T19:58:18.509" v="229" actId="47"/>
        <pc:sldMkLst>
          <pc:docMk/>
          <pc:sldMk cId="4135432730" sldId="283"/>
        </pc:sldMkLst>
      </pc:sldChg>
      <pc:sldChg chg="del">
        <pc:chgData name="Karuna Bhaila" userId="a5a30a92-e182-46e9-bda9-746235df0a13" providerId="ADAL" clId="{00815B74-91CD-48BC-96CE-B193B7C31BF2}" dt="2022-10-31T19:58:20.485" v="230" actId="47"/>
        <pc:sldMkLst>
          <pc:docMk/>
          <pc:sldMk cId="3184815801" sldId="284"/>
        </pc:sldMkLst>
      </pc:sldChg>
      <pc:sldChg chg="delSp modSp del mod">
        <pc:chgData name="Karuna Bhaila" userId="a5a30a92-e182-46e9-bda9-746235df0a13" providerId="ADAL" clId="{00815B74-91CD-48BC-96CE-B193B7C31BF2}" dt="2022-10-31T20:16:35.866" v="252" actId="47"/>
        <pc:sldMkLst>
          <pc:docMk/>
          <pc:sldMk cId="2402422002" sldId="285"/>
        </pc:sldMkLst>
        <pc:spChg chg="mod">
          <ac:chgData name="Karuna Bhaila" userId="a5a30a92-e182-46e9-bda9-746235df0a13" providerId="ADAL" clId="{00815B74-91CD-48BC-96CE-B193B7C31BF2}" dt="2022-10-31T20:15:36.282" v="238" actId="21"/>
          <ac:spMkLst>
            <pc:docMk/>
            <pc:sldMk cId="2402422002" sldId="285"/>
            <ac:spMk id="2" creationId="{13099975-F278-49C0-A3BA-4C0405D483D0}"/>
          </ac:spMkLst>
        </pc:spChg>
        <pc:spChg chg="mod">
          <ac:chgData name="Karuna Bhaila" userId="a5a30a92-e182-46e9-bda9-746235df0a13" providerId="ADAL" clId="{00815B74-91CD-48BC-96CE-B193B7C31BF2}" dt="2022-10-31T20:15:42.371" v="240" actId="21"/>
          <ac:spMkLst>
            <pc:docMk/>
            <pc:sldMk cId="2402422002" sldId="285"/>
            <ac:spMk id="3" creationId="{A01CC1FC-8E1F-4BE7-AC63-19C1C2CB3999}"/>
          </ac:spMkLst>
        </pc:spChg>
        <pc:picChg chg="del">
          <ac:chgData name="Karuna Bhaila" userId="a5a30a92-e182-46e9-bda9-746235df0a13" providerId="ADAL" clId="{00815B74-91CD-48BC-96CE-B193B7C31BF2}" dt="2022-10-31T20:16:16.416" v="248" actId="21"/>
          <ac:picMkLst>
            <pc:docMk/>
            <pc:sldMk cId="2402422002" sldId="285"/>
            <ac:picMk id="4" creationId="{89BFBDC4-7D93-4A87-B628-659097E4194A}"/>
          </ac:picMkLst>
        </pc:picChg>
      </pc:sldChg>
      <pc:sldChg chg="addSp delSp modSp del mod">
        <pc:chgData name="Karuna Bhaila" userId="a5a30a92-e182-46e9-bda9-746235df0a13" providerId="ADAL" clId="{00815B74-91CD-48BC-96CE-B193B7C31BF2}" dt="2022-10-31T20:17:18.815" v="268" actId="47"/>
        <pc:sldMkLst>
          <pc:docMk/>
          <pc:sldMk cId="2009718235" sldId="286"/>
        </pc:sldMkLst>
        <pc:spChg chg="add mod">
          <ac:chgData name="Karuna Bhaila" userId="a5a30a92-e182-46e9-bda9-746235df0a13" providerId="ADAL" clId="{00815B74-91CD-48BC-96CE-B193B7C31BF2}" dt="2022-10-31T20:16:45.079" v="253" actId="21"/>
          <ac:spMkLst>
            <pc:docMk/>
            <pc:sldMk cId="2009718235" sldId="286"/>
            <ac:spMk id="5" creationId="{493AB82B-46A3-C3C5-C46B-32388B15C532}"/>
          </ac:spMkLst>
        </pc:spChg>
        <pc:picChg chg="del">
          <ac:chgData name="Karuna Bhaila" userId="a5a30a92-e182-46e9-bda9-746235df0a13" providerId="ADAL" clId="{00815B74-91CD-48BC-96CE-B193B7C31BF2}" dt="2022-10-31T20:16:45.079" v="253" actId="21"/>
          <ac:picMkLst>
            <pc:docMk/>
            <pc:sldMk cId="2009718235" sldId="286"/>
            <ac:picMk id="8" creationId="{369FDED3-2033-4937-B1A5-9C473019045D}"/>
          </ac:picMkLst>
        </pc:picChg>
      </pc:sldChg>
      <pc:sldChg chg="addSp delSp modSp del mod">
        <pc:chgData name="Karuna Bhaila" userId="a5a30a92-e182-46e9-bda9-746235df0a13" providerId="ADAL" clId="{00815B74-91CD-48BC-96CE-B193B7C31BF2}" dt="2022-10-31T20:21:50.771" v="292" actId="47"/>
        <pc:sldMkLst>
          <pc:docMk/>
          <pc:sldMk cId="2635654586" sldId="287"/>
        </pc:sldMkLst>
        <pc:spChg chg="mod">
          <ac:chgData name="Karuna Bhaila" userId="a5a30a92-e182-46e9-bda9-746235df0a13" providerId="ADAL" clId="{00815B74-91CD-48BC-96CE-B193B7C31BF2}" dt="2022-10-31T20:21:31.968" v="283" actId="21"/>
          <ac:spMkLst>
            <pc:docMk/>
            <pc:sldMk cId="2635654586" sldId="287"/>
            <ac:spMk id="2" creationId="{012B5F8A-B53F-4112-9E60-290EE14CAEB3}"/>
          </ac:spMkLst>
        </pc:spChg>
        <pc:spChg chg="add mod">
          <ac:chgData name="Karuna Bhaila" userId="a5a30a92-e182-46e9-bda9-746235df0a13" providerId="ADAL" clId="{00815B74-91CD-48BC-96CE-B193B7C31BF2}" dt="2022-10-31T20:21:43.680" v="289" actId="21"/>
          <ac:spMkLst>
            <pc:docMk/>
            <pc:sldMk cId="2635654586" sldId="287"/>
            <ac:spMk id="5" creationId="{D46B57AE-2AF1-BDD2-9402-828F06366CEB}"/>
          </ac:spMkLst>
        </pc:spChg>
        <pc:spChg chg="del mod">
          <ac:chgData name="Karuna Bhaila" userId="a5a30a92-e182-46e9-bda9-746235df0a13" providerId="ADAL" clId="{00815B74-91CD-48BC-96CE-B193B7C31BF2}" dt="2022-10-31T20:21:39.468" v="287"/>
          <ac:spMkLst>
            <pc:docMk/>
            <pc:sldMk cId="2635654586" sldId="287"/>
            <ac:spMk id="6" creationId="{6E571AC5-92FE-4095-B532-5D477A3DCF4F}"/>
          </ac:spMkLst>
        </pc:spChg>
        <pc:picChg chg="del">
          <ac:chgData name="Karuna Bhaila" userId="a5a30a92-e182-46e9-bda9-746235df0a13" providerId="ADAL" clId="{00815B74-91CD-48BC-96CE-B193B7C31BF2}" dt="2022-10-31T20:21:43.680" v="289" actId="21"/>
          <ac:picMkLst>
            <pc:docMk/>
            <pc:sldMk cId="2635654586" sldId="287"/>
            <ac:picMk id="4" creationId="{0224DD75-DC60-4925-9921-5134285E45AF}"/>
          </ac:picMkLst>
        </pc:picChg>
      </pc:sldChg>
      <pc:sldChg chg="del">
        <pc:chgData name="Karuna Bhaila" userId="a5a30a92-e182-46e9-bda9-746235df0a13" providerId="ADAL" clId="{00815B74-91CD-48BC-96CE-B193B7C31BF2}" dt="2022-10-31T20:18:11.787" v="270" actId="47"/>
        <pc:sldMkLst>
          <pc:docMk/>
          <pc:sldMk cId="2050128845" sldId="288"/>
        </pc:sldMkLst>
      </pc:sldChg>
      <pc:sldChg chg="del">
        <pc:chgData name="Karuna Bhaila" userId="a5a30a92-e182-46e9-bda9-746235df0a13" providerId="ADAL" clId="{00815B74-91CD-48BC-96CE-B193B7C31BF2}" dt="2022-10-31T20:18:13.394" v="271" actId="47"/>
        <pc:sldMkLst>
          <pc:docMk/>
          <pc:sldMk cId="3761510850" sldId="289"/>
        </pc:sldMkLst>
      </pc:sldChg>
      <pc:sldChg chg="del">
        <pc:chgData name="Karuna Bhaila" userId="a5a30a92-e182-46e9-bda9-746235df0a13" providerId="ADAL" clId="{00815B74-91CD-48BC-96CE-B193B7C31BF2}" dt="2022-10-31T20:18:16.718" v="272" actId="47"/>
        <pc:sldMkLst>
          <pc:docMk/>
          <pc:sldMk cId="551498263" sldId="290"/>
        </pc:sldMkLst>
      </pc:sldChg>
      <pc:sldChg chg="del">
        <pc:chgData name="Karuna Bhaila" userId="a5a30a92-e182-46e9-bda9-746235df0a13" providerId="ADAL" clId="{00815B74-91CD-48BC-96CE-B193B7C31BF2}" dt="2022-10-31T20:18:33.695" v="273" actId="47"/>
        <pc:sldMkLst>
          <pc:docMk/>
          <pc:sldMk cId="3736010967" sldId="291"/>
        </pc:sldMkLst>
      </pc:sldChg>
      <pc:sldChg chg="del">
        <pc:chgData name="Karuna Bhaila" userId="a5a30a92-e182-46e9-bda9-746235df0a13" providerId="ADAL" clId="{00815B74-91CD-48BC-96CE-B193B7C31BF2}" dt="2022-10-31T20:18:36.852" v="274" actId="47"/>
        <pc:sldMkLst>
          <pc:docMk/>
          <pc:sldMk cId="1442933369" sldId="292"/>
        </pc:sldMkLst>
      </pc:sldChg>
      <pc:sldChg chg="del">
        <pc:chgData name="Karuna Bhaila" userId="a5a30a92-e182-46e9-bda9-746235df0a13" providerId="ADAL" clId="{00815B74-91CD-48BC-96CE-B193B7C31BF2}" dt="2022-10-31T20:18:44.462" v="275" actId="47"/>
        <pc:sldMkLst>
          <pc:docMk/>
          <pc:sldMk cId="3569771629" sldId="293"/>
        </pc:sldMkLst>
      </pc:sldChg>
      <pc:sldChg chg="del">
        <pc:chgData name="Karuna Bhaila" userId="a5a30a92-e182-46e9-bda9-746235df0a13" providerId="ADAL" clId="{00815B74-91CD-48BC-96CE-B193B7C31BF2}" dt="2022-10-31T20:18:47.777" v="276" actId="47"/>
        <pc:sldMkLst>
          <pc:docMk/>
          <pc:sldMk cId="3707601251" sldId="294"/>
        </pc:sldMkLst>
      </pc:sldChg>
      <pc:sldChg chg="del">
        <pc:chgData name="Karuna Bhaila" userId="a5a30a92-e182-46e9-bda9-746235df0a13" providerId="ADAL" clId="{00815B74-91CD-48BC-96CE-B193B7C31BF2}" dt="2022-10-31T20:20:17.099" v="277" actId="47"/>
        <pc:sldMkLst>
          <pc:docMk/>
          <pc:sldMk cId="422295946" sldId="295"/>
        </pc:sldMkLst>
      </pc:sldChg>
      <pc:sldChg chg="delSp mod modTransition">
        <pc:chgData name="Karuna Bhaila" userId="a5a30a92-e182-46e9-bda9-746235df0a13" providerId="ADAL" clId="{00815B74-91CD-48BC-96CE-B193B7C31BF2}" dt="2022-11-06T02:29:40.753" v="1373"/>
        <pc:sldMkLst>
          <pc:docMk/>
          <pc:sldMk cId="1360685886" sldId="296"/>
        </pc:sldMkLst>
        <pc:picChg chg="del">
          <ac:chgData name="Karuna Bhaila" userId="a5a30a92-e182-46e9-bda9-746235df0a13" providerId="ADAL" clId="{00815B74-91CD-48BC-96CE-B193B7C31BF2}" dt="2022-10-31T20:20:27.287" v="278" actId="478"/>
          <ac:picMkLst>
            <pc:docMk/>
            <pc:sldMk cId="1360685886" sldId="296"/>
            <ac:picMk id="9" creationId="{4DD36907-2C05-4DE7-B781-33D5A8F81049}"/>
          </ac:picMkLst>
        </pc:picChg>
      </pc:sldChg>
      <pc:sldChg chg="del">
        <pc:chgData name="Karuna Bhaila" userId="a5a30a92-e182-46e9-bda9-746235df0a13" providerId="ADAL" clId="{00815B74-91CD-48BC-96CE-B193B7C31BF2}" dt="2022-10-31T19:58:27.547" v="231" actId="47"/>
        <pc:sldMkLst>
          <pc:docMk/>
          <pc:sldMk cId="1518221135" sldId="297"/>
        </pc:sldMkLst>
      </pc:sldChg>
      <pc:sldChg chg="del">
        <pc:chgData name="Karuna Bhaila" userId="a5a30a92-e182-46e9-bda9-746235df0a13" providerId="ADAL" clId="{00815B74-91CD-48BC-96CE-B193B7C31BF2}" dt="2022-10-31T20:20:32.682" v="279" actId="47"/>
        <pc:sldMkLst>
          <pc:docMk/>
          <pc:sldMk cId="1720854806" sldId="298"/>
        </pc:sldMkLst>
      </pc:sldChg>
      <pc:sldChg chg="del">
        <pc:chgData name="Karuna Bhaila" userId="a5a30a92-e182-46e9-bda9-746235df0a13" providerId="ADAL" clId="{00815B74-91CD-48BC-96CE-B193B7C31BF2}" dt="2022-10-31T20:20:35.734" v="280" actId="47"/>
        <pc:sldMkLst>
          <pc:docMk/>
          <pc:sldMk cId="2431123417" sldId="299"/>
        </pc:sldMkLst>
      </pc:sldChg>
      <pc:sldChg chg="addSp delSp del mod">
        <pc:chgData name="Karuna Bhaila" userId="a5a30a92-e182-46e9-bda9-746235df0a13" providerId="ADAL" clId="{00815B74-91CD-48BC-96CE-B193B7C31BF2}" dt="2022-10-31T20:20:37.986" v="281" actId="47"/>
        <pc:sldMkLst>
          <pc:docMk/>
          <pc:sldMk cId="2550373087" sldId="300"/>
        </pc:sldMkLst>
        <pc:picChg chg="add del">
          <ac:chgData name="Karuna Bhaila" userId="a5a30a92-e182-46e9-bda9-746235df0a13" providerId="ADAL" clId="{00815B74-91CD-48BC-96CE-B193B7C31BF2}" dt="2022-10-31T19:58:42.893" v="233" actId="478"/>
          <ac:picMkLst>
            <pc:docMk/>
            <pc:sldMk cId="2550373087" sldId="300"/>
            <ac:picMk id="4" creationId="{8D2D364C-76FC-4FE0-BC59-3CDCB78B3D75}"/>
          </ac:picMkLst>
        </pc:picChg>
      </pc:sldChg>
      <pc:sldChg chg="modSp mod modTransition">
        <pc:chgData name="Karuna Bhaila" userId="a5a30a92-e182-46e9-bda9-746235df0a13" providerId="ADAL" clId="{00815B74-91CD-48BC-96CE-B193B7C31BF2}" dt="2022-11-06T02:30:16.960" v="1385"/>
        <pc:sldMkLst>
          <pc:docMk/>
          <pc:sldMk cId="2527223002" sldId="301"/>
        </pc:sldMkLst>
        <pc:spChg chg="mod">
          <ac:chgData name="Karuna Bhaila" userId="a5a30a92-e182-46e9-bda9-746235df0a13" providerId="ADAL" clId="{00815B74-91CD-48BC-96CE-B193B7C31BF2}" dt="2022-10-31T21:52:06.804" v="1065" actId="20577"/>
          <ac:spMkLst>
            <pc:docMk/>
            <pc:sldMk cId="2527223002" sldId="301"/>
            <ac:spMk id="3" creationId="{429C2B7A-A214-42D9-A25F-E82665C40CB3}"/>
          </ac:spMkLst>
        </pc:spChg>
      </pc:sldChg>
      <pc:sldChg chg="modSp mod">
        <pc:chgData name="Karuna Bhaila" userId="a5a30a92-e182-46e9-bda9-746235df0a13" providerId="ADAL" clId="{00815B74-91CD-48BC-96CE-B193B7C31BF2}" dt="2022-10-31T19:45:05.779" v="126" actId="20577"/>
        <pc:sldMkLst>
          <pc:docMk/>
          <pc:sldMk cId="1550794275" sldId="303"/>
        </pc:sldMkLst>
        <pc:spChg chg="mod">
          <ac:chgData name="Karuna Bhaila" userId="a5a30a92-e182-46e9-bda9-746235df0a13" providerId="ADAL" clId="{00815B74-91CD-48BC-96CE-B193B7C31BF2}" dt="2022-10-31T19:45:05.779" v="126" actId="20577"/>
          <ac:spMkLst>
            <pc:docMk/>
            <pc:sldMk cId="1550794275" sldId="303"/>
            <ac:spMk id="2" creationId="{8C4038AD-3F99-E244-E536-B261C6A2E7DD}"/>
          </ac:spMkLst>
        </pc:spChg>
      </pc:sldChg>
      <pc:sldChg chg="addSp delSp modSp mod ord">
        <pc:chgData name="Karuna Bhaila" userId="a5a30a92-e182-46e9-bda9-746235df0a13" providerId="ADAL" clId="{00815B74-91CD-48BC-96CE-B193B7C31BF2}" dt="2022-11-07T22:02:04.524" v="1406" actId="1076"/>
        <pc:sldMkLst>
          <pc:docMk/>
          <pc:sldMk cId="2946133488" sldId="305"/>
        </pc:sldMkLst>
        <pc:spChg chg="add del mod">
          <ac:chgData name="Karuna Bhaila" userId="a5a30a92-e182-46e9-bda9-746235df0a13" providerId="ADAL" clId="{00815B74-91CD-48BC-96CE-B193B7C31BF2}" dt="2022-11-07T22:02:04.524" v="1406" actId="1076"/>
          <ac:spMkLst>
            <pc:docMk/>
            <pc:sldMk cId="2946133488" sldId="305"/>
            <ac:spMk id="2" creationId="{4F9F0CD8-ED18-C6E4-8B27-F924980F4BD6}"/>
          </ac:spMkLst>
        </pc:spChg>
        <pc:spChg chg="add del mod">
          <ac:chgData name="Karuna Bhaila" userId="a5a30a92-e182-46e9-bda9-746235df0a13" providerId="ADAL" clId="{00815B74-91CD-48BC-96CE-B193B7C31BF2}" dt="2022-11-07T22:01:54.031" v="1403" actId="21"/>
          <ac:spMkLst>
            <pc:docMk/>
            <pc:sldMk cId="2946133488" sldId="305"/>
            <ac:spMk id="6" creationId="{6BB87BA0-8ACA-61C6-BAFF-1485899BD4F4}"/>
          </ac:spMkLst>
        </pc:spChg>
        <pc:spChg chg="add del mod">
          <ac:chgData name="Karuna Bhaila" userId="a5a30a92-e182-46e9-bda9-746235df0a13" providerId="ADAL" clId="{00815B74-91CD-48BC-96CE-B193B7C31BF2}" dt="2022-11-07T22:01:51.839" v="1400"/>
          <ac:spMkLst>
            <pc:docMk/>
            <pc:sldMk cId="2946133488" sldId="305"/>
            <ac:spMk id="7" creationId="{9581B255-5002-14C3-D00B-143D820D8E3C}"/>
          </ac:spMkLst>
        </pc:spChg>
        <pc:inkChg chg="add del">
          <ac:chgData name="Karuna Bhaila" userId="a5a30a92-e182-46e9-bda9-746235df0a13" providerId="ADAL" clId="{00815B74-91CD-48BC-96CE-B193B7C31BF2}" dt="2022-11-07T22:01:59.239" v="1405" actId="478"/>
          <ac:inkMkLst>
            <pc:docMk/>
            <pc:sldMk cId="2946133488" sldId="305"/>
            <ac:inkMk id="11" creationId="{621CEF69-02E0-5C25-3753-F97A7C66F4E2}"/>
          </ac:inkMkLst>
        </pc:inkChg>
      </pc:sldChg>
      <pc:sldChg chg="addSp modSp mod">
        <pc:chgData name="Karuna Bhaila" userId="a5a30a92-e182-46e9-bda9-746235df0a13" providerId="ADAL" clId="{00815B74-91CD-48BC-96CE-B193B7C31BF2}" dt="2022-10-31T21:00:17.207" v="443" actId="20577"/>
        <pc:sldMkLst>
          <pc:docMk/>
          <pc:sldMk cId="1436393142" sldId="306"/>
        </pc:sldMkLst>
        <pc:spChg chg="mod">
          <ac:chgData name="Karuna Bhaila" userId="a5a30a92-e182-46e9-bda9-746235df0a13" providerId="ADAL" clId="{00815B74-91CD-48BC-96CE-B193B7C31BF2}" dt="2022-10-31T19:38:47.123" v="43" actId="20577"/>
          <ac:spMkLst>
            <pc:docMk/>
            <pc:sldMk cId="1436393142" sldId="306"/>
            <ac:spMk id="2" creationId="{B2D2859B-01B7-7D71-4BB2-AFD7FCC81B48}"/>
          </ac:spMkLst>
        </pc:spChg>
        <pc:spChg chg="mod">
          <ac:chgData name="Karuna Bhaila" userId="a5a30a92-e182-46e9-bda9-746235df0a13" providerId="ADAL" clId="{00815B74-91CD-48BC-96CE-B193B7C31BF2}" dt="2022-10-31T21:00:17.207" v="443" actId="20577"/>
          <ac:spMkLst>
            <pc:docMk/>
            <pc:sldMk cId="1436393142" sldId="306"/>
            <ac:spMk id="3" creationId="{272154E8-4BE4-C8CD-4238-CD75DA62BC1F}"/>
          </ac:spMkLst>
        </pc:spChg>
        <pc:picChg chg="mod">
          <ac:chgData name="Karuna Bhaila" userId="a5a30a92-e182-46e9-bda9-746235df0a13" providerId="ADAL" clId="{00815B74-91CD-48BC-96CE-B193B7C31BF2}" dt="2022-10-31T19:42:04.394" v="98" actId="1035"/>
          <ac:picMkLst>
            <pc:docMk/>
            <pc:sldMk cId="1436393142" sldId="306"/>
            <ac:picMk id="5" creationId="{52D83D40-19D7-BDAC-BBA6-DC3994A5B2D0}"/>
          </ac:picMkLst>
        </pc:picChg>
        <pc:picChg chg="add mod modCrop">
          <ac:chgData name="Karuna Bhaila" userId="a5a30a92-e182-46e9-bda9-746235df0a13" providerId="ADAL" clId="{00815B74-91CD-48BC-96CE-B193B7C31BF2}" dt="2022-10-31T19:43:21.895" v="107" actId="1076"/>
          <ac:picMkLst>
            <pc:docMk/>
            <pc:sldMk cId="1436393142" sldId="306"/>
            <ac:picMk id="7" creationId="{FBA55630-090D-46F8-F469-03E79E154F8C}"/>
          </ac:picMkLst>
        </pc:picChg>
        <pc:picChg chg="add mod">
          <ac:chgData name="Karuna Bhaila" userId="a5a30a92-e182-46e9-bda9-746235df0a13" providerId="ADAL" clId="{00815B74-91CD-48BC-96CE-B193B7C31BF2}" dt="2022-10-31T19:43:24.979" v="108" actId="1076"/>
          <ac:picMkLst>
            <pc:docMk/>
            <pc:sldMk cId="1436393142" sldId="306"/>
            <ac:picMk id="9" creationId="{CD2A0693-B5C6-7AAD-70E2-464D75A5B6A3}"/>
          </ac:picMkLst>
        </pc:picChg>
      </pc:sldChg>
      <pc:sldChg chg="new del">
        <pc:chgData name="Karuna Bhaila" userId="a5a30a92-e182-46e9-bda9-746235df0a13" providerId="ADAL" clId="{00815B74-91CD-48BC-96CE-B193B7C31BF2}" dt="2022-10-31T19:56:33.665" v="202" actId="47"/>
        <pc:sldMkLst>
          <pc:docMk/>
          <pc:sldMk cId="2681457193" sldId="307"/>
        </pc:sldMkLst>
      </pc:sldChg>
      <pc:sldChg chg="addSp modSp new mod">
        <pc:chgData name="Karuna Bhaila" userId="a5a30a92-e182-46e9-bda9-746235df0a13" providerId="ADAL" clId="{00815B74-91CD-48BC-96CE-B193B7C31BF2}" dt="2022-10-31T19:57:27.095" v="219" actId="20577"/>
        <pc:sldMkLst>
          <pc:docMk/>
          <pc:sldMk cId="3130586524" sldId="307"/>
        </pc:sldMkLst>
        <pc:spChg chg="mod">
          <ac:chgData name="Karuna Bhaila" userId="a5a30a92-e182-46e9-bda9-746235df0a13" providerId="ADAL" clId="{00815B74-91CD-48BC-96CE-B193B7C31BF2}" dt="2022-10-31T19:56:40.058" v="204"/>
          <ac:spMkLst>
            <pc:docMk/>
            <pc:sldMk cId="3130586524" sldId="307"/>
            <ac:spMk id="2" creationId="{C0E6EF9C-723D-99F7-D39A-9265C434943B}"/>
          </ac:spMkLst>
        </pc:spChg>
        <pc:spChg chg="mod">
          <ac:chgData name="Karuna Bhaila" userId="a5a30a92-e182-46e9-bda9-746235df0a13" providerId="ADAL" clId="{00815B74-91CD-48BC-96CE-B193B7C31BF2}" dt="2022-10-31T19:57:27.095" v="219" actId="20577"/>
          <ac:spMkLst>
            <pc:docMk/>
            <pc:sldMk cId="3130586524" sldId="307"/>
            <ac:spMk id="3" creationId="{9FA53BAE-7376-71D0-4AB7-7BD9B6DD9366}"/>
          </ac:spMkLst>
        </pc:spChg>
        <pc:picChg chg="add mod">
          <ac:chgData name="Karuna Bhaila" userId="a5a30a92-e182-46e9-bda9-746235df0a13" providerId="ADAL" clId="{00815B74-91CD-48BC-96CE-B193B7C31BF2}" dt="2022-10-31T19:57:13.432" v="214" actId="1076"/>
          <ac:picMkLst>
            <pc:docMk/>
            <pc:sldMk cId="3130586524" sldId="307"/>
            <ac:picMk id="4" creationId="{0AFDD5BE-597E-0E18-3082-5AC6D0E5DCFA}"/>
          </ac:picMkLst>
        </pc:picChg>
      </pc:sldChg>
      <pc:sldChg chg="addSp delSp modSp new mod">
        <pc:chgData name="Karuna Bhaila" userId="a5a30a92-e182-46e9-bda9-746235df0a13" providerId="ADAL" clId="{00815B74-91CD-48BC-96CE-B193B7C31BF2}" dt="2022-10-31T20:17:14.489" v="267" actId="14100"/>
        <pc:sldMkLst>
          <pc:docMk/>
          <pc:sldMk cId="4029298159" sldId="308"/>
        </pc:sldMkLst>
        <pc:spChg chg="mod">
          <ac:chgData name="Karuna Bhaila" userId="a5a30a92-e182-46e9-bda9-746235df0a13" providerId="ADAL" clId="{00815B74-91CD-48BC-96CE-B193B7C31BF2}" dt="2022-10-31T20:15:38.955" v="239"/>
          <ac:spMkLst>
            <pc:docMk/>
            <pc:sldMk cId="4029298159" sldId="308"/>
            <ac:spMk id="2" creationId="{8440DD7D-6C17-CE1B-B0F6-F35454EEF872}"/>
          </ac:spMkLst>
        </pc:spChg>
        <pc:spChg chg="mod">
          <ac:chgData name="Karuna Bhaila" userId="a5a30a92-e182-46e9-bda9-746235df0a13" providerId="ADAL" clId="{00815B74-91CD-48BC-96CE-B193B7C31BF2}" dt="2022-10-31T20:17:14.489" v="267" actId="14100"/>
          <ac:spMkLst>
            <pc:docMk/>
            <pc:sldMk cId="4029298159" sldId="308"/>
            <ac:spMk id="3" creationId="{D6A6112B-CFE0-48E5-BE20-E13DAE0C43C7}"/>
          </ac:spMkLst>
        </pc:spChg>
        <pc:picChg chg="add mod">
          <ac:chgData name="Karuna Bhaila" userId="a5a30a92-e182-46e9-bda9-746235df0a13" providerId="ADAL" clId="{00815B74-91CD-48BC-96CE-B193B7C31BF2}" dt="2022-10-31T20:17:14.068" v="266" actId="1076"/>
          <ac:picMkLst>
            <pc:docMk/>
            <pc:sldMk cId="4029298159" sldId="308"/>
            <ac:picMk id="4" creationId="{AFADD9E8-0D6E-8976-58F4-1336734A3ECD}"/>
          </ac:picMkLst>
        </pc:picChg>
        <pc:picChg chg="add del mod">
          <ac:chgData name="Karuna Bhaila" userId="a5a30a92-e182-46e9-bda9-746235df0a13" providerId="ADAL" clId="{00815B74-91CD-48BC-96CE-B193B7C31BF2}" dt="2022-10-31T20:17:13.647" v="265"/>
          <ac:picMkLst>
            <pc:docMk/>
            <pc:sldMk cId="4029298159" sldId="308"/>
            <ac:picMk id="5" creationId="{7838B144-3A64-A931-7C1D-DA05BBDDC88C}"/>
          </ac:picMkLst>
        </pc:picChg>
      </pc:sldChg>
      <pc:sldChg chg="add del">
        <pc:chgData name="Karuna Bhaila" userId="a5a30a92-e182-46e9-bda9-746235df0a13" providerId="ADAL" clId="{00815B74-91CD-48BC-96CE-B193B7C31BF2}" dt="2022-10-31T20:18:05.349" v="269" actId="47"/>
        <pc:sldMkLst>
          <pc:docMk/>
          <pc:sldMk cId="1284280048" sldId="309"/>
        </pc:sldMkLst>
      </pc:sldChg>
      <pc:sldChg chg="addSp modSp new mod">
        <pc:chgData name="Karuna Bhaila" userId="a5a30a92-e182-46e9-bda9-746235df0a13" providerId="ADAL" clId="{00815B74-91CD-48BC-96CE-B193B7C31BF2}" dt="2022-10-31T20:21:48.571" v="291" actId="1076"/>
        <pc:sldMkLst>
          <pc:docMk/>
          <pc:sldMk cId="2051494170" sldId="309"/>
        </pc:sldMkLst>
        <pc:spChg chg="mod">
          <ac:chgData name="Karuna Bhaila" userId="a5a30a92-e182-46e9-bda9-746235df0a13" providerId="ADAL" clId="{00815B74-91CD-48BC-96CE-B193B7C31BF2}" dt="2022-10-31T20:21:34.610" v="284"/>
          <ac:spMkLst>
            <pc:docMk/>
            <pc:sldMk cId="2051494170" sldId="309"/>
            <ac:spMk id="2" creationId="{E6DF6E96-CC7F-C034-9F2C-19E0316A6294}"/>
          </ac:spMkLst>
        </pc:spChg>
        <pc:spChg chg="mod">
          <ac:chgData name="Karuna Bhaila" userId="a5a30a92-e182-46e9-bda9-746235df0a13" providerId="ADAL" clId="{00815B74-91CD-48BC-96CE-B193B7C31BF2}" dt="2022-10-31T20:21:40.956" v="288"/>
          <ac:spMkLst>
            <pc:docMk/>
            <pc:sldMk cId="2051494170" sldId="309"/>
            <ac:spMk id="3" creationId="{53C5AEDC-3701-93F1-4B9A-E9942C5A764C}"/>
          </ac:spMkLst>
        </pc:spChg>
        <pc:picChg chg="add mod">
          <ac:chgData name="Karuna Bhaila" userId="a5a30a92-e182-46e9-bda9-746235df0a13" providerId="ADAL" clId="{00815B74-91CD-48BC-96CE-B193B7C31BF2}" dt="2022-10-31T20:21:48.571" v="291" actId="1076"/>
          <ac:picMkLst>
            <pc:docMk/>
            <pc:sldMk cId="2051494170" sldId="309"/>
            <ac:picMk id="4" creationId="{848BC049-1C68-B1DB-8C1E-DBF79F0B957F}"/>
          </ac:picMkLst>
        </pc:picChg>
      </pc:sldChg>
      <pc:sldChg chg="new del">
        <pc:chgData name="Karuna Bhaila" userId="a5a30a92-e182-46e9-bda9-746235df0a13" providerId="ADAL" clId="{00815B74-91CD-48BC-96CE-B193B7C31BF2}" dt="2022-10-31T20:15:27.044" v="236" actId="680"/>
        <pc:sldMkLst>
          <pc:docMk/>
          <pc:sldMk cId="2233357153" sldId="309"/>
        </pc:sldMkLst>
      </pc:sldChg>
      <pc:sldChg chg="modSp new del mod">
        <pc:chgData name="Karuna Bhaila" userId="a5a30a92-e182-46e9-bda9-746235df0a13" providerId="ADAL" clId="{00815B74-91CD-48BC-96CE-B193B7C31BF2}" dt="2022-10-31T20:50:27.775" v="411" actId="47"/>
        <pc:sldMkLst>
          <pc:docMk/>
          <pc:sldMk cId="3649460994" sldId="310"/>
        </pc:sldMkLst>
        <pc:spChg chg="mod">
          <ac:chgData name="Karuna Bhaila" userId="a5a30a92-e182-46e9-bda9-746235df0a13" providerId="ADAL" clId="{00815B74-91CD-48BC-96CE-B193B7C31BF2}" dt="2022-10-31T20:23:09.170" v="335" actId="20577"/>
          <ac:spMkLst>
            <pc:docMk/>
            <pc:sldMk cId="3649460994" sldId="310"/>
            <ac:spMk id="2" creationId="{DAEC27E7-2EB4-BC98-6ED8-9FF646E49F81}"/>
          </ac:spMkLst>
        </pc:spChg>
      </pc:sldChg>
      <pc:sldChg chg="modSp add del mod">
        <pc:chgData name="Karuna Bhaila" userId="a5a30a92-e182-46e9-bda9-746235df0a13" providerId="ADAL" clId="{00815B74-91CD-48BC-96CE-B193B7C31BF2}" dt="2022-10-31T20:50:33.808" v="413" actId="47"/>
        <pc:sldMkLst>
          <pc:docMk/>
          <pc:sldMk cId="3808829199" sldId="311"/>
        </pc:sldMkLst>
        <pc:spChg chg="mod">
          <ac:chgData name="Karuna Bhaila" userId="a5a30a92-e182-46e9-bda9-746235df0a13" providerId="ADAL" clId="{00815B74-91CD-48BC-96CE-B193B7C31BF2}" dt="2022-10-31T20:23:13.932" v="340" actId="20577"/>
          <ac:spMkLst>
            <pc:docMk/>
            <pc:sldMk cId="3808829199" sldId="311"/>
            <ac:spMk id="2" creationId="{DAEC27E7-2EB4-BC98-6ED8-9FF646E49F81}"/>
          </ac:spMkLst>
        </pc:spChg>
      </pc:sldChg>
      <pc:sldChg chg="modSp add del mod">
        <pc:chgData name="Karuna Bhaila" userId="a5a30a92-e182-46e9-bda9-746235df0a13" providerId="ADAL" clId="{00815B74-91CD-48BC-96CE-B193B7C31BF2}" dt="2022-10-31T20:50:35.843" v="414" actId="47"/>
        <pc:sldMkLst>
          <pc:docMk/>
          <pc:sldMk cId="1765550809" sldId="312"/>
        </pc:sldMkLst>
        <pc:spChg chg="mod">
          <ac:chgData name="Karuna Bhaila" userId="a5a30a92-e182-46e9-bda9-746235df0a13" providerId="ADAL" clId="{00815B74-91CD-48BC-96CE-B193B7C31BF2}" dt="2022-10-31T20:23:20.226" v="348" actId="20577"/>
          <ac:spMkLst>
            <pc:docMk/>
            <pc:sldMk cId="1765550809" sldId="312"/>
            <ac:spMk id="2" creationId="{DAEC27E7-2EB4-BC98-6ED8-9FF646E49F81}"/>
          </ac:spMkLst>
        </pc:spChg>
      </pc:sldChg>
      <pc:sldChg chg="modSp add del mod ord">
        <pc:chgData name="Karuna Bhaila" userId="a5a30a92-e182-46e9-bda9-746235df0a13" providerId="ADAL" clId="{00815B74-91CD-48BC-96CE-B193B7C31BF2}" dt="2022-10-31T20:50:28.139" v="412" actId="47"/>
        <pc:sldMkLst>
          <pc:docMk/>
          <pc:sldMk cId="3849303518" sldId="313"/>
        </pc:sldMkLst>
        <pc:spChg chg="mod">
          <ac:chgData name="Karuna Bhaila" userId="a5a30a92-e182-46e9-bda9-746235df0a13" providerId="ADAL" clId="{00815B74-91CD-48BC-96CE-B193B7C31BF2}" dt="2022-10-31T20:23:35.703" v="370" actId="20577"/>
          <ac:spMkLst>
            <pc:docMk/>
            <pc:sldMk cId="3849303518" sldId="313"/>
            <ac:spMk id="2" creationId="{DAEC27E7-2EB4-BC98-6ED8-9FF646E49F81}"/>
          </ac:spMkLst>
        </pc:spChg>
      </pc:sldChg>
      <pc:sldChg chg="add del">
        <pc:chgData name="Karuna Bhaila" userId="a5a30a92-e182-46e9-bda9-746235df0a13" providerId="ADAL" clId="{00815B74-91CD-48BC-96CE-B193B7C31BF2}" dt="2022-10-31T21:07:26.979" v="675" actId="47"/>
        <pc:sldMkLst>
          <pc:docMk/>
          <pc:sldMk cId="3192286542" sldId="314"/>
        </pc:sldMkLst>
      </pc:sldChg>
      <pc:sldChg chg="modSp add mod modTransition">
        <pc:chgData name="Karuna Bhaila" userId="a5a30a92-e182-46e9-bda9-746235df0a13" providerId="ADAL" clId="{00815B74-91CD-48BC-96CE-B193B7C31BF2}" dt="2022-11-06T02:29:43.237" v="1374"/>
        <pc:sldMkLst>
          <pc:docMk/>
          <pc:sldMk cId="379548770" sldId="315"/>
        </pc:sldMkLst>
        <pc:spChg chg="mod">
          <ac:chgData name="Karuna Bhaila" userId="a5a30a92-e182-46e9-bda9-746235df0a13" providerId="ADAL" clId="{00815B74-91CD-48BC-96CE-B193B7C31BF2}" dt="2022-10-31T21:17:49.516" v="758" actId="20577"/>
          <ac:spMkLst>
            <pc:docMk/>
            <pc:sldMk cId="379548770" sldId="315"/>
            <ac:spMk id="3" creationId="{2206A43D-8C5A-412E-A0EB-7607F1E7EA58}"/>
          </ac:spMkLst>
        </pc:spChg>
        <pc:picChg chg="mod">
          <ac:chgData name="Karuna Bhaila" userId="a5a30a92-e182-46e9-bda9-746235df0a13" providerId="ADAL" clId="{00815B74-91CD-48BC-96CE-B193B7C31BF2}" dt="2022-10-31T21:17:53.864" v="759" actId="1076"/>
          <ac:picMkLst>
            <pc:docMk/>
            <pc:sldMk cId="379548770" sldId="315"/>
            <ac:picMk id="4" creationId="{59A10DFF-7AAA-4C3C-BE8F-5E2E134C2C1F}"/>
          </ac:picMkLst>
        </pc:picChg>
      </pc:sldChg>
      <pc:sldChg chg="delSp modSp add mod modTransition modAnim">
        <pc:chgData name="Karuna Bhaila" userId="a5a30a92-e182-46e9-bda9-746235df0a13" providerId="ADAL" clId="{00815B74-91CD-48BC-96CE-B193B7C31BF2}" dt="2022-11-06T02:30:31.275" v="1387"/>
        <pc:sldMkLst>
          <pc:docMk/>
          <pc:sldMk cId="2622543415" sldId="316"/>
        </pc:sldMkLst>
        <pc:spChg chg="mod">
          <ac:chgData name="Karuna Bhaila" userId="a5a30a92-e182-46e9-bda9-746235df0a13" providerId="ADAL" clId="{00815B74-91CD-48BC-96CE-B193B7C31BF2}" dt="2022-10-31T21:16:36.276" v="742" actId="20577"/>
          <ac:spMkLst>
            <pc:docMk/>
            <pc:sldMk cId="2622543415" sldId="316"/>
            <ac:spMk id="2" creationId="{7DB3D07B-21C1-4CFA-9A38-6AFB962439C7}"/>
          </ac:spMkLst>
        </pc:spChg>
        <pc:spChg chg="mod ord">
          <ac:chgData name="Karuna Bhaila" userId="a5a30a92-e182-46e9-bda9-746235df0a13" providerId="ADAL" clId="{00815B74-91CD-48BC-96CE-B193B7C31BF2}" dt="2022-10-31T21:16:13.104" v="720" actId="167"/>
          <ac:spMkLst>
            <pc:docMk/>
            <pc:sldMk cId="2622543415" sldId="316"/>
            <ac:spMk id="6" creationId="{A1607621-1B12-42ED-A271-94B972DE9D57}"/>
          </ac:spMkLst>
        </pc:spChg>
        <pc:picChg chg="del mod">
          <ac:chgData name="Karuna Bhaila" userId="a5a30a92-e182-46e9-bda9-746235df0a13" providerId="ADAL" clId="{00815B74-91CD-48BC-96CE-B193B7C31BF2}" dt="2022-10-31T21:15:08.337" v="692" actId="478"/>
          <ac:picMkLst>
            <pc:docMk/>
            <pc:sldMk cId="2622543415" sldId="316"/>
            <ac:picMk id="3" creationId="{ED62567E-A8B5-4D23-A09D-7E01F1F246EC}"/>
          </ac:picMkLst>
        </pc:picChg>
        <pc:picChg chg="mod">
          <ac:chgData name="Karuna Bhaila" userId="a5a30a92-e182-46e9-bda9-746235df0a13" providerId="ADAL" clId="{00815B74-91CD-48BC-96CE-B193B7C31BF2}" dt="2022-10-31T21:16:20.167" v="721" actId="1076"/>
          <ac:picMkLst>
            <pc:docMk/>
            <pc:sldMk cId="2622543415" sldId="316"/>
            <ac:picMk id="4" creationId="{AD5E07D8-CE7A-4160-A6B4-5D4E291AEB05}"/>
          </ac:picMkLst>
        </pc:picChg>
      </pc:sldChg>
      <pc:sldChg chg="addSp delSp modSp add del mod">
        <pc:chgData name="Karuna Bhaila" userId="a5a30a92-e182-46e9-bda9-746235df0a13" providerId="ADAL" clId="{00815B74-91CD-48BC-96CE-B193B7C31BF2}" dt="2022-10-31T21:16:39.292" v="743" actId="47"/>
        <pc:sldMkLst>
          <pc:docMk/>
          <pc:sldMk cId="3594301453" sldId="317"/>
        </pc:sldMkLst>
        <pc:spChg chg="add del mod">
          <ac:chgData name="Karuna Bhaila" userId="a5a30a92-e182-46e9-bda9-746235df0a13" providerId="ADAL" clId="{00815B74-91CD-48BC-96CE-B193B7C31BF2}" dt="2022-10-31T21:14:32.575" v="689" actId="47"/>
          <ac:spMkLst>
            <pc:docMk/>
            <pc:sldMk cId="3594301453" sldId="317"/>
            <ac:spMk id="3" creationId="{B9F1A047-BF81-415C-B7B0-52C15E826CBD}"/>
          </ac:spMkLst>
        </pc:spChg>
        <pc:spChg chg="mod">
          <ac:chgData name="Karuna Bhaila" userId="a5a30a92-e182-46e9-bda9-746235df0a13" providerId="ADAL" clId="{00815B74-91CD-48BC-96CE-B193B7C31BF2}" dt="2022-10-31T21:15:19.545" v="698" actId="21"/>
          <ac:spMkLst>
            <pc:docMk/>
            <pc:sldMk cId="3594301453" sldId="317"/>
            <ac:spMk id="6" creationId="{00000000-0000-0000-0000-000000000000}"/>
          </ac:spMkLst>
        </pc:spChg>
        <pc:picChg chg="add del">
          <ac:chgData name="Karuna Bhaila" userId="a5a30a92-e182-46e9-bda9-746235df0a13" providerId="ADAL" clId="{00815B74-91CD-48BC-96CE-B193B7C31BF2}" dt="2022-10-31T21:15:03.182" v="691" actId="478"/>
          <ac:picMkLst>
            <pc:docMk/>
            <pc:sldMk cId="3594301453" sldId="317"/>
            <ac:picMk id="7" creationId="{00000000-0000-0000-0000-000000000000}"/>
          </ac:picMkLst>
        </pc:picChg>
      </pc:sldChg>
      <pc:sldChg chg="add del">
        <pc:chgData name="Karuna Bhaila" userId="a5a30a92-e182-46e9-bda9-746235df0a13" providerId="ADAL" clId="{00815B74-91CD-48BC-96CE-B193B7C31BF2}" dt="2022-10-31T21:16:44.937" v="744" actId="47"/>
        <pc:sldMkLst>
          <pc:docMk/>
          <pc:sldMk cId="1036310211" sldId="318"/>
        </pc:sldMkLst>
      </pc:sldChg>
      <pc:sldChg chg="delSp modSp add mod modTransition">
        <pc:chgData name="Karuna Bhaila" userId="a5a30a92-e182-46e9-bda9-746235df0a13" providerId="ADAL" clId="{00815B74-91CD-48BC-96CE-B193B7C31BF2}" dt="2022-11-06T02:29:52.150" v="1376"/>
        <pc:sldMkLst>
          <pc:docMk/>
          <pc:sldMk cId="1359235427" sldId="319"/>
        </pc:sldMkLst>
        <pc:spChg chg="mod">
          <ac:chgData name="Karuna Bhaila" userId="a5a30a92-e182-46e9-bda9-746235df0a13" providerId="ADAL" clId="{00815B74-91CD-48BC-96CE-B193B7C31BF2}" dt="2022-10-31T21:17:59.983" v="773" actId="20577"/>
          <ac:spMkLst>
            <pc:docMk/>
            <pc:sldMk cId="1359235427" sldId="319"/>
            <ac:spMk id="3" creationId="{5B89FA8D-8147-4A39-A807-B2A9AAD11DAD}"/>
          </ac:spMkLst>
        </pc:spChg>
        <pc:picChg chg="del">
          <ac:chgData name="Karuna Bhaila" userId="a5a30a92-e182-46e9-bda9-746235df0a13" providerId="ADAL" clId="{00815B74-91CD-48BC-96CE-B193B7C31BF2}" dt="2022-10-31T21:17:32.622" v="746" actId="478"/>
          <ac:picMkLst>
            <pc:docMk/>
            <pc:sldMk cId="1359235427" sldId="319"/>
            <ac:picMk id="4" creationId="{F3A829DE-2441-4889-8D5D-7BDABEDE2D8D}"/>
          </ac:picMkLst>
        </pc:picChg>
      </pc:sldChg>
      <pc:sldChg chg="modSp add mod modTransition modAnim">
        <pc:chgData name="Karuna Bhaila" userId="a5a30a92-e182-46e9-bda9-746235df0a13" providerId="ADAL" clId="{00815B74-91CD-48BC-96CE-B193B7C31BF2}" dt="2022-11-08T00:23:36.993" v="1409" actId="1076"/>
        <pc:sldMkLst>
          <pc:docMk/>
          <pc:sldMk cId="2052337766" sldId="320"/>
        </pc:sldMkLst>
        <pc:spChg chg="mod">
          <ac:chgData name="Karuna Bhaila" userId="a5a30a92-e182-46e9-bda9-746235df0a13" providerId="ADAL" clId="{00815B74-91CD-48BC-96CE-B193B7C31BF2}" dt="2022-10-31T21:33:25.805" v="797" actId="1076"/>
          <ac:spMkLst>
            <pc:docMk/>
            <pc:sldMk cId="2052337766" sldId="320"/>
            <ac:spMk id="4" creationId="{3C27102A-BF51-4768-8EAA-0CF9C658B1B7}"/>
          </ac:spMkLst>
        </pc:spChg>
        <pc:spChg chg="mod">
          <ac:chgData name="Karuna Bhaila" userId="a5a30a92-e182-46e9-bda9-746235df0a13" providerId="ADAL" clId="{00815B74-91CD-48BC-96CE-B193B7C31BF2}" dt="2022-10-31T21:33:25.805" v="797" actId="1076"/>
          <ac:spMkLst>
            <pc:docMk/>
            <pc:sldMk cId="2052337766" sldId="320"/>
            <ac:spMk id="7" creationId="{1BCB8D99-B0EA-43AA-B625-CFDCB86F8F20}"/>
          </ac:spMkLst>
        </pc:spChg>
        <pc:spChg chg="mod">
          <ac:chgData name="Karuna Bhaila" userId="a5a30a92-e182-46e9-bda9-746235df0a13" providerId="ADAL" clId="{00815B74-91CD-48BC-96CE-B193B7C31BF2}" dt="2022-10-31T21:33:25.805" v="797" actId="1076"/>
          <ac:spMkLst>
            <pc:docMk/>
            <pc:sldMk cId="2052337766" sldId="320"/>
            <ac:spMk id="8" creationId="{EA16FABA-00B3-45F5-A667-1C93916C3D95}"/>
          </ac:spMkLst>
        </pc:spChg>
        <pc:spChg chg="mod">
          <ac:chgData name="Karuna Bhaila" userId="a5a30a92-e182-46e9-bda9-746235df0a13" providerId="ADAL" clId="{00815B74-91CD-48BC-96CE-B193B7C31BF2}" dt="2022-10-31T21:33:25.805" v="797" actId="1076"/>
          <ac:spMkLst>
            <pc:docMk/>
            <pc:sldMk cId="2052337766" sldId="320"/>
            <ac:spMk id="9" creationId="{7F99B7F5-BBB1-48D3-B435-EC6F352A353D}"/>
          </ac:spMkLst>
        </pc:spChg>
        <pc:spChg chg="mod">
          <ac:chgData name="Karuna Bhaila" userId="a5a30a92-e182-46e9-bda9-746235df0a13" providerId="ADAL" clId="{00815B74-91CD-48BC-96CE-B193B7C31BF2}" dt="2022-10-31T21:33:25.805" v="797" actId="1076"/>
          <ac:spMkLst>
            <pc:docMk/>
            <pc:sldMk cId="2052337766" sldId="320"/>
            <ac:spMk id="12" creationId="{D5D9D06C-38FE-4AA3-825C-CF8A6340EAB0}"/>
          </ac:spMkLst>
        </pc:spChg>
        <pc:spChg chg="mod">
          <ac:chgData name="Karuna Bhaila" userId="a5a30a92-e182-46e9-bda9-746235df0a13" providerId="ADAL" clId="{00815B74-91CD-48BC-96CE-B193B7C31BF2}" dt="2022-10-31T21:33:25.805" v="797" actId="1076"/>
          <ac:spMkLst>
            <pc:docMk/>
            <pc:sldMk cId="2052337766" sldId="320"/>
            <ac:spMk id="13" creationId="{67878354-0520-4EB1-ABDA-FE394812C7DA}"/>
          </ac:spMkLst>
        </pc:spChg>
        <pc:picChg chg="mod">
          <ac:chgData name="Karuna Bhaila" userId="a5a30a92-e182-46e9-bda9-746235df0a13" providerId="ADAL" clId="{00815B74-91CD-48BC-96CE-B193B7C31BF2}" dt="2022-11-08T00:23:36.993" v="1409" actId="1076"/>
          <ac:picMkLst>
            <pc:docMk/>
            <pc:sldMk cId="2052337766" sldId="320"/>
            <ac:picMk id="5" creationId="{48370306-25FA-4DAE-9887-8233A7B32985}"/>
          </ac:picMkLst>
        </pc:picChg>
        <pc:cxnChg chg="mod">
          <ac:chgData name="Karuna Bhaila" userId="a5a30a92-e182-46e9-bda9-746235df0a13" providerId="ADAL" clId="{00815B74-91CD-48BC-96CE-B193B7C31BF2}" dt="2022-10-31T21:33:25.805" v="797" actId="1076"/>
          <ac:cxnSpMkLst>
            <pc:docMk/>
            <pc:sldMk cId="2052337766" sldId="320"/>
            <ac:cxnSpMk id="6" creationId="{E1EE2A58-34E1-447C-A928-06DC65ABAF41}"/>
          </ac:cxnSpMkLst>
        </pc:cxnChg>
        <pc:cxnChg chg="mod">
          <ac:chgData name="Karuna Bhaila" userId="a5a30a92-e182-46e9-bda9-746235df0a13" providerId="ADAL" clId="{00815B74-91CD-48BC-96CE-B193B7C31BF2}" dt="2022-10-31T21:33:25.805" v="797" actId="1076"/>
          <ac:cxnSpMkLst>
            <pc:docMk/>
            <pc:sldMk cId="2052337766" sldId="320"/>
            <ac:cxnSpMk id="10" creationId="{4CF283AA-FBB5-4735-BF2B-64A4A826E31E}"/>
          </ac:cxnSpMkLst>
        </pc:cxnChg>
        <pc:cxnChg chg="mod">
          <ac:chgData name="Karuna Bhaila" userId="a5a30a92-e182-46e9-bda9-746235df0a13" providerId="ADAL" clId="{00815B74-91CD-48BC-96CE-B193B7C31BF2}" dt="2022-10-31T21:33:25.805" v="797" actId="1076"/>
          <ac:cxnSpMkLst>
            <pc:docMk/>
            <pc:sldMk cId="2052337766" sldId="320"/>
            <ac:cxnSpMk id="11" creationId="{138AF61A-E977-4731-95E2-F6B54C00EFA0}"/>
          </ac:cxnSpMkLst>
        </pc:cxnChg>
      </pc:sldChg>
      <pc:sldChg chg="modSp add mod modTransition modAnim">
        <pc:chgData name="Karuna Bhaila" userId="a5a30a92-e182-46e9-bda9-746235df0a13" providerId="ADAL" clId="{00815B74-91CD-48BC-96CE-B193B7C31BF2}" dt="2022-11-06T02:30:01.089" v="1380"/>
        <pc:sldMkLst>
          <pc:docMk/>
          <pc:sldMk cId="3677686618" sldId="321"/>
        </pc:sldMkLst>
        <pc:spChg chg="mod">
          <ac:chgData name="Karuna Bhaila" userId="a5a30a92-e182-46e9-bda9-746235df0a13" providerId="ADAL" clId="{00815B74-91CD-48BC-96CE-B193B7C31BF2}" dt="2022-10-31T21:33:59.260" v="801" actId="20577"/>
          <ac:spMkLst>
            <pc:docMk/>
            <pc:sldMk cId="3677686618" sldId="321"/>
            <ac:spMk id="3" creationId="{BE9F063D-6961-402F-A9B0-904884062C7A}"/>
          </ac:spMkLst>
        </pc:spChg>
        <pc:spChg chg="mod">
          <ac:chgData name="Karuna Bhaila" userId="a5a30a92-e182-46e9-bda9-746235df0a13" providerId="ADAL" clId="{00815B74-91CD-48BC-96CE-B193B7C31BF2}" dt="2022-10-31T21:34:38.954" v="804" actId="1582"/>
          <ac:spMkLst>
            <pc:docMk/>
            <pc:sldMk cId="3677686618" sldId="321"/>
            <ac:spMk id="4" creationId="{C7E3EF80-72F7-4228-A093-30DB42A80104}"/>
          </ac:spMkLst>
        </pc:spChg>
        <pc:spChg chg="mod">
          <ac:chgData name="Karuna Bhaila" userId="a5a30a92-e182-46e9-bda9-746235df0a13" providerId="ADAL" clId="{00815B74-91CD-48BC-96CE-B193B7C31BF2}" dt="2022-10-31T21:34:19.891" v="802" actId="1582"/>
          <ac:spMkLst>
            <pc:docMk/>
            <pc:sldMk cId="3677686618" sldId="321"/>
            <ac:spMk id="5" creationId="{1B4CA14F-00B9-4477-AC19-F6A212571F06}"/>
          </ac:spMkLst>
        </pc:spChg>
        <pc:spChg chg="mod">
          <ac:chgData name="Karuna Bhaila" userId="a5a30a92-e182-46e9-bda9-746235df0a13" providerId="ADAL" clId="{00815B74-91CD-48BC-96CE-B193B7C31BF2}" dt="2022-10-31T21:34:28.708" v="803" actId="1582"/>
          <ac:spMkLst>
            <pc:docMk/>
            <pc:sldMk cId="3677686618" sldId="321"/>
            <ac:spMk id="7" creationId="{B605CFC9-8BFF-4CA8-9AEE-A72344082F23}"/>
          </ac:spMkLst>
        </pc:spChg>
        <pc:spChg chg="mod">
          <ac:chgData name="Karuna Bhaila" userId="a5a30a92-e182-46e9-bda9-746235df0a13" providerId="ADAL" clId="{00815B74-91CD-48BC-96CE-B193B7C31BF2}" dt="2022-10-31T21:34:45.601" v="805" actId="1582"/>
          <ac:spMkLst>
            <pc:docMk/>
            <pc:sldMk cId="3677686618" sldId="321"/>
            <ac:spMk id="9" creationId="{C7E3EF80-72F7-4228-A093-30DB42A80104}"/>
          </ac:spMkLst>
        </pc:spChg>
        <pc:spChg chg="mod">
          <ac:chgData name="Karuna Bhaila" userId="a5a30a92-e182-46e9-bda9-746235df0a13" providerId="ADAL" clId="{00815B74-91CD-48BC-96CE-B193B7C31BF2}" dt="2022-10-31T21:34:53.094" v="806" actId="1582"/>
          <ac:spMkLst>
            <pc:docMk/>
            <pc:sldMk cId="3677686618" sldId="321"/>
            <ac:spMk id="10" creationId="{B605CFC9-8BFF-4CA8-9AEE-A72344082F23}"/>
          </ac:spMkLst>
        </pc:spChg>
        <pc:picChg chg="mod">
          <ac:chgData name="Karuna Bhaila" userId="a5a30a92-e182-46e9-bda9-746235df0a13" providerId="ADAL" clId="{00815B74-91CD-48BC-96CE-B193B7C31BF2}" dt="2022-10-31T21:33:56.471" v="800" actId="1076"/>
          <ac:picMkLst>
            <pc:docMk/>
            <pc:sldMk cId="3677686618" sldId="321"/>
            <ac:picMk id="8" creationId="{00000000-0000-0000-0000-000000000000}"/>
          </ac:picMkLst>
        </pc:picChg>
      </pc:sldChg>
      <pc:sldChg chg="modSp add mod modTransition">
        <pc:chgData name="Karuna Bhaila" userId="a5a30a92-e182-46e9-bda9-746235df0a13" providerId="ADAL" clId="{00815B74-91CD-48BC-96CE-B193B7C31BF2}" dt="2022-11-06T02:30:03.605" v="1381"/>
        <pc:sldMkLst>
          <pc:docMk/>
          <pc:sldMk cId="573286681" sldId="322"/>
        </pc:sldMkLst>
        <pc:spChg chg="mod">
          <ac:chgData name="Karuna Bhaila" userId="a5a30a92-e182-46e9-bda9-746235df0a13" providerId="ADAL" clId="{00815B74-91CD-48BC-96CE-B193B7C31BF2}" dt="2022-10-31T21:36:56.223" v="813" actId="20577"/>
          <ac:spMkLst>
            <pc:docMk/>
            <pc:sldMk cId="573286681" sldId="322"/>
            <ac:spMk id="3" creationId="{1A823B8B-DDD6-48CC-BE97-AF162ADEE383}"/>
          </ac:spMkLst>
        </pc:spChg>
        <pc:picChg chg="mod">
          <ac:chgData name="Karuna Bhaila" userId="a5a30a92-e182-46e9-bda9-746235df0a13" providerId="ADAL" clId="{00815B74-91CD-48BC-96CE-B193B7C31BF2}" dt="2022-10-31T21:36:54.174" v="809" actId="1076"/>
          <ac:picMkLst>
            <pc:docMk/>
            <pc:sldMk cId="573286681" sldId="322"/>
            <ac:picMk id="4" creationId="{51274EEC-735A-442E-B328-8DF279E5EBCD}"/>
          </ac:picMkLst>
        </pc:picChg>
      </pc:sldChg>
      <pc:sldChg chg="modSp add mod ord modTransition">
        <pc:chgData name="Karuna Bhaila" userId="a5a30a92-e182-46e9-bda9-746235df0a13" providerId="ADAL" clId="{00815B74-91CD-48BC-96CE-B193B7C31BF2}" dt="2022-11-06T02:29:54.208" v="1377"/>
        <pc:sldMkLst>
          <pc:docMk/>
          <pc:sldMk cId="3548910569" sldId="323"/>
        </pc:sldMkLst>
        <pc:spChg chg="mod">
          <ac:chgData name="Karuna Bhaila" userId="a5a30a92-e182-46e9-bda9-746235df0a13" providerId="ADAL" clId="{00815B74-91CD-48BC-96CE-B193B7C31BF2}" dt="2022-10-31T21:30:59.351" v="790" actId="20577"/>
          <ac:spMkLst>
            <pc:docMk/>
            <pc:sldMk cId="3548910569" sldId="323"/>
            <ac:spMk id="3" creationId="{6FF0F796-6ADB-4C87-A388-3222B493E237}"/>
          </ac:spMkLst>
        </pc:spChg>
        <pc:picChg chg="mod">
          <ac:chgData name="Karuna Bhaila" userId="a5a30a92-e182-46e9-bda9-746235df0a13" providerId="ADAL" clId="{00815B74-91CD-48BC-96CE-B193B7C31BF2}" dt="2022-10-31T21:30:53.767" v="780" actId="1076"/>
          <ac:picMkLst>
            <pc:docMk/>
            <pc:sldMk cId="3548910569" sldId="323"/>
            <ac:picMk id="5" creationId="{A850B706-65B8-4E05-8371-75357FEFDA4F}"/>
          </ac:picMkLst>
        </pc:picChg>
      </pc:sldChg>
      <pc:sldChg chg="modSp add mod ord modTransition">
        <pc:chgData name="Karuna Bhaila" userId="a5a30a92-e182-46e9-bda9-746235df0a13" providerId="ADAL" clId="{00815B74-91CD-48BC-96CE-B193B7C31BF2}" dt="2022-11-06T02:29:56.371" v="1378"/>
        <pc:sldMkLst>
          <pc:docMk/>
          <pc:sldMk cId="277007017" sldId="324"/>
        </pc:sldMkLst>
        <pc:spChg chg="mod">
          <ac:chgData name="Karuna Bhaila" userId="a5a30a92-e182-46e9-bda9-746235df0a13" providerId="ADAL" clId="{00815B74-91CD-48BC-96CE-B193B7C31BF2}" dt="2022-10-31T21:31:26.118" v="792" actId="14100"/>
          <ac:spMkLst>
            <pc:docMk/>
            <pc:sldMk cId="277007017" sldId="324"/>
            <ac:spMk id="3" creationId="{D9B5E810-8FC6-44D5-85ED-C63B977B4F83}"/>
          </ac:spMkLst>
        </pc:spChg>
        <pc:picChg chg="mod">
          <ac:chgData name="Karuna Bhaila" userId="a5a30a92-e182-46e9-bda9-746235df0a13" providerId="ADAL" clId="{00815B74-91CD-48BC-96CE-B193B7C31BF2}" dt="2022-10-31T21:31:36.344" v="795" actId="1076"/>
          <ac:picMkLst>
            <pc:docMk/>
            <pc:sldMk cId="277007017" sldId="324"/>
            <ac:picMk id="6" creationId="{BD2873BC-9B18-4E31-8DAE-041212B1D211}"/>
          </ac:picMkLst>
        </pc:picChg>
      </pc:sldChg>
      <pc:sldChg chg="modSp add mod modTransition">
        <pc:chgData name="Karuna Bhaila" userId="a5a30a92-e182-46e9-bda9-746235df0a13" providerId="ADAL" clId="{00815B74-91CD-48BC-96CE-B193B7C31BF2}" dt="2022-11-06T02:30:10.516" v="1383"/>
        <pc:sldMkLst>
          <pc:docMk/>
          <pc:sldMk cId="88037445" sldId="325"/>
        </pc:sldMkLst>
        <pc:spChg chg="mod">
          <ac:chgData name="Karuna Bhaila" userId="a5a30a92-e182-46e9-bda9-746235df0a13" providerId="ADAL" clId="{00815B74-91CD-48BC-96CE-B193B7C31BF2}" dt="2022-10-31T21:59:42.749" v="1099" actId="20577"/>
          <ac:spMkLst>
            <pc:docMk/>
            <pc:sldMk cId="88037445" sldId="325"/>
            <ac:spMk id="3" creationId="{085F51BF-34AB-4044-805F-4B2D005189EA}"/>
          </ac:spMkLst>
        </pc:spChg>
      </pc:sldChg>
      <pc:sldChg chg="addSp delSp modSp add del mod delAnim">
        <pc:chgData name="Karuna Bhaila" userId="a5a30a92-e182-46e9-bda9-746235df0a13" providerId="ADAL" clId="{00815B74-91CD-48BC-96CE-B193B7C31BF2}" dt="2022-10-31T22:00:28.966" v="1108" actId="47"/>
        <pc:sldMkLst>
          <pc:docMk/>
          <pc:sldMk cId="4092825411" sldId="326"/>
        </pc:sldMkLst>
        <pc:spChg chg="mod">
          <ac:chgData name="Karuna Bhaila" userId="a5a30a92-e182-46e9-bda9-746235df0a13" providerId="ADAL" clId="{00815B74-91CD-48BC-96CE-B193B7C31BF2}" dt="2022-10-31T22:00:15.211" v="1105" actId="21"/>
          <ac:spMkLst>
            <pc:docMk/>
            <pc:sldMk cId="4092825411" sldId="326"/>
            <ac:spMk id="2" creationId="{5239001E-3D07-4560-A91B-D5AFDB76C5C5}"/>
          </ac:spMkLst>
        </pc:spChg>
        <pc:spChg chg="del">
          <ac:chgData name="Karuna Bhaila" userId="a5a30a92-e182-46e9-bda9-746235df0a13" providerId="ADAL" clId="{00815B74-91CD-48BC-96CE-B193B7C31BF2}" dt="2022-10-31T22:00:26.042" v="1107" actId="21"/>
          <ac:spMkLst>
            <pc:docMk/>
            <pc:sldMk cId="4092825411" sldId="326"/>
            <ac:spMk id="3" creationId="{135F3C1F-D87A-4A78-A847-16E3D4BABE4A}"/>
          </ac:spMkLst>
        </pc:spChg>
        <pc:spChg chg="del">
          <ac:chgData name="Karuna Bhaila" userId="a5a30a92-e182-46e9-bda9-746235df0a13" providerId="ADAL" clId="{00815B74-91CD-48BC-96CE-B193B7C31BF2}" dt="2022-10-31T22:00:26.042" v="1107" actId="21"/>
          <ac:spMkLst>
            <pc:docMk/>
            <pc:sldMk cId="4092825411" sldId="326"/>
            <ac:spMk id="5" creationId="{281EEB64-BF6B-49E6-A6C0-6EBACB373991}"/>
          </ac:spMkLst>
        </pc:spChg>
        <pc:spChg chg="del">
          <ac:chgData name="Karuna Bhaila" userId="a5a30a92-e182-46e9-bda9-746235df0a13" providerId="ADAL" clId="{00815B74-91CD-48BC-96CE-B193B7C31BF2}" dt="2022-10-31T22:00:26.042" v="1107" actId="21"/>
          <ac:spMkLst>
            <pc:docMk/>
            <pc:sldMk cId="4092825411" sldId="326"/>
            <ac:spMk id="7" creationId="{85A82181-0054-4207-845F-3EA288753DE6}"/>
          </ac:spMkLst>
        </pc:spChg>
        <pc:spChg chg="add del mod">
          <ac:chgData name="Karuna Bhaila" userId="a5a30a92-e182-46e9-bda9-746235df0a13" providerId="ADAL" clId="{00815B74-91CD-48BC-96CE-B193B7C31BF2}" dt="2022-10-31T22:00:06.577" v="1103"/>
          <ac:spMkLst>
            <pc:docMk/>
            <pc:sldMk cId="4092825411" sldId="326"/>
            <ac:spMk id="8" creationId="{534F8DF9-19B6-4C69-AE61-4E8CE0C3A67B}"/>
          </ac:spMkLst>
        </pc:spChg>
        <pc:spChg chg="del">
          <ac:chgData name="Karuna Bhaila" userId="a5a30a92-e182-46e9-bda9-746235df0a13" providerId="ADAL" clId="{00815B74-91CD-48BC-96CE-B193B7C31BF2}" dt="2022-10-31T22:00:26.042" v="1107" actId="21"/>
          <ac:spMkLst>
            <pc:docMk/>
            <pc:sldMk cId="4092825411" sldId="326"/>
            <ac:spMk id="11" creationId="{0BF777AC-DFD9-411C-A481-E4C813C31941}"/>
          </ac:spMkLst>
        </pc:spChg>
        <pc:spChg chg="add mod">
          <ac:chgData name="Karuna Bhaila" userId="a5a30a92-e182-46e9-bda9-746235df0a13" providerId="ADAL" clId="{00815B74-91CD-48BC-96CE-B193B7C31BF2}" dt="2022-10-31T22:00:26.042" v="1107" actId="21"/>
          <ac:spMkLst>
            <pc:docMk/>
            <pc:sldMk cId="4092825411" sldId="326"/>
            <ac:spMk id="12" creationId="{22B3C6FC-9302-7F37-F503-F7C25509E547}"/>
          </ac:spMkLst>
        </pc:spChg>
        <pc:spChg chg="del">
          <ac:chgData name="Karuna Bhaila" userId="a5a30a92-e182-46e9-bda9-746235df0a13" providerId="ADAL" clId="{00815B74-91CD-48BC-96CE-B193B7C31BF2}" dt="2022-10-31T22:00:26.042" v="1107" actId="21"/>
          <ac:spMkLst>
            <pc:docMk/>
            <pc:sldMk cId="4092825411" sldId="326"/>
            <ac:spMk id="15" creationId="{FC854B50-C52F-4E3A-9894-E0E97B2E27D4}"/>
          </ac:spMkLst>
        </pc:spChg>
        <pc:picChg chg="del">
          <ac:chgData name="Karuna Bhaila" userId="a5a30a92-e182-46e9-bda9-746235df0a13" providerId="ADAL" clId="{00815B74-91CD-48BC-96CE-B193B7C31BF2}" dt="2022-10-31T22:00:26.042" v="1107" actId="21"/>
          <ac:picMkLst>
            <pc:docMk/>
            <pc:sldMk cId="4092825411" sldId="326"/>
            <ac:picMk id="6" creationId="{EA3008BC-C3AC-4208-ADDF-67FF24E5976E}"/>
          </ac:picMkLst>
        </pc:picChg>
        <pc:cxnChg chg="del">
          <ac:chgData name="Karuna Bhaila" userId="a5a30a92-e182-46e9-bda9-746235df0a13" providerId="ADAL" clId="{00815B74-91CD-48BC-96CE-B193B7C31BF2}" dt="2022-10-31T22:00:26.042" v="1107" actId="21"/>
          <ac:cxnSpMkLst>
            <pc:docMk/>
            <pc:sldMk cId="4092825411" sldId="326"/>
            <ac:cxnSpMk id="4" creationId="{FF7D173E-E176-4D59-A96B-A38F70F3163D}"/>
          </ac:cxnSpMkLst>
        </pc:cxnChg>
        <pc:cxnChg chg="del">
          <ac:chgData name="Karuna Bhaila" userId="a5a30a92-e182-46e9-bda9-746235df0a13" providerId="ADAL" clId="{00815B74-91CD-48BC-96CE-B193B7C31BF2}" dt="2022-10-31T22:00:26.042" v="1107" actId="21"/>
          <ac:cxnSpMkLst>
            <pc:docMk/>
            <pc:sldMk cId="4092825411" sldId="326"/>
            <ac:cxnSpMk id="9" creationId="{EF59FB84-FC04-4F08-826C-FD5F7F48186B}"/>
          </ac:cxnSpMkLst>
        </pc:cxnChg>
        <pc:cxnChg chg="del">
          <ac:chgData name="Karuna Bhaila" userId="a5a30a92-e182-46e9-bda9-746235df0a13" providerId="ADAL" clId="{00815B74-91CD-48BC-96CE-B193B7C31BF2}" dt="2022-10-31T22:00:26.042" v="1107" actId="21"/>
          <ac:cxnSpMkLst>
            <pc:docMk/>
            <pc:sldMk cId="4092825411" sldId="326"/>
            <ac:cxnSpMk id="13" creationId="{D2B79407-9327-4414-94A9-8C05898D72A3}"/>
          </ac:cxnSpMkLst>
        </pc:cxnChg>
      </pc:sldChg>
      <pc:sldChg chg="addSp delSp modSp add mod modTransition">
        <pc:chgData name="Karuna Bhaila" userId="a5a30a92-e182-46e9-bda9-746235df0a13" providerId="ADAL" clId="{00815B74-91CD-48BC-96CE-B193B7C31BF2}" dt="2022-11-06T02:30:14.812" v="1384"/>
        <pc:sldMkLst>
          <pc:docMk/>
          <pc:sldMk cId="3327124009" sldId="327"/>
        </pc:sldMkLst>
        <pc:spChg chg="add mod">
          <ac:chgData name="Karuna Bhaila" userId="a5a30a92-e182-46e9-bda9-746235df0a13" providerId="ADAL" clId="{00815B74-91CD-48BC-96CE-B193B7C31BF2}" dt="2022-10-31T22:01:49.570" v="1121" actId="1582"/>
          <ac:spMkLst>
            <pc:docMk/>
            <pc:sldMk cId="3327124009" sldId="327"/>
            <ac:spMk id="3" creationId="{27228A56-F072-C5D7-C8B1-53DF83A71583}"/>
          </ac:spMkLst>
        </pc:spChg>
        <pc:spChg chg="add mod">
          <ac:chgData name="Karuna Bhaila" userId="a5a30a92-e182-46e9-bda9-746235df0a13" providerId="ADAL" clId="{00815B74-91CD-48BC-96CE-B193B7C31BF2}" dt="2022-10-31T22:04:05.674" v="1165" actId="207"/>
          <ac:spMkLst>
            <pc:docMk/>
            <pc:sldMk cId="3327124009" sldId="327"/>
            <ac:spMk id="5" creationId="{D2BCDC6A-7CD1-0857-59D8-71C1F2CB4B0C}"/>
          </ac:spMkLst>
        </pc:spChg>
        <pc:spChg chg="add mod">
          <ac:chgData name="Karuna Bhaila" userId="a5a30a92-e182-46e9-bda9-746235df0a13" providerId="ADAL" clId="{00815B74-91CD-48BC-96CE-B193B7C31BF2}" dt="2022-10-31T22:02:17.674" v="1148" actId="14100"/>
          <ac:spMkLst>
            <pc:docMk/>
            <pc:sldMk cId="3327124009" sldId="327"/>
            <ac:spMk id="6" creationId="{CA5BDE57-2910-E227-3AAA-9AED352C915E}"/>
          </ac:spMkLst>
        </pc:spChg>
        <pc:spChg chg="add del mod">
          <ac:chgData name="Karuna Bhaila" userId="a5a30a92-e182-46e9-bda9-746235df0a13" providerId="ADAL" clId="{00815B74-91CD-48BC-96CE-B193B7C31BF2}" dt="2022-10-31T22:02:23.662" v="1151"/>
          <ac:spMkLst>
            <pc:docMk/>
            <pc:sldMk cId="3327124009" sldId="327"/>
            <ac:spMk id="7" creationId="{38DB670C-ABCB-6FD7-0BFC-E75286BF033E}"/>
          </ac:spMkLst>
        </pc:spChg>
        <pc:spChg chg="add mod">
          <ac:chgData name="Karuna Bhaila" userId="a5a30a92-e182-46e9-bda9-746235df0a13" providerId="ADAL" clId="{00815B74-91CD-48BC-96CE-B193B7C31BF2}" dt="2022-10-31T22:04:01.852" v="1164" actId="207"/>
          <ac:spMkLst>
            <pc:docMk/>
            <pc:sldMk cId="3327124009" sldId="327"/>
            <ac:spMk id="8" creationId="{12FBADF2-A381-E74F-B084-5FBC2B56CB3B}"/>
          </ac:spMkLst>
        </pc:spChg>
        <pc:spChg chg="add mod">
          <ac:chgData name="Karuna Bhaila" userId="a5a30a92-e182-46e9-bda9-746235df0a13" providerId="ADAL" clId="{00815B74-91CD-48BC-96CE-B193B7C31BF2}" dt="2022-10-31T22:22:02.376" v="1327" actId="20577"/>
          <ac:spMkLst>
            <pc:docMk/>
            <pc:sldMk cId="3327124009" sldId="327"/>
            <ac:spMk id="9" creationId="{125D156E-C231-10FE-5AF4-81A0303E9FCC}"/>
          </ac:spMkLst>
        </pc:spChg>
        <pc:picChg chg="mod">
          <ac:chgData name="Karuna Bhaila" userId="a5a30a92-e182-46e9-bda9-746235df0a13" providerId="ADAL" clId="{00815B74-91CD-48BC-96CE-B193B7C31BF2}" dt="2022-10-31T22:02:09.159" v="1145" actId="1076"/>
          <ac:picMkLst>
            <pc:docMk/>
            <pc:sldMk cId="3327124009" sldId="327"/>
            <ac:picMk id="4" creationId="{638C62A9-DA9D-417C-AEDD-4A539FAF8F5D}"/>
          </ac:picMkLst>
        </pc:picChg>
      </pc:sldChg>
      <pc:sldChg chg="add del">
        <pc:chgData name="Karuna Bhaila" userId="a5a30a92-e182-46e9-bda9-746235df0a13" providerId="ADAL" clId="{00815B74-91CD-48BC-96CE-B193B7C31BF2}" dt="2022-10-31T22:18:33.097" v="1170" actId="47"/>
        <pc:sldMkLst>
          <pc:docMk/>
          <pc:sldMk cId="2334090592" sldId="328"/>
        </pc:sldMkLst>
      </pc:sldChg>
      <pc:sldChg chg="add del">
        <pc:chgData name="Karuna Bhaila" userId="a5a30a92-e182-46e9-bda9-746235df0a13" providerId="ADAL" clId="{00815B74-91CD-48BC-96CE-B193B7C31BF2}" dt="2022-10-31T22:18:33.579" v="1171" actId="47"/>
        <pc:sldMkLst>
          <pc:docMk/>
          <pc:sldMk cId="1712580177" sldId="329"/>
        </pc:sldMkLst>
      </pc:sldChg>
      <pc:sldChg chg="modSp add del mod">
        <pc:chgData name="Karuna Bhaila" userId="a5a30a92-e182-46e9-bda9-746235df0a13" providerId="ADAL" clId="{00815B74-91CD-48BC-96CE-B193B7C31BF2}" dt="2022-10-31T22:22:16.723" v="1328" actId="47"/>
        <pc:sldMkLst>
          <pc:docMk/>
          <pc:sldMk cId="2575612864" sldId="330"/>
        </pc:sldMkLst>
        <pc:spChg chg="mod">
          <ac:chgData name="Karuna Bhaila" userId="a5a30a92-e182-46e9-bda9-746235df0a13" providerId="ADAL" clId="{00815B74-91CD-48BC-96CE-B193B7C31BF2}" dt="2022-10-31T22:03:44.316" v="1161" actId="20577"/>
          <ac:spMkLst>
            <pc:docMk/>
            <pc:sldMk cId="2575612864" sldId="330"/>
            <ac:spMk id="2" creationId="{A9B28BC5-9500-48E4-88B9-10CD1EC3100E}"/>
          </ac:spMkLst>
        </pc:spChg>
        <pc:picChg chg="mod">
          <ac:chgData name="Karuna Bhaila" userId="a5a30a92-e182-46e9-bda9-746235df0a13" providerId="ADAL" clId="{00815B74-91CD-48BC-96CE-B193B7C31BF2}" dt="2022-10-31T22:15:12.202" v="1169" actId="1076"/>
          <ac:picMkLst>
            <pc:docMk/>
            <pc:sldMk cId="2575612864" sldId="330"/>
            <ac:picMk id="6" creationId="{C3B40604-C23F-45B1-B10C-C991ED54E83B}"/>
          </ac:picMkLst>
        </pc:picChg>
      </pc:sldChg>
      <pc:sldChg chg="modSp new mod ord">
        <pc:chgData name="Karuna Bhaila" userId="a5a30a92-e182-46e9-bda9-746235df0a13" providerId="ADAL" clId="{00815B74-91CD-48BC-96CE-B193B7C31BF2}" dt="2022-10-31T22:25:58.250" v="1359" actId="20577"/>
        <pc:sldMkLst>
          <pc:docMk/>
          <pc:sldMk cId="1005728120" sldId="331"/>
        </pc:sldMkLst>
        <pc:spChg chg="mod">
          <ac:chgData name="Karuna Bhaila" userId="a5a30a92-e182-46e9-bda9-746235df0a13" providerId="ADAL" clId="{00815B74-91CD-48BC-96CE-B193B7C31BF2}" dt="2022-10-31T20:55:02.308" v="420" actId="20577"/>
          <ac:spMkLst>
            <pc:docMk/>
            <pc:sldMk cId="1005728120" sldId="331"/>
            <ac:spMk id="2" creationId="{A3B10076-71C9-5BD1-B197-F2BD566F8B3F}"/>
          </ac:spMkLst>
        </pc:spChg>
        <pc:spChg chg="mod">
          <ac:chgData name="Karuna Bhaila" userId="a5a30a92-e182-46e9-bda9-746235df0a13" providerId="ADAL" clId="{00815B74-91CD-48BC-96CE-B193B7C31BF2}" dt="2022-10-31T22:25:58.250" v="1359" actId="20577"/>
          <ac:spMkLst>
            <pc:docMk/>
            <pc:sldMk cId="1005728120" sldId="331"/>
            <ac:spMk id="3" creationId="{F67DA472-B477-1F65-FE16-83B37818D07C}"/>
          </ac:spMkLst>
        </pc:spChg>
      </pc:sldChg>
      <pc:sldChg chg="modSp add del mod">
        <pc:chgData name="Karuna Bhaila" userId="a5a30a92-e182-46e9-bda9-746235df0a13" providerId="ADAL" clId="{00815B74-91CD-48BC-96CE-B193B7C31BF2}" dt="2022-10-31T20:50:27.021" v="410" actId="47"/>
        <pc:sldMkLst>
          <pc:docMk/>
          <pc:sldMk cId="3117111917" sldId="331"/>
        </pc:sldMkLst>
        <pc:spChg chg="mod">
          <ac:chgData name="Karuna Bhaila" userId="a5a30a92-e182-46e9-bda9-746235df0a13" providerId="ADAL" clId="{00815B74-91CD-48BC-96CE-B193B7C31BF2}" dt="2022-10-31T20:49:57.606" v="409" actId="27636"/>
          <ac:spMkLst>
            <pc:docMk/>
            <pc:sldMk cId="3117111917" sldId="331"/>
            <ac:spMk id="3" creationId="{A7EE05B5-A6A1-4EED-9365-FAE4604375E0}"/>
          </ac:spMkLst>
        </pc:spChg>
      </pc:sldChg>
      <pc:sldChg chg="modSp add mod modTransition">
        <pc:chgData name="Karuna Bhaila" userId="a5a30a92-e182-46e9-bda9-746235df0a13" providerId="ADAL" clId="{00815B74-91CD-48BC-96CE-B193B7C31BF2}" dt="2022-11-06T02:30:07.597" v="1382"/>
        <pc:sldMkLst>
          <pc:docMk/>
          <pc:sldMk cId="364378542" sldId="332"/>
        </pc:sldMkLst>
        <pc:spChg chg="mod">
          <ac:chgData name="Karuna Bhaila" userId="a5a30a92-e182-46e9-bda9-746235df0a13" providerId="ADAL" clId="{00815B74-91CD-48BC-96CE-B193B7C31BF2}" dt="2022-10-31T21:53:41.654" v="1069" actId="207"/>
          <ac:spMkLst>
            <pc:docMk/>
            <pc:sldMk cId="364378542" sldId="332"/>
            <ac:spMk id="3" creationId="{157DD922-392A-4E5A-B0BE-BA139569CAF4}"/>
          </ac:spMkLst>
        </pc:spChg>
      </pc:sldChg>
      <pc:sldChg chg="modSp new del mod">
        <pc:chgData name="Karuna Bhaila" userId="a5a30a92-e182-46e9-bda9-746235df0a13" providerId="ADAL" clId="{00815B74-91CD-48BC-96CE-B193B7C31BF2}" dt="2022-10-31T21:50:50.550" v="980" actId="47"/>
        <pc:sldMkLst>
          <pc:docMk/>
          <pc:sldMk cId="3729170925" sldId="332"/>
        </pc:sldMkLst>
        <pc:spChg chg="mod">
          <ac:chgData name="Karuna Bhaila" userId="a5a30a92-e182-46e9-bda9-746235df0a13" providerId="ADAL" clId="{00815B74-91CD-48BC-96CE-B193B7C31BF2}" dt="2022-10-31T20:55:11.545" v="429" actId="20577"/>
          <ac:spMkLst>
            <pc:docMk/>
            <pc:sldMk cId="3729170925" sldId="332"/>
            <ac:spMk id="2" creationId="{9BD84197-6BF5-6645-D596-156E1E4A2A11}"/>
          </ac:spMkLst>
        </pc:spChg>
      </pc:sldChg>
      <pc:sldChg chg="addSp modSp new mod modAnim">
        <pc:chgData name="Karuna Bhaila" userId="a5a30a92-e182-46e9-bda9-746235df0a13" providerId="ADAL" clId="{00815B74-91CD-48BC-96CE-B193B7C31BF2}" dt="2022-11-14T21:45:51.685" v="1416" actId="1037"/>
        <pc:sldMkLst>
          <pc:docMk/>
          <pc:sldMk cId="4013590270" sldId="333"/>
        </pc:sldMkLst>
        <pc:spChg chg="mod">
          <ac:chgData name="Karuna Bhaila" userId="a5a30a92-e182-46e9-bda9-746235df0a13" providerId="ADAL" clId="{00815B74-91CD-48BC-96CE-B193B7C31BF2}" dt="2022-10-31T22:00:17.624" v="1106"/>
          <ac:spMkLst>
            <pc:docMk/>
            <pc:sldMk cId="4013590270" sldId="333"/>
            <ac:spMk id="2" creationId="{E2024FAB-6BE0-B8C4-83B6-2DE8D3B89FBD}"/>
          </ac:spMkLst>
        </pc:spChg>
        <pc:spChg chg="mod">
          <ac:chgData name="Karuna Bhaila" userId="a5a30a92-e182-46e9-bda9-746235df0a13" providerId="ADAL" clId="{00815B74-91CD-48BC-96CE-B193B7C31BF2}" dt="2022-10-31T22:00:37.612" v="1111" actId="20577"/>
          <ac:spMkLst>
            <pc:docMk/>
            <pc:sldMk cId="4013590270" sldId="333"/>
            <ac:spMk id="3" creationId="{807CFE4F-0EAC-F48E-C5FF-1988EAF34A68}"/>
          </ac:spMkLst>
        </pc:spChg>
        <pc:spChg chg="add mod">
          <ac:chgData name="Karuna Bhaila" userId="a5a30a92-e182-46e9-bda9-746235df0a13" providerId="ADAL" clId="{00815B74-91CD-48BC-96CE-B193B7C31BF2}" dt="2022-10-31T22:00:35.787" v="1110" actId="1076"/>
          <ac:spMkLst>
            <pc:docMk/>
            <pc:sldMk cId="4013590270" sldId="333"/>
            <ac:spMk id="5" creationId="{06F2F341-6715-9C51-7899-71512A419646}"/>
          </ac:spMkLst>
        </pc:spChg>
        <pc:spChg chg="add mod">
          <ac:chgData name="Karuna Bhaila" userId="a5a30a92-e182-46e9-bda9-746235df0a13" providerId="ADAL" clId="{00815B74-91CD-48BC-96CE-B193B7C31BF2}" dt="2022-10-31T22:00:35.787" v="1110" actId="1076"/>
          <ac:spMkLst>
            <pc:docMk/>
            <pc:sldMk cId="4013590270" sldId="333"/>
            <ac:spMk id="7" creationId="{0219529C-1D86-0A14-99C0-EF352ECAA0F8}"/>
          </ac:spMkLst>
        </pc:spChg>
        <pc:spChg chg="add mod">
          <ac:chgData name="Karuna Bhaila" userId="a5a30a92-e182-46e9-bda9-746235df0a13" providerId="ADAL" clId="{00815B74-91CD-48BC-96CE-B193B7C31BF2}" dt="2022-11-14T21:45:51.685" v="1416" actId="1037"/>
          <ac:spMkLst>
            <pc:docMk/>
            <pc:sldMk cId="4013590270" sldId="333"/>
            <ac:spMk id="8" creationId="{9A084498-B344-AC93-D461-3FD5142B72A8}"/>
          </ac:spMkLst>
        </pc:spChg>
        <pc:spChg chg="add mod">
          <ac:chgData name="Karuna Bhaila" userId="a5a30a92-e182-46e9-bda9-746235df0a13" providerId="ADAL" clId="{00815B74-91CD-48BC-96CE-B193B7C31BF2}" dt="2022-10-31T22:00:35.787" v="1110" actId="1076"/>
          <ac:spMkLst>
            <pc:docMk/>
            <pc:sldMk cId="4013590270" sldId="333"/>
            <ac:spMk id="10" creationId="{222BB4E1-229B-4D4F-D456-FB92F901007C}"/>
          </ac:spMkLst>
        </pc:spChg>
        <pc:spChg chg="add mod">
          <ac:chgData name="Karuna Bhaila" userId="a5a30a92-e182-46e9-bda9-746235df0a13" providerId="ADAL" clId="{00815B74-91CD-48BC-96CE-B193B7C31BF2}" dt="2022-10-31T22:00:35.787" v="1110" actId="1076"/>
          <ac:spMkLst>
            <pc:docMk/>
            <pc:sldMk cId="4013590270" sldId="333"/>
            <ac:spMk id="12" creationId="{8A592095-6137-AB12-55C6-FD332F7751C4}"/>
          </ac:spMkLst>
        </pc:spChg>
        <pc:picChg chg="add mod">
          <ac:chgData name="Karuna Bhaila" userId="a5a30a92-e182-46e9-bda9-746235df0a13" providerId="ADAL" clId="{00815B74-91CD-48BC-96CE-B193B7C31BF2}" dt="2022-10-31T22:00:35.787" v="1110" actId="1076"/>
          <ac:picMkLst>
            <pc:docMk/>
            <pc:sldMk cId="4013590270" sldId="333"/>
            <ac:picMk id="4" creationId="{6314D283-3574-E2D4-3396-6CAC19D9A48C}"/>
          </ac:picMkLst>
        </pc:picChg>
        <pc:cxnChg chg="add mod">
          <ac:chgData name="Karuna Bhaila" userId="a5a30a92-e182-46e9-bda9-746235df0a13" providerId="ADAL" clId="{00815B74-91CD-48BC-96CE-B193B7C31BF2}" dt="2022-10-31T22:00:35.787" v="1110" actId="1076"/>
          <ac:cxnSpMkLst>
            <pc:docMk/>
            <pc:sldMk cId="4013590270" sldId="333"/>
            <ac:cxnSpMk id="6" creationId="{0A445BA5-C30D-8C76-1345-A209329C6182}"/>
          </ac:cxnSpMkLst>
        </pc:cxnChg>
        <pc:cxnChg chg="add mod">
          <ac:chgData name="Karuna Bhaila" userId="a5a30a92-e182-46e9-bda9-746235df0a13" providerId="ADAL" clId="{00815B74-91CD-48BC-96CE-B193B7C31BF2}" dt="2022-10-31T22:00:35.787" v="1110" actId="1076"/>
          <ac:cxnSpMkLst>
            <pc:docMk/>
            <pc:sldMk cId="4013590270" sldId="333"/>
            <ac:cxnSpMk id="9" creationId="{D86F0D8B-646C-FF1C-5888-A27255060C7C}"/>
          </ac:cxnSpMkLst>
        </pc:cxnChg>
        <pc:cxnChg chg="add mod">
          <ac:chgData name="Karuna Bhaila" userId="a5a30a92-e182-46e9-bda9-746235df0a13" providerId="ADAL" clId="{00815B74-91CD-48BC-96CE-B193B7C31BF2}" dt="2022-10-31T22:00:35.787" v="1110" actId="1076"/>
          <ac:cxnSpMkLst>
            <pc:docMk/>
            <pc:sldMk cId="4013590270" sldId="333"/>
            <ac:cxnSpMk id="11" creationId="{B26F8DBF-05BE-982E-06CD-46547AD486CA}"/>
          </ac:cxnSpMkLst>
        </pc:cxnChg>
      </pc:sldChg>
      <pc:sldChg chg="new">
        <pc:chgData name="Karuna Bhaila" userId="a5a30a92-e182-46e9-bda9-746235df0a13" providerId="ADAL" clId="{00815B74-91CD-48BC-96CE-B193B7C31BF2}" dt="2022-11-06T02:31:34.042" v="1388" actId="680"/>
        <pc:sldMkLst>
          <pc:docMk/>
          <pc:sldMk cId="468750704" sldId="335"/>
        </pc:sldMkLst>
      </pc:sldChg>
      <pc:sldChg chg="add">
        <pc:chgData name="Karuna Bhaila" userId="a5a30a92-e182-46e9-bda9-746235df0a13" providerId="ADAL" clId="{00815B74-91CD-48BC-96CE-B193B7C31BF2}" dt="2022-11-06T02:31:40.750" v="1391"/>
        <pc:sldMkLst>
          <pc:docMk/>
          <pc:sldMk cId="1283964055" sldId="336"/>
        </pc:sldMkLst>
      </pc:sldChg>
      <pc:sldChg chg="new del">
        <pc:chgData name="Karuna Bhaila" userId="a5a30a92-e182-46e9-bda9-746235df0a13" providerId="ADAL" clId="{00815B74-91CD-48BC-96CE-B193B7C31BF2}" dt="2022-11-06T02:31:37.424" v="1390" actId="47"/>
        <pc:sldMkLst>
          <pc:docMk/>
          <pc:sldMk cId="3417910275" sldId="336"/>
        </pc:sldMkLst>
      </pc:sldChg>
      <pc:sldChg chg="add">
        <pc:chgData name="Karuna Bhaila" userId="a5a30a92-e182-46e9-bda9-746235df0a13" providerId="ADAL" clId="{00815B74-91CD-48BC-96CE-B193B7C31BF2}" dt="2022-11-06T02:31:41.281" v="1392"/>
        <pc:sldMkLst>
          <pc:docMk/>
          <pc:sldMk cId="3104037333" sldId="337"/>
        </pc:sldMkLst>
      </pc:sldChg>
      <pc:sldChg chg="add">
        <pc:chgData name="Karuna Bhaila" userId="a5a30a92-e182-46e9-bda9-746235df0a13" providerId="ADAL" clId="{00815B74-91CD-48BC-96CE-B193B7C31BF2}" dt="2022-11-06T02:31:41.727" v="1393"/>
        <pc:sldMkLst>
          <pc:docMk/>
          <pc:sldMk cId="2025657000" sldId="338"/>
        </pc:sldMkLst>
      </pc:sldChg>
      <pc:sldChg chg="add">
        <pc:chgData name="Karuna Bhaila" userId="a5a30a92-e182-46e9-bda9-746235df0a13" providerId="ADAL" clId="{00815B74-91CD-48BC-96CE-B193B7C31BF2}" dt="2022-11-06T02:31:42.283" v="1394"/>
        <pc:sldMkLst>
          <pc:docMk/>
          <pc:sldMk cId="2293664609" sldId="339"/>
        </pc:sldMkLst>
      </pc:sldChg>
      <pc:sldChg chg="add">
        <pc:chgData name="Karuna Bhaila" userId="a5a30a92-e182-46e9-bda9-746235df0a13" providerId="ADAL" clId="{00815B74-91CD-48BC-96CE-B193B7C31BF2}" dt="2022-11-06T02:31:42.855" v="1395"/>
        <pc:sldMkLst>
          <pc:docMk/>
          <pc:sldMk cId="715189689" sldId="340"/>
        </pc:sldMkLst>
      </pc:sldChg>
      <pc:sldChg chg="modSp mod">
        <pc:chgData name="Karuna Bhaila" userId="a5a30a92-e182-46e9-bda9-746235df0a13" providerId="ADAL" clId="{00815B74-91CD-48BC-96CE-B193B7C31BF2}" dt="2022-11-14T22:16:47.531" v="1420" actId="27636"/>
        <pc:sldMkLst>
          <pc:docMk/>
          <pc:sldMk cId="4179018835" sldId="395"/>
        </pc:sldMkLst>
        <pc:spChg chg="mod">
          <ac:chgData name="Karuna Bhaila" userId="a5a30a92-e182-46e9-bda9-746235df0a13" providerId="ADAL" clId="{00815B74-91CD-48BC-96CE-B193B7C31BF2}" dt="2022-11-14T22:16:47.531" v="1420" actId="27636"/>
          <ac:spMkLst>
            <pc:docMk/>
            <pc:sldMk cId="4179018835" sldId="395"/>
            <ac:spMk id="3" creationId="{79BDE5F4-55E7-B949-B234-0727D1BA1E6B}"/>
          </ac:spMkLst>
        </pc:spChg>
      </pc:sldChg>
      <pc:sldChg chg="modSp mod">
        <pc:chgData name="Karuna Bhaila" userId="a5a30a92-e182-46e9-bda9-746235df0a13" providerId="ADAL" clId="{00815B74-91CD-48BC-96CE-B193B7C31BF2}" dt="2022-11-15T00:12:41.488" v="1421" actId="1076"/>
        <pc:sldMkLst>
          <pc:docMk/>
          <pc:sldMk cId="919678395" sldId="405"/>
        </pc:sldMkLst>
        <pc:spChg chg="mod">
          <ac:chgData name="Karuna Bhaila" userId="a5a30a92-e182-46e9-bda9-746235df0a13" providerId="ADAL" clId="{00815B74-91CD-48BC-96CE-B193B7C31BF2}" dt="2022-11-15T00:12:41.488" v="1421" actId="1076"/>
          <ac:spMkLst>
            <pc:docMk/>
            <pc:sldMk cId="919678395" sldId="405"/>
            <ac:spMk id="3" creationId="{C5AF3809-71EE-4040-99A4-0476D87178FE}"/>
          </ac:spMkLst>
        </pc:spChg>
      </pc:sldChg>
      <pc:sldChg chg="modSp">
        <pc:chgData name="Karuna Bhaila" userId="a5a30a92-e182-46e9-bda9-746235df0a13" providerId="ADAL" clId="{00815B74-91CD-48BC-96CE-B193B7C31BF2}" dt="2022-11-15T00:33:19.577" v="1422" actId="1036"/>
        <pc:sldMkLst>
          <pc:docMk/>
          <pc:sldMk cId="1735105100" sldId="411"/>
        </pc:sldMkLst>
        <pc:spChg chg="mod">
          <ac:chgData name="Karuna Bhaila" userId="a5a30a92-e182-46e9-bda9-746235df0a13" providerId="ADAL" clId="{00815B74-91CD-48BC-96CE-B193B7C31BF2}" dt="2022-11-15T00:33:19.577" v="1422" actId="1036"/>
          <ac:spMkLst>
            <pc:docMk/>
            <pc:sldMk cId="1735105100" sldId="411"/>
            <ac:spMk id="4" creationId="{8F42E888-A4C8-7EFB-D7FC-437E24F9E6F5}"/>
          </ac:spMkLst>
        </pc:spChg>
        <pc:grpChg chg="mod">
          <ac:chgData name="Karuna Bhaila" userId="a5a30a92-e182-46e9-bda9-746235df0a13" providerId="ADAL" clId="{00815B74-91CD-48BC-96CE-B193B7C31BF2}" dt="2022-11-15T00:33:19.577" v="1422" actId="1036"/>
          <ac:grpSpMkLst>
            <pc:docMk/>
            <pc:sldMk cId="1735105100" sldId="411"/>
            <ac:grpSpMk id="5" creationId="{8E5E788C-36CB-A76F-CE18-2539C3A41775}"/>
          </ac:grpSpMkLst>
        </pc:grpChg>
        <pc:picChg chg="mod">
          <ac:chgData name="Karuna Bhaila" userId="a5a30a92-e182-46e9-bda9-746235df0a13" providerId="ADAL" clId="{00815B74-91CD-48BC-96CE-B193B7C31BF2}" dt="2022-11-15T00:33:19.577" v="1422" actId="1036"/>
          <ac:picMkLst>
            <pc:docMk/>
            <pc:sldMk cId="1735105100" sldId="411"/>
            <ac:picMk id="2052" creationId="{3DCFD423-1C61-6347-3900-A8D09BA4AEE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EA873-40CC-4CF7-AD4D-DEBE1594F9B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4B35E-7FAF-48B4-9248-9E2AC7EBE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67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73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So far - storing values in memory; how exactly are they stored?</a:t>
            </a:r>
          </a:p>
          <a:p>
            <a:r>
              <a:rPr lang="en-US">
                <a:cs typeface="Calibri"/>
              </a:rPr>
              <a:t>defined by the type.</a:t>
            </a:r>
          </a:p>
          <a:p>
            <a:r>
              <a:rPr lang="en-US">
                <a:cs typeface="Calibri"/>
              </a:rPr>
              <a:t>Go over all types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49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Note</a:t>
            </a:r>
            <a:r>
              <a:rPr lang="en-GB" baseline="0"/>
              <a:t> of order precedence.</a:t>
            </a:r>
            <a:endParaRPr lang="en-US"/>
          </a:p>
          <a:p>
            <a:r>
              <a:rPr lang="en-GB">
                <a:cs typeface="Calibri"/>
              </a:rPr>
              <a:t>Table doesn't show this</a:t>
            </a:r>
          </a:p>
          <a:p>
            <a:r>
              <a:rPr lang="en-GB" baseline="0"/>
              <a:t>Should be intuitive for all of you.</a:t>
            </a:r>
            <a:endParaRPr lang="en-GB" baseline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45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Casting – the operation of converting a variable to a different type</a:t>
            </a:r>
            <a:endParaRPr lang="en-US" dirty="0"/>
          </a:p>
          <a:p>
            <a:r>
              <a:rPr lang="en-US" dirty="0">
                <a:cs typeface="Calibri"/>
              </a:rPr>
              <a:t>Let's try it on the previous code snippet.</a:t>
            </a:r>
          </a:p>
          <a:p>
            <a:r>
              <a:rPr lang="en-US" dirty="0">
                <a:cs typeface="Calibri"/>
              </a:rPr>
              <a:t>Take note that this works only in a sensible way!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3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03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lots of data of the same type?</a:t>
            </a:r>
            <a:endParaRPr lang="en-US" dirty="0"/>
          </a:p>
          <a:p>
            <a:r>
              <a:rPr lang="en-US" dirty="0">
                <a:cs typeface="Calibri"/>
              </a:rPr>
              <a:t>example, various fruits.</a:t>
            </a:r>
            <a:endParaRPr lang="en-US" dirty="0"/>
          </a:p>
          <a:p>
            <a:r>
              <a:rPr lang="en-US" dirty="0">
                <a:cs typeface="Calibri"/>
              </a:rPr>
              <a:t>Can be grouped in a list</a:t>
            </a:r>
          </a:p>
          <a:p>
            <a:r>
              <a:rPr lang="en-US" dirty="0">
                <a:cs typeface="Calibri"/>
              </a:rPr>
              <a:t>Allows us to process data as a group. Write a manipulation once, do it many times.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I.e. to find the sugar content of each fruit.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2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How to access?</a:t>
            </a:r>
          </a:p>
          <a:p>
            <a:r>
              <a:rPr lang="en-US" dirty="0">
                <a:cs typeface="Calibri"/>
              </a:rPr>
              <a:t>called indexing - not very intuitive.</a:t>
            </a:r>
          </a:p>
          <a:p>
            <a:r>
              <a:rPr lang="en-US" dirty="0">
                <a:cs typeface="Calibri"/>
              </a:rPr>
              <a:t>get a particular item using square brackets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79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Essentially a list of unique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71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lists and others are useful when loops</a:t>
            </a:r>
          </a:p>
          <a:p>
            <a:r>
              <a:rPr lang="en-US" dirty="0">
                <a:cs typeface="Calibri"/>
              </a:rPr>
              <a:t>Loops allow us to iterate over containers</a:t>
            </a:r>
          </a:p>
          <a:p>
            <a:r>
              <a:rPr lang="en-US" dirty="0">
                <a:cs typeface="Calibri"/>
              </a:rPr>
              <a:t>For loops are the more controllable</a:t>
            </a:r>
          </a:p>
          <a:p>
            <a:r>
              <a:rPr lang="en-US" dirty="0">
                <a:cs typeface="Calibri"/>
              </a:rPr>
              <a:t>Code explanation</a:t>
            </a:r>
          </a:p>
          <a:p>
            <a:r>
              <a:rPr lang="en-US" dirty="0">
                <a:cs typeface="Calibri"/>
              </a:rPr>
              <a:t>Item is a subset of </a:t>
            </a:r>
            <a:r>
              <a:rPr lang="en-US" dirty="0" err="1">
                <a:cs typeface="Calibri"/>
              </a:rPr>
              <a:t>itemList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27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While less controllable than for</a:t>
            </a:r>
            <a:endParaRPr lang="en-US" dirty="0"/>
          </a:p>
          <a:p>
            <a:r>
              <a:rPr lang="en-US" dirty="0">
                <a:cs typeface="Calibri"/>
              </a:rPr>
              <a:t>Manual control inside.</a:t>
            </a:r>
            <a:endParaRPr lang="en-US" dirty="0"/>
          </a:p>
          <a:p>
            <a:r>
              <a:rPr lang="en-US" dirty="0">
                <a:cs typeface="Calibri"/>
              </a:rPr>
              <a:t>We must tell it when to stop</a:t>
            </a:r>
          </a:p>
          <a:p>
            <a:r>
              <a:rPr lang="en-US" dirty="0">
                <a:cs typeface="Calibri"/>
              </a:rPr>
              <a:t>While loop that executes 5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47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ask very politely "Do you really want to close me", answers Yes and No that is essentially a if-else block.</a:t>
            </a:r>
          </a:p>
          <a:p>
            <a:r>
              <a:rPr lang="en-US" dirty="0">
                <a:cs typeface="Calibri"/>
              </a:rPr>
              <a:t>press Yes the program closes else, you press no and the program continues.</a:t>
            </a:r>
            <a:endParaRPr lang="en-US" dirty="0"/>
          </a:p>
          <a:p>
            <a:r>
              <a:rPr lang="en-US" dirty="0">
                <a:cs typeface="Calibri"/>
              </a:rPr>
              <a:t>All programs build on if-else blocks, a lot of if-else blocks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expression in the brackets after the if is the </a:t>
            </a:r>
            <a:r>
              <a:rPr lang="en-US" dirty="0" err="1">
                <a:cs typeface="Calibri"/>
              </a:rPr>
              <a:t>boolean</a:t>
            </a:r>
            <a:r>
              <a:rPr lang="en-US" dirty="0">
                <a:cs typeface="Calibri"/>
              </a:rPr>
              <a:t> evaluation expression.</a:t>
            </a:r>
          </a:p>
          <a:p>
            <a:r>
              <a:rPr lang="en-US" dirty="0">
                <a:cs typeface="Calibri"/>
              </a:rPr>
              <a:t>If True, execute the code between if and else, if False execute code after else.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2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choose it instead of MATLAB, R, SAS, Stata and others?</a:t>
            </a:r>
          </a:p>
          <a:p>
            <a:r>
              <a:rPr lang="en-US" dirty="0"/>
              <a:t>- It is free and open source</a:t>
            </a:r>
            <a:endParaRPr lang="en-US" dirty="0">
              <a:cs typeface="Calibri"/>
            </a:endParaRPr>
          </a:p>
          <a:p>
            <a:r>
              <a:rPr lang="en-US" dirty="0"/>
              <a:t>- Intuitive and easy to learn</a:t>
            </a:r>
            <a:endParaRPr lang="en-US" dirty="0">
              <a:cs typeface="Calibri"/>
            </a:endParaRPr>
          </a:p>
          <a:p>
            <a:r>
              <a:rPr lang="en-US" dirty="0"/>
              <a:t>- Extremely versatile – examples</a:t>
            </a:r>
            <a:r>
              <a:rPr lang="en-US" dirty="0">
                <a:cs typeface="Calibri"/>
              </a:rPr>
              <a:t> – websites, planes, robots, data</a:t>
            </a:r>
          </a:p>
          <a:p>
            <a:r>
              <a:rPr lang="en-US" dirty="0"/>
              <a:t>- </a:t>
            </a:r>
            <a:r>
              <a:rPr lang="en-US" dirty="0">
                <a:cs typeface="Calibri"/>
              </a:rPr>
              <a:t>Large and friendly community</a:t>
            </a:r>
          </a:p>
          <a:p>
            <a:r>
              <a:rPr lang="en-US" dirty="0">
                <a:cs typeface="Calibri"/>
              </a:rPr>
              <a:t>- packages</a:t>
            </a:r>
          </a:p>
          <a:p>
            <a:r>
              <a:rPr lang="en-US" dirty="0">
                <a:cs typeface="Calibri"/>
              </a:rPr>
              <a:t>Very important in industry and academia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514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What is indentation? amount of whitespace or tab characters in front of your code.</a:t>
            </a:r>
            <a:endParaRPr lang="en-US" dirty="0"/>
          </a:p>
          <a:p>
            <a:r>
              <a:rPr lang="en-US" dirty="0">
                <a:cs typeface="Calibri"/>
              </a:rPr>
              <a:t>important in Python because it groups blocks of code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79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extend if block to many different conditions.</a:t>
            </a:r>
            <a:endParaRPr lang="en-US" dirty="0"/>
          </a:p>
          <a:p>
            <a:r>
              <a:rPr lang="en-US" dirty="0">
                <a:cs typeface="Calibri"/>
              </a:rPr>
              <a:t>done with the </a:t>
            </a:r>
            <a:r>
              <a:rPr lang="en-US" dirty="0" err="1">
                <a:cs typeface="Calibri"/>
              </a:rPr>
              <a:t>elif</a:t>
            </a:r>
            <a:endParaRPr lang="en-US" dirty="0" err="1"/>
          </a:p>
          <a:p>
            <a:r>
              <a:rPr lang="en-US" dirty="0">
                <a:cs typeface="Calibri"/>
              </a:rPr>
              <a:t>previous statements have been false and the current condition is true then execute the current </a:t>
            </a:r>
            <a:r>
              <a:rPr lang="en-US" dirty="0" err="1">
                <a:cs typeface="Calibri"/>
              </a:rPr>
              <a:t>elif</a:t>
            </a:r>
            <a:r>
              <a:rPr lang="en-US" dirty="0">
                <a:cs typeface="Calibri"/>
              </a:rPr>
              <a:t> block.</a:t>
            </a: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Relevant bitcoin example in your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98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89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Print() is actually a function that we have been using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198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Quick print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289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Quick print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948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error checking code , don't change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20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Python has 2 modes of running</a:t>
            </a:r>
          </a:p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IPython</a:t>
            </a:r>
            <a:r>
              <a:rPr lang="en-US" dirty="0">
                <a:cs typeface="Calibri"/>
              </a:rPr>
              <a:t> stands for Interactive Python</a:t>
            </a:r>
            <a:endParaRPr lang="en-US" dirty="0"/>
          </a:p>
          <a:p>
            <a:r>
              <a:rPr lang="en-US" dirty="0">
                <a:cs typeface="Calibri"/>
              </a:rPr>
              <a:t>Python can be interpreted – good for a calculator</a:t>
            </a:r>
          </a:p>
          <a:p>
            <a:r>
              <a:rPr lang="en-US" dirty="0">
                <a:cs typeface="Calibri"/>
              </a:rPr>
              <a:t>Live demo!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63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will be using </a:t>
            </a:r>
            <a:r>
              <a:rPr lang="en-US" dirty="0" err="1">
                <a:cs typeface="Calibri"/>
              </a:rPr>
              <a:t>Noteable</a:t>
            </a:r>
            <a:r>
              <a:rPr lang="en-US" dirty="0">
                <a:cs typeface="Calibri"/>
              </a:rPr>
              <a:t>, just another service </a:t>
            </a:r>
            <a:r>
              <a:rPr lang="en-US" dirty="0" err="1">
                <a:cs typeface="Calibri"/>
              </a:rPr>
              <a:t>Jupyter</a:t>
            </a:r>
            <a:r>
              <a:rPr lang="en-US" dirty="0">
                <a:cs typeface="Calibri"/>
              </a:rPr>
              <a:t> Notebooks. It is free and open source</a:t>
            </a:r>
          </a:p>
          <a:p>
            <a:r>
              <a:rPr lang="en-US" dirty="0">
                <a:cs typeface="Calibri"/>
              </a:rPr>
              <a:t>Web environment focused at Python</a:t>
            </a:r>
            <a:endParaRPr lang="en-US" dirty="0"/>
          </a:p>
          <a:p>
            <a:r>
              <a:rPr lang="en-US" dirty="0">
                <a:cs typeface="Calibri"/>
              </a:rPr>
              <a:t>Easy to use – nice </a:t>
            </a:r>
            <a:r>
              <a:rPr lang="en-US" dirty="0" err="1">
                <a:cs typeface="Calibri"/>
              </a:rPr>
              <a:t>gui</a:t>
            </a:r>
            <a:r>
              <a:rPr lang="en-US" dirty="0">
                <a:cs typeface="Calibri"/>
              </a:rPr>
              <a:t> and no setup required</a:t>
            </a:r>
            <a:endParaRPr lang="en-US" dirty="0"/>
          </a:p>
          <a:p>
            <a:r>
              <a:rPr lang="en-US" dirty="0">
                <a:cs typeface="Calibri"/>
              </a:rPr>
              <a:t>Block based. Has blocks which execute the code within it. Single type only</a:t>
            </a:r>
          </a:p>
          <a:p>
            <a:r>
              <a:rPr lang="en-US" dirty="0">
                <a:cs typeface="Calibri"/>
              </a:rPr>
              <a:t>Allows to combine text and code into same page. Helps with readability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53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Autosave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24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Run button but its best with shortcut Shift + Return/Enter</a:t>
            </a:r>
          </a:p>
          <a:p>
            <a:r>
              <a:rPr lang="en-US">
                <a:cs typeface="Calibri"/>
              </a:rPr>
              <a:t>Alt + Return/Enter which creates a new block after the on you are currently on.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38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84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Let's run our first block.</a:t>
            </a:r>
          </a:p>
          <a:p>
            <a:r>
              <a:rPr lang="en-US" dirty="0">
                <a:cs typeface="Calibri"/>
              </a:rPr>
              <a:t>That's great</a:t>
            </a:r>
          </a:p>
          <a:p>
            <a:r>
              <a:rPr lang="en-US" dirty="0">
                <a:cs typeface="Calibri"/>
              </a:rPr>
              <a:t>Writing numbers is very tedious</a:t>
            </a:r>
          </a:p>
          <a:p>
            <a:r>
              <a:rPr lang="en-US" dirty="0">
                <a:cs typeface="Calibri"/>
              </a:rPr>
              <a:t>Run this in your notebooks</a:t>
            </a:r>
          </a:p>
          <a:p>
            <a:r>
              <a:rPr lang="en-US" dirty="0">
                <a:cs typeface="Calibri"/>
              </a:rPr>
              <a:t>How can we improve that?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03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Can we save values? By defining a variable.</a:t>
            </a:r>
          </a:p>
          <a:p>
            <a:r>
              <a:rPr lang="en-US" dirty="0">
                <a:cs typeface="Calibri"/>
              </a:rPr>
              <a:t>Can have values assigned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Variables must be declared and can then be called by name.</a:t>
            </a:r>
          </a:p>
          <a:p>
            <a:r>
              <a:rPr lang="en-US" dirty="0">
                <a:cs typeface="Calibri"/>
              </a:rPr>
              <a:t>Code example</a:t>
            </a:r>
          </a:p>
          <a:p>
            <a:r>
              <a:rPr lang="en-US" dirty="0">
                <a:cs typeface="Calibri"/>
              </a:rPr>
              <a:t>Check the code yourself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1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224" y="2130426"/>
            <a:ext cx="10979776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912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19808" y="-1"/>
            <a:ext cx="11172192" cy="123160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 userDrawn="1"/>
        </p:nvSpPr>
        <p:spPr>
          <a:xfrm>
            <a:off x="1" y="0"/>
            <a:ext cx="1212225" cy="6858000"/>
          </a:xfrm>
          <a:prstGeom prst="rect">
            <a:avLst/>
          </a:prstGeom>
          <a:gradFill flip="none" rotWithShape="1">
            <a:gsLst>
              <a:gs pos="26000">
                <a:schemeClr val="tx2"/>
              </a:gs>
              <a:gs pos="100000">
                <a:srgbClr val="FFFFFF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0093" y="188047"/>
            <a:ext cx="10313531" cy="879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0093" y="1231601"/>
            <a:ext cx="10313531" cy="489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177" y="6356351"/>
            <a:ext cx="10880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fld id="{68C2560D-EC28-3B41-86E8-18F1CE0113B4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88824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UA_Logo_reversed.png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7" y="242010"/>
            <a:ext cx="982220" cy="74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7" r:id="rId1"/>
    <p:sldLayoutId id="2147493456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.ed.ac.uk/introduction_to_python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.upenn.edu/~cis1920/tliu/f21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s.upenn.edu/~cis1920/tliu/f21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lic.kr/p/iDw8D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docs/user_guide/index.html" TargetMode="External"/><Relationship Id="rId3" Type="http://schemas.openxmlformats.org/officeDocument/2006/relationships/hyperlink" Target="https://docs.python.org/3/tutorial/" TargetMode="External"/><Relationship Id="rId7" Type="http://schemas.openxmlformats.org/officeDocument/2006/relationships/hyperlink" Target="https://numpy.org/doc/stable/reference/index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oursera.org/" TargetMode="External"/><Relationship Id="rId5" Type="http://schemas.openxmlformats.org/officeDocument/2006/relationships/hyperlink" Target="https://www.cis.upenn.edu/~cis1920/tliu/f21/" TargetMode="External"/><Relationship Id="rId4" Type="http://schemas.openxmlformats.org/officeDocument/2006/relationships/hyperlink" Target="https://bugs.python.org/file47781/Tutorial_EDIT.pdf" TargetMode="External"/><Relationship Id="rId9" Type="http://schemas.openxmlformats.org/officeDocument/2006/relationships/hyperlink" Target="https://matplotlib.org/stable/gallery/index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A407A08-D966-B8FF-D607-3D7155ED1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609" y="2532179"/>
            <a:ext cx="6159005" cy="26925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err="1"/>
              <a:t>MDaS</a:t>
            </a:r>
            <a:r>
              <a:rPr lang="en-US" sz="3600" b="1" dirty="0"/>
              <a:t> Bootcamp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912" y="4448909"/>
            <a:ext cx="8534400" cy="1752600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/>
              <a:t>Fall 2023</a:t>
            </a:r>
          </a:p>
          <a:p>
            <a:pPr algn="ctr"/>
            <a:r>
              <a:rPr lang="en-US" sz="3200" b="1" dirty="0" err="1">
                <a:solidFill>
                  <a:srgbClr val="C00000"/>
                </a:solidFill>
              </a:rPr>
              <a:t>Karuna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200" b="1" dirty="0" err="1">
                <a:solidFill>
                  <a:srgbClr val="C00000"/>
                </a:solidFill>
              </a:rPr>
              <a:t>Bhaila</a:t>
            </a:r>
            <a:r>
              <a:rPr lang="en-US" sz="3200" b="1" dirty="0"/>
              <a:t>, Alycia Carey, Xintao Wu</a:t>
            </a:r>
          </a:p>
        </p:txBody>
      </p:sp>
    </p:spTree>
    <p:extLst>
      <p:ext uri="{BB962C8B-B14F-4D97-AF65-F5344CB8AC3E}">
        <p14:creationId xmlns:p14="http://schemas.microsoft.com/office/powerpoint/2010/main" val="285772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0CD8-ED18-C6E4-8B27-F924980F4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092" y="103640"/>
            <a:ext cx="10313531" cy="879983"/>
          </a:xfrm>
        </p:spPr>
        <p:txBody>
          <a:bodyPr/>
          <a:lstStyle/>
          <a:p>
            <a:r>
              <a:rPr lang="en-US" dirty="0"/>
              <a:t>Folders/Upload/Rename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3782F-1204-6999-48F8-6C845C798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CA83E6-3CA7-8947-7BC6-C2CBD0305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22" y="1417029"/>
            <a:ext cx="10580072" cy="269716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65905D3-A05E-D70D-8F51-0DE8EE50163A}"/>
              </a:ext>
            </a:extLst>
          </p:cNvPr>
          <p:cNvSpPr/>
          <p:nvPr/>
        </p:nvSpPr>
        <p:spPr>
          <a:xfrm>
            <a:off x="10643616" y="2295144"/>
            <a:ext cx="512064" cy="265176"/>
          </a:xfrm>
          <a:prstGeom prst="roundRect">
            <a:avLst/>
          </a:prstGeom>
          <a:noFill/>
          <a:ln w="285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3EEEAE2-64C2-BE6E-38AB-212B2FE16A4C}"/>
              </a:ext>
            </a:extLst>
          </p:cNvPr>
          <p:cNvSpPr/>
          <p:nvPr/>
        </p:nvSpPr>
        <p:spPr>
          <a:xfrm>
            <a:off x="11162420" y="2295144"/>
            <a:ext cx="512064" cy="265176"/>
          </a:xfrm>
          <a:prstGeom prst="roundRect">
            <a:avLst/>
          </a:prstGeom>
          <a:noFill/>
          <a:ln w="285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31DD191-9DCD-4594-3524-CA6ACD2E05B6}"/>
              </a:ext>
            </a:extLst>
          </p:cNvPr>
          <p:cNvSpPr/>
          <p:nvPr/>
        </p:nvSpPr>
        <p:spPr>
          <a:xfrm>
            <a:off x="2072640" y="2646514"/>
            <a:ext cx="268224" cy="238193"/>
          </a:xfrm>
          <a:prstGeom prst="roundRect">
            <a:avLst/>
          </a:prstGeom>
          <a:noFill/>
          <a:ln w="285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5CFE25-0FB2-F596-1A83-0DFBF5B92903}"/>
              </a:ext>
            </a:extLst>
          </p:cNvPr>
          <p:cNvSpPr/>
          <p:nvPr/>
        </p:nvSpPr>
        <p:spPr>
          <a:xfrm>
            <a:off x="1670304" y="3163824"/>
            <a:ext cx="304800" cy="809470"/>
          </a:xfrm>
          <a:prstGeom prst="roundRect">
            <a:avLst/>
          </a:prstGeom>
          <a:noFill/>
          <a:ln w="285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33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4E63-9057-4CBB-81A1-40A8A099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Notebook Toolbar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00CB7B5-7A8E-475C-AAA6-57C18C12F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6491" y="2409243"/>
            <a:ext cx="9088862" cy="10945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47D9D1-E136-49B7-9EC8-86208B4207CB}"/>
              </a:ext>
            </a:extLst>
          </p:cNvPr>
          <p:cNvCxnSpPr/>
          <p:nvPr/>
        </p:nvCxnSpPr>
        <p:spPr>
          <a:xfrm flipH="1" flipV="1">
            <a:off x="3240263" y="3140191"/>
            <a:ext cx="946" cy="798145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48ECE5-F952-4CBE-BF1F-F9A534F8742C}"/>
              </a:ext>
            </a:extLst>
          </p:cNvPr>
          <p:cNvCxnSpPr>
            <a:cxnSpLocks/>
          </p:cNvCxnSpPr>
          <p:nvPr/>
        </p:nvCxnSpPr>
        <p:spPr>
          <a:xfrm flipV="1">
            <a:off x="3654496" y="3140190"/>
            <a:ext cx="5512" cy="1437449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96222C-B657-4796-A21A-5F3083967A66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445694" y="3236259"/>
            <a:ext cx="1" cy="597063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A987D9-7893-4D5C-9C0C-295EAD9EE153}"/>
              </a:ext>
            </a:extLst>
          </p:cNvPr>
          <p:cNvCxnSpPr>
            <a:cxnSpLocks/>
          </p:cNvCxnSpPr>
          <p:nvPr/>
        </p:nvCxnSpPr>
        <p:spPr>
          <a:xfrm flipH="1" flipV="1">
            <a:off x="5435854" y="3146647"/>
            <a:ext cx="946" cy="1418077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8FA36A-7178-48B9-B313-9BD4007F9F7B}"/>
              </a:ext>
            </a:extLst>
          </p:cNvPr>
          <p:cNvCxnSpPr>
            <a:cxnSpLocks/>
          </p:cNvCxnSpPr>
          <p:nvPr/>
        </p:nvCxnSpPr>
        <p:spPr>
          <a:xfrm flipH="1" flipV="1">
            <a:off x="6720922" y="3140190"/>
            <a:ext cx="946" cy="798145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0C12F3-56C9-4078-B555-A2596D8F163F}"/>
              </a:ext>
            </a:extLst>
          </p:cNvPr>
          <p:cNvCxnSpPr>
            <a:cxnSpLocks/>
          </p:cNvCxnSpPr>
          <p:nvPr/>
        </p:nvCxnSpPr>
        <p:spPr>
          <a:xfrm flipH="1" flipV="1">
            <a:off x="7101919" y="3133732"/>
            <a:ext cx="946" cy="1463279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9BCF59-41B3-47B2-80B4-CC6FB4A73242}"/>
              </a:ext>
            </a:extLst>
          </p:cNvPr>
          <p:cNvCxnSpPr>
            <a:cxnSpLocks/>
          </p:cNvCxnSpPr>
          <p:nvPr/>
        </p:nvCxnSpPr>
        <p:spPr>
          <a:xfrm flipH="1" flipV="1">
            <a:off x="7973698" y="3140189"/>
            <a:ext cx="946" cy="798145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F01583D-C301-4B36-81AC-D84B1E2F142B}"/>
              </a:ext>
            </a:extLst>
          </p:cNvPr>
          <p:cNvSpPr txBox="1"/>
          <p:nvPr/>
        </p:nvSpPr>
        <p:spPr>
          <a:xfrm>
            <a:off x="2906541" y="3943102"/>
            <a:ext cx="67030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Save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77CABF-CDD2-4327-8C97-6308A6858631}"/>
              </a:ext>
            </a:extLst>
          </p:cNvPr>
          <p:cNvSpPr txBox="1"/>
          <p:nvPr/>
        </p:nvSpPr>
        <p:spPr>
          <a:xfrm>
            <a:off x="2919456" y="4550119"/>
            <a:ext cx="149687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New block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B304CE-5B4A-4C6A-9396-5DEC4CF21083}"/>
              </a:ext>
            </a:extLst>
          </p:cNvPr>
          <p:cNvSpPr txBox="1"/>
          <p:nvPr/>
        </p:nvSpPr>
        <p:spPr>
          <a:xfrm>
            <a:off x="3568103" y="3833322"/>
            <a:ext cx="1755183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Cut, copy</a:t>
            </a:r>
            <a:endParaRPr lang="en-US" dirty="0"/>
          </a:p>
          <a:p>
            <a:pPr algn="ctr"/>
            <a:r>
              <a:rPr lang="en-US" dirty="0">
                <a:cs typeface="Calibri"/>
              </a:rPr>
              <a:t>paste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04A915-2027-443C-B60D-D2F6E0704127}"/>
              </a:ext>
            </a:extLst>
          </p:cNvPr>
          <p:cNvSpPr txBox="1"/>
          <p:nvPr/>
        </p:nvSpPr>
        <p:spPr>
          <a:xfrm>
            <a:off x="4688845" y="4582404"/>
            <a:ext cx="149687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Move block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A03BFC-FF2F-41B2-8396-F16E7B74A0AB}"/>
              </a:ext>
            </a:extLst>
          </p:cNvPr>
          <p:cNvSpPr txBox="1"/>
          <p:nvPr/>
        </p:nvSpPr>
        <p:spPr>
          <a:xfrm>
            <a:off x="5657489" y="3665420"/>
            <a:ext cx="1496878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Stop execution</a:t>
            </a:r>
            <a:endParaRPr lang="en-US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B61D37-D8B8-46F8-BC24-F4E48E7A37B5}"/>
              </a:ext>
            </a:extLst>
          </p:cNvPr>
          <p:cNvSpPr txBox="1"/>
          <p:nvPr/>
        </p:nvSpPr>
        <p:spPr>
          <a:xfrm>
            <a:off x="6128898" y="4569488"/>
            <a:ext cx="194891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Reset block</a:t>
            </a:r>
          </a:p>
          <a:p>
            <a:pPr algn="ctr"/>
            <a:r>
              <a:rPr lang="en-US">
                <a:cs typeface="Calibri"/>
              </a:rPr>
              <a:t>And clear output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CF143E-ECEF-48ED-BAE4-562631A2FC4C}"/>
              </a:ext>
            </a:extLst>
          </p:cNvPr>
          <p:cNvSpPr txBox="1"/>
          <p:nvPr/>
        </p:nvSpPr>
        <p:spPr>
          <a:xfrm>
            <a:off x="7226693" y="3943100"/>
            <a:ext cx="149687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Block</a:t>
            </a:r>
            <a:r>
              <a:rPr lang="en-US">
                <a:cs typeface="Calibri"/>
              </a:rPr>
              <a:t> type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45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2859-0CBB-4E03-BB6D-2F86D1B7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Running cells/blocks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24860-CC31-4B87-AD1A-D30A81E4B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93" y="1231601"/>
            <a:ext cx="10313531" cy="519777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Some shortcuts</a:t>
            </a:r>
          </a:p>
          <a:p>
            <a:r>
              <a:rPr lang="en-US" dirty="0">
                <a:cs typeface="Calibri"/>
              </a:rPr>
              <a:t>Ctrl + Enter – runs current cell</a:t>
            </a:r>
          </a:p>
          <a:p>
            <a:r>
              <a:rPr lang="en-US" dirty="0">
                <a:cs typeface="Calibri"/>
              </a:rPr>
              <a:t>Shift + Enter – runs current cell and goes to next cell</a:t>
            </a:r>
          </a:p>
          <a:p>
            <a:r>
              <a:rPr lang="en-US" dirty="0">
                <a:cs typeface="Calibri"/>
              </a:rPr>
              <a:t>Alt + Enter – runs current cell and inserts new cell below</a:t>
            </a:r>
          </a:p>
          <a:p>
            <a:r>
              <a:rPr lang="en-US" dirty="0">
                <a:cs typeface="Calibri"/>
              </a:rPr>
              <a:t>Esc + a – creates a new cell above current cell</a:t>
            </a:r>
          </a:p>
          <a:p>
            <a:r>
              <a:rPr lang="en-US" dirty="0">
                <a:cs typeface="Calibri"/>
              </a:rPr>
              <a:t>Esc + b – creates a new cell above current cell</a:t>
            </a:r>
          </a:p>
          <a:p>
            <a:r>
              <a:rPr lang="en-US" dirty="0">
                <a:cs typeface="Calibri"/>
              </a:rPr>
              <a:t>Esc + m – turns current cell into a markdown cell</a:t>
            </a:r>
          </a:p>
          <a:p>
            <a:r>
              <a:rPr lang="en-US" dirty="0">
                <a:cs typeface="Calibri"/>
              </a:rPr>
              <a:t>Esc + y – turns current cell into a code cell</a:t>
            </a:r>
          </a:p>
          <a:p>
            <a:r>
              <a:rPr lang="en-US" dirty="0">
                <a:cs typeface="Calibri"/>
              </a:rPr>
              <a:t>Esc + x/c – cut/copy current cell</a:t>
            </a:r>
          </a:p>
          <a:p>
            <a:r>
              <a:rPr lang="en-US" dirty="0">
                <a:cs typeface="Calibri"/>
              </a:rPr>
              <a:t>Esc + v – paste cell</a:t>
            </a:r>
          </a:p>
          <a:p>
            <a:r>
              <a:rPr lang="en-US" dirty="0">
                <a:cs typeface="Calibri"/>
              </a:rPr>
              <a:t>Esc + d – delete cell</a:t>
            </a:r>
          </a:p>
        </p:txBody>
      </p:sp>
    </p:spTree>
    <p:extLst>
      <p:ext uri="{BB962C8B-B14F-4D97-AF65-F5344CB8AC3E}">
        <p14:creationId xmlns:p14="http://schemas.microsoft.com/office/powerpoint/2010/main" val="1203634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Kernel/Restart &amp; Clear output 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297" y="1775011"/>
            <a:ext cx="9400488" cy="3281673"/>
          </a:xfrm>
          <a:prstGeom prst="rect">
            <a:avLst/>
          </a:prstGeom>
        </p:spPr>
      </p:pic>
      <p:sp>
        <p:nvSpPr>
          <p:cNvPr id="5" name="Rectangle: Rounded Corners 8">
            <a:extLst>
              <a:ext uri="{FF2B5EF4-FFF2-40B4-BE49-F238E27FC236}">
                <a16:creationId xmlns:a16="http://schemas.microsoft.com/office/drawing/2014/main" id="{8FE5DC62-A610-4B1D-ACCB-B7C2BCF48671}"/>
              </a:ext>
            </a:extLst>
          </p:cNvPr>
          <p:cNvSpPr/>
          <p:nvPr/>
        </p:nvSpPr>
        <p:spPr>
          <a:xfrm>
            <a:off x="5250375" y="3008128"/>
            <a:ext cx="2132233" cy="247267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84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45EE-C8C2-432D-B2C2-160FD344F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DD922-392A-4E5A-B0BE-BA139569C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93" y="1231601"/>
            <a:ext cx="10313531" cy="555606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  <a:cs typeface="Calibri"/>
              </a:rPr>
              <a:t>Variables</a:t>
            </a: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Types</a:t>
            </a: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Operators: Arithmetic, Logical, and Comparison</a:t>
            </a: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Printing</a:t>
            </a: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Lists and Sets</a:t>
            </a: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Conditionals</a:t>
            </a: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Files</a:t>
            </a:r>
          </a:p>
          <a:p>
            <a:r>
              <a:rPr lang="en-US" dirty="0">
                <a:cs typeface="Calibri"/>
              </a:rPr>
              <a:t>Functions</a:t>
            </a:r>
          </a:p>
          <a:p>
            <a:r>
              <a:rPr lang="en-US" dirty="0">
                <a:cs typeface="Calibri"/>
              </a:rPr>
              <a:t>Packages – </a:t>
            </a:r>
            <a:r>
              <a:rPr lang="en-US" dirty="0" err="1">
                <a:cs typeface="Calibri"/>
              </a:rPr>
              <a:t>Numpy</a:t>
            </a:r>
            <a:r>
              <a:rPr lang="en-US" dirty="0">
                <a:cs typeface="Calibri"/>
              </a:rPr>
              <a:t>, Pandas</a:t>
            </a:r>
          </a:p>
          <a:p>
            <a:r>
              <a:rPr lang="en-US" dirty="0">
                <a:cs typeface="Calibri"/>
              </a:rPr>
              <a:t>Data Preprocessing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2540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as a 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Let us calculate the distance between Edinburgh and London in km</a:t>
            </a:r>
          </a:p>
        </p:txBody>
      </p:sp>
      <p:pic>
        <p:nvPicPr>
          <p:cNvPr id="6" name="Picture 6" descr="A screenshot of text&#10;&#10;Description generated with high confidence">
            <a:extLst>
              <a:ext uri="{FF2B5EF4-FFF2-40B4-BE49-F238E27FC236}">
                <a16:creationId xmlns:a16="http://schemas.microsoft.com/office/drawing/2014/main" id="{59A2E683-F3D9-4B5B-92EE-332F81BB5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093" y="2347877"/>
            <a:ext cx="10270668" cy="108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85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FFC35-9C90-47B6-A78C-F6A2B64F4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cs typeface="Calibri"/>
              </a:rPr>
              <a:t>Great calculator but how can we make it store values?</a:t>
            </a:r>
          </a:p>
          <a:p>
            <a:r>
              <a:rPr lang="en-US" sz="2800" dirty="0">
                <a:cs typeface="Calibri"/>
              </a:rPr>
              <a:t>Do this by defining variables</a:t>
            </a:r>
          </a:p>
          <a:p>
            <a:r>
              <a:rPr lang="en-US" sz="2800" dirty="0">
                <a:cs typeface="Calibri"/>
              </a:rPr>
              <a:t>Can later be called by the variable name</a:t>
            </a:r>
          </a:p>
          <a:p>
            <a:r>
              <a:rPr lang="en-US" sz="2800" dirty="0">
                <a:cs typeface="Calibri"/>
              </a:rPr>
              <a:t>Variable names are case sensitive and unique</a:t>
            </a:r>
          </a:p>
          <a:p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r>
              <a:rPr lang="en-US" sz="2800" dirty="0">
                <a:cs typeface="Calibri"/>
              </a:rPr>
              <a:t>We can now reuse the variable </a:t>
            </a:r>
            <a:r>
              <a:rPr lang="en-US" sz="2800" dirty="0" err="1">
                <a:cs typeface="Calibri"/>
              </a:rPr>
              <a:t>mileToKm</a:t>
            </a:r>
            <a:r>
              <a:rPr lang="en-US" sz="2800" dirty="0">
                <a:cs typeface="Calibri"/>
              </a:rPr>
              <a:t> in the next block without having to define it again!</a:t>
            </a:r>
          </a:p>
          <a:p>
            <a:pPr marL="0" indent="0">
              <a:buNone/>
            </a:pPr>
            <a:endParaRPr lang="en-US" sz="2800" dirty="0">
              <a:cs typeface="Calibri"/>
            </a:endParaRPr>
          </a:p>
        </p:txBody>
      </p:sp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C4E8863-EBC5-4AA1-AA15-A52F77CF7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093" y="3279536"/>
            <a:ext cx="8397630" cy="1621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9096CC-2E8A-4009-822D-AEC6630F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Variables</a:t>
            </a:r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7306702-002A-B5F5-AE90-01B9FD697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093" y="5695060"/>
            <a:ext cx="7975599" cy="114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12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4BE6-55D1-4F54-B591-DC58E8D4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3F7E9-8B7F-4147-9E61-4368EF96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Variables actually have a type, which defines the way it is stored.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The basic types are: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5FC6D37-908C-4466-BB2F-28AAC2F59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931" y="3050931"/>
            <a:ext cx="9593030" cy="287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07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D4FD-95C9-42AC-8975-8D5C8124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Arithmetic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616CA-0B3B-4625-A588-7F4A2D837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92" y="1486413"/>
            <a:ext cx="5689599" cy="38851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Similar to actual Mathematics</a:t>
            </a:r>
          </a:p>
          <a:p>
            <a:r>
              <a:rPr lang="en-US" dirty="0">
                <a:cs typeface="Calibri"/>
              </a:rPr>
              <a:t>Order of precedence is the same as in Mathematics</a:t>
            </a:r>
          </a:p>
          <a:p>
            <a:r>
              <a:rPr lang="en-US" dirty="0">
                <a:cs typeface="Calibri"/>
              </a:rPr>
              <a:t>We can also use parenthesis ()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4B0B498-6598-48E3-8CB2-9E8324D96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236" y="1497863"/>
            <a:ext cx="4940643" cy="37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30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EF9C-723D-99F7-D39A-9265C434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Arithmetic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53BAE-7376-71D0-4AB7-7BD9B6DD9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Important lesson </a:t>
            </a:r>
            <a:r>
              <a:rPr lang="en-US" sz="3200" b="1" dirty="0">
                <a:cs typeface="Calibri"/>
              </a:rPr>
              <a:t>to remember!</a:t>
            </a:r>
          </a:p>
          <a:p>
            <a:r>
              <a:rPr lang="en-US" sz="3200" dirty="0">
                <a:cs typeface="Calibri"/>
              </a:rPr>
              <a:t>We can't do arithmetic operations on variables of different types. Therefore, make sure that you are always aware of your variable types!</a:t>
            </a:r>
          </a:p>
          <a:p>
            <a:r>
              <a:rPr lang="en-US" sz="3200" dirty="0">
                <a:cs typeface="Calibri"/>
              </a:rPr>
              <a:t>You can find the type of a variable using </a:t>
            </a:r>
            <a:r>
              <a:rPr lang="en-US" sz="3200" b="1" dirty="0">
                <a:cs typeface="Calibri"/>
              </a:rPr>
              <a:t>type()</a:t>
            </a:r>
            <a:endParaRPr lang="en-US" sz="3200" dirty="0">
              <a:cs typeface="Calibri"/>
            </a:endParaRPr>
          </a:p>
          <a:p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AFDD5BE-597E-0E18-3082-5AC6D0E5D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884" y="4025474"/>
            <a:ext cx="6374235" cy="245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8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224" y="2961699"/>
            <a:ext cx="10979776" cy="1470025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err="1"/>
              <a:t>MDaS</a:t>
            </a:r>
            <a:r>
              <a:rPr lang="en-US" sz="3600" b="1" dirty="0"/>
              <a:t> Bootcamp</a:t>
            </a:r>
            <a:br>
              <a:rPr lang="en-US" sz="3600" b="1" dirty="0"/>
            </a:br>
            <a:r>
              <a:rPr lang="en-US" sz="3600" b="1" dirty="0"/>
              <a:t>Day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C3B822-8A93-3010-14EF-70D770A3ABFE}"/>
              </a:ext>
            </a:extLst>
          </p:cNvPr>
          <p:cNvSpPr txBox="1"/>
          <p:nvPr/>
        </p:nvSpPr>
        <p:spPr>
          <a:xfrm>
            <a:off x="4433697" y="6211669"/>
            <a:ext cx="7579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cs typeface="Calibri"/>
              </a:rPr>
              <a:t>*Slides heavily adapted from </a:t>
            </a:r>
            <a:r>
              <a:rPr lang="en-US" sz="1800" dirty="0">
                <a:cs typeface="Calibri"/>
                <a:hlinkClick r:id="rId2"/>
              </a:rPr>
              <a:t>https://open.ed.ac.uk/introduction_to_python/</a:t>
            </a:r>
            <a:r>
              <a:rPr lang="en-US" sz="1800" dirty="0">
                <a:cs typeface="Calibri"/>
              </a:rPr>
              <a:t> 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78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8AC0-E8EF-4199-BEAC-0317094D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Casting types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1004-5C96-402D-B11C-974720E53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Luckily, Python offers us a way of converting variables to different types!</a:t>
            </a:r>
          </a:p>
          <a:p>
            <a:r>
              <a:rPr lang="en-US" dirty="0">
                <a:cs typeface="Calibri"/>
              </a:rPr>
              <a:t>Casting – the operation of converting a variable to a different type</a:t>
            </a:r>
          </a:p>
          <a:p>
            <a:r>
              <a:rPr lang="en-US" sz="3200" dirty="0"/>
              <a:t>Similar methods exist for</a:t>
            </a:r>
            <a:r>
              <a:rPr lang="en-US" sz="3200" dirty="0">
                <a:cs typeface="Calibri"/>
              </a:rPr>
              <a:t> other data types: </a:t>
            </a:r>
            <a:r>
              <a:rPr lang="en-US" sz="3200" b="1" dirty="0">
                <a:cs typeface="Calibri"/>
              </a:rPr>
              <a:t>int()</a:t>
            </a:r>
            <a:r>
              <a:rPr lang="en-US" sz="3200" dirty="0">
                <a:cs typeface="Calibri"/>
              </a:rPr>
              <a:t>, </a:t>
            </a:r>
            <a:r>
              <a:rPr lang="en-US" sz="3200" b="1" dirty="0">
                <a:cs typeface="Calibri"/>
              </a:rPr>
              <a:t>float()</a:t>
            </a:r>
            <a:r>
              <a:rPr lang="en-US" sz="3200" dirty="0">
                <a:cs typeface="Calibri"/>
              </a:rPr>
              <a:t>, </a:t>
            </a:r>
            <a:r>
              <a:rPr lang="en-US" sz="3200" b="1" dirty="0">
                <a:cs typeface="Calibri"/>
              </a:rPr>
              <a:t>str()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E4895559-C8FB-46DA-9F48-B2F547A7A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093" y="4365067"/>
            <a:ext cx="10080637" cy="145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51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DD7D-6C17-CE1B-B0F6-F35454EE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Comparison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6112B-CFE0-48E5-BE20-E13DAE0C4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Return Boolean values (i.e. True or False)</a:t>
            </a:r>
            <a:endParaRPr lang="en-US" dirty="0"/>
          </a:p>
          <a:p>
            <a:r>
              <a:rPr lang="en-US" dirty="0">
                <a:cs typeface="Calibri"/>
              </a:rPr>
              <a:t>Used extensively for conditional statements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FADD9E8-0D6E-8976-58F4-1336734A3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29" y="2652088"/>
            <a:ext cx="4902142" cy="306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98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F6E96-CC7F-C034-9F2C-19E0316A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Logical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5AEDC-3701-93F1-4B9A-E9942C5A7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3200" dirty="0">
                <a:cs typeface="Calibri"/>
              </a:rPr>
              <a:t>Allows us to extend the conditional logic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cs typeface="Calibri"/>
              </a:rPr>
              <a:t>Will become essential later on</a:t>
            </a:r>
          </a:p>
          <a:p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48BC049-1C68-B1DB-8C1E-DBF79F0B9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880" y="2773070"/>
            <a:ext cx="3731079" cy="181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94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BA2E-C975-4D4D-BE2F-1219C352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Printing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7DE73-10AD-4C69-BCD3-F643685F8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When writing scripts, your outcomes aren't printed on the terminal.</a:t>
            </a:r>
          </a:p>
          <a:p>
            <a:r>
              <a:rPr lang="en-US">
                <a:cs typeface="Calibri"/>
              </a:rPr>
              <a:t>Thus, you must print them yourself with the print() function.</a:t>
            </a:r>
          </a:p>
          <a:p>
            <a:r>
              <a:rPr lang="en-US">
                <a:cs typeface="Calibri"/>
              </a:rPr>
              <a:t>Beware to not mix up the different type of variables!</a:t>
            </a:r>
          </a:p>
        </p:txBody>
      </p:sp>
    </p:spTree>
    <p:extLst>
      <p:ext uri="{BB962C8B-B14F-4D97-AF65-F5344CB8AC3E}">
        <p14:creationId xmlns:p14="http://schemas.microsoft.com/office/powerpoint/2010/main" val="1360685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8A19-C3FE-4739-B63F-353D2F4A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Lists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6A43D-8C5A-412E-A0EB-7607F1E7E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One of the most useful concepts</a:t>
            </a:r>
          </a:p>
          <a:p>
            <a:r>
              <a:rPr lang="en-US" dirty="0">
                <a:cs typeface="Calibri"/>
              </a:rPr>
              <a:t>Group multiple variables together (a kind of </a:t>
            </a:r>
            <a:r>
              <a:rPr lang="en-US" b="1" dirty="0">
                <a:cs typeface="Calibri"/>
              </a:rPr>
              <a:t>container</a:t>
            </a:r>
            <a:r>
              <a:rPr lang="en-US" dirty="0">
                <a:cs typeface="Calibri"/>
              </a:rPr>
              <a:t>!)</a:t>
            </a:r>
          </a:p>
          <a:p>
            <a:r>
              <a:rPr lang="en-US" dirty="0">
                <a:cs typeface="Calibri"/>
              </a:rPr>
              <a:t>Are mutable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9A10DFF-7AAA-4C3C-BE8F-5E2E134C2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692" y="3056139"/>
            <a:ext cx="9250332" cy="168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8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07621-1B12-42ED-A271-94B972DE9D57}"/>
              </a:ext>
            </a:extLst>
          </p:cNvPr>
          <p:cNvSpPr txBox="1"/>
          <p:nvPr/>
        </p:nvSpPr>
        <p:spPr>
          <a:xfrm>
            <a:off x="1520093" y="1377489"/>
            <a:ext cx="10222523" cy="48320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Indexing 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cs typeface="Calibri"/>
              </a:rPr>
              <a:t>Accessing items within a data structure</a:t>
            </a:r>
            <a:endParaRPr lang="en-US" sz="2800" dirty="0"/>
          </a:p>
          <a:p>
            <a:pPr marL="914400" lvl="1" indent="-457200">
              <a:buFont typeface="Arial"/>
              <a:buChar char="•"/>
            </a:pPr>
            <a:r>
              <a:rPr lang="en-US" sz="2800" dirty="0"/>
              <a:t>Indexing</a:t>
            </a:r>
            <a:r>
              <a:rPr lang="en-US" sz="2800" dirty="0">
                <a:cs typeface="Calibri"/>
              </a:rPr>
              <a:t> a list is not very intuitive...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cs typeface="Calibri"/>
              </a:rPr>
              <a:t>The first element of a list has an </a:t>
            </a:r>
            <a:r>
              <a:rPr lang="en-US" sz="2800" b="1" dirty="0">
                <a:cs typeface="Calibri"/>
              </a:rPr>
              <a:t>index 0</a:t>
            </a:r>
          </a:p>
          <a:p>
            <a:pPr marL="457200" indent="-457200">
              <a:buFont typeface="Arial"/>
              <a:buChar char="•"/>
            </a:pPr>
            <a:endParaRPr lang="en-US" sz="2800" b="1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800" b="1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800" b="1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800" b="1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Slicing 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cs typeface="Calibri"/>
              </a:rPr>
              <a:t>Obtain a particular set of sub-elements from a data structure.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cs typeface="Calibri"/>
              </a:rPr>
              <a:t>Very useful and flexible.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3D07B-21C1-4CFA-9A38-6AFB9624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Indexing and Slicing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5E07D8-CE7A-4160-A6B4-5D4E291AE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351" y="3345973"/>
            <a:ext cx="7503458" cy="110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43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DEE8-A4CB-48EF-9C82-0BC81C95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FA8D-8147-4A39-A807-B2A9AAD11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93" y="1374394"/>
            <a:ext cx="10515600" cy="205460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Effectively lists that can't contain duplicate items</a:t>
            </a:r>
          </a:p>
          <a:p>
            <a:r>
              <a:rPr lang="en-US" dirty="0">
                <a:cs typeface="Calibri"/>
              </a:rPr>
              <a:t>Similar functionality to lists but immutable</a:t>
            </a:r>
          </a:p>
          <a:p>
            <a:r>
              <a:rPr lang="en-US" dirty="0">
                <a:cs typeface="Calibri"/>
              </a:rPr>
              <a:t>Can't be indexed or sliced</a:t>
            </a:r>
          </a:p>
          <a:p>
            <a:r>
              <a:rPr lang="en-US" dirty="0">
                <a:cs typeface="Calibri"/>
              </a:rPr>
              <a:t>Can be created with </a:t>
            </a:r>
            <a:r>
              <a:rPr lang="en-US" b="1" dirty="0">
                <a:cs typeface="Calibri"/>
              </a:rPr>
              <a:t>{} </a:t>
            </a:r>
            <a:r>
              <a:rPr lang="en-US" dirty="0">
                <a:cs typeface="Calibri"/>
              </a:rPr>
              <a:t>or you can convert a list to a set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9235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39D1-8B18-47BF-9DFF-39D15043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For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0F796-6ADB-4C87-A388-3222B493E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Allows us to iterate over a set amount of variables within a data structure. During that we can manipulate each item however we want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Indentation is important here!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850B706-65B8-4E05-8371-75357FEFD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724" y="2967987"/>
            <a:ext cx="7862551" cy="92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10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63995-0665-4FD2-AAEC-8A0A9C9A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While loop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5E810-8FC6-44D5-85ED-C63B977B4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93" y="1253331"/>
            <a:ext cx="1031353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Another useful loop. Similar to the for loop.</a:t>
            </a:r>
          </a:p>
          <a:p>
            <a:r>
              <a:rPr lang="en-GB" dirty="0"/>
              <a:t>A while loop doesn't run for a predefined number of iterations, like a for loop. Instead, it stops as soon as a given condition becomes true/false.</a:t>
            </a:r>
            <a:endParaRPr lang="en-US" dirty="0">
              <a:cs typeface="Calibri"/>
            </a:endParaRP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D2873BC-9B18-4E31-8DAE-041212B1D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795" y="3494560"/>
            <a:ext cx="6896410" cy="253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7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DA5C-11ED-4F74-BE7D-E34CE6E8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If Else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B3F25-7629-4D50-8A9E-9399ECA08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Fundamental building block of software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8370306-25FA-4DAE-9887-8233A7B32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875" y="2239850"/>
            <a:ext cx="6243811" cy="153638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27102A-BF51-4768-8EAA-0CF9C658B1B7}"/>
              </a:ext>
            </a:extLst>
          </p:cNvPr>
          <p:cNvSpPr/>
          <p:nvPr/>
        </p:nvSpPr>
        <p:spPr>
          <a:xfrm>
            <a:off x="2687473" y="2297557"/>
            <a:ext cx="1000259" cy="356316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EE2A58-34E1-447C-A928-06DC65ABAF41}"/>
              </a:ext>
            </a:extLst>
          </p:cNvPr>
          <p:cNvCxnSpPr/>
          <p:nvPr/>
        </p:nvCxnSpPr>
        <p:spPr>
          <a:xfrm flipH="1" flipV="1">
            <a:off x="3818462" y="2429566"/>
            <a:ext cx="2305319" cy="19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CB8D99-B0EA-43AA-B625-CFDCB86F8F20}"/>
              </a:ext>
            </a:extLst>
          </p:cNvPr>
          <p:cNvSpPr txBox="1"/>
          <p:nvPr/>
        </p:nvSpPr>
        <p:spPr>
          <a:xfrm>
            <a:off x="6117552" y="2241749"/>
            <a:ext cx="258650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Conditional statement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16FABA-00B3-45F5-A667-1C93916C3D95}"/>
              </a:ext>
            </a:extLst>
          </p:cNvPr>
          <p:cNvSpPr/>
          <p:nvPr/>
        </p:nvSpPr>
        <p:spPr>
          <a:xfrm>
            <a:off x="2730402" y="2619529"/>
            <a:ext cx="2062766" cy="388513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99B7F5-BBB1-48D3-B435-EC6F352A353D}"/>
              </a:ext>
            </a:extLst>
          </p:cNvPr>
          <p:cNvSpPr/>
          <p:nvPr/>
        </p:nvSpPr>
        <p:spPr>
          <a:xfrm>
            <a:off x="2816261" y="3252740"/>
            <a:ext cx="3393582" cy="388513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F283AA-FBB5-4735-BF2B-64A4A826E31E}"/>
              </a:ext>
            </a:extLst>
          </p:cNvPr>
          <p:cNvCxnSpPr>
            <a:cxnSpLocks/>
          </p:cNvCxnSpPr>
          <p:nvPr/>
        </p:nvCxnSpPr>
        <p:spPr>
          <a:xfrm flipH="1" flipV="1">
            <a:off x="4857564" y="2814859"/>
            <a:ext cx="2305319" cy="19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8AF61A-E977-4731-95E2-F6B54C00EFA0}"/>
              </a:ext>
            </a:extLst>
          </p:cNvPr>
          <p:cNvCxnSpPr>
            <a:cxnSpLocks/>
          </p:cNvCxnSpPr>
          <p:nvPr/>
        </p:nvCxnSpPr>
        <p:spPr>
          <a:xfrm flipH="1" flipV="1">
            <a:off x="6306437" y="3448071"/>
            <a:ext cx="2305319" cy="19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D9D06C-38FE-4AA3-825C-CF8A6340EAB0}"/>
              </a:ext>
            </a:extLst>
          </p:cNvPr>
          <p:cNvSpPr txBox="1"/>
          <p:nvPr/>
        </p:nvSpPr>
        <p:spPr>
          <a:xfrm>
            <a:off x="7190787" y="2638849"/>
            <a:ext cx="31875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Executed if answer is </a:t>
            </a:r>
            <a:r>
              <a:rPr lang="en-US" b="1" dirty="0">
                <a:solidFill>
                  <a:srgbClr val="70AD47"/>
                </a:solidFill>
                <a:cs typeface="Calibri"/>
              </a:rPr>
              <a:t>True</a:t>
            </a:r>
            <a:endParaRPr lang="en-US">
              <a:solidFill>
                <a:srgbClr val="70AD47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878354-0520-4EB1-ABDA-FE394812C7DA}"/>
              </a:ext>
            </a:extLst>
          </p:cNvPr>
          <p:cNvSpPr txBox="1"/>
          <p:nvPr/>
        </p:nvSpPr>
        <p:spPr>
          <a:xfrm>
            <a:off x="8607468" y="3250595"/>
            <a:ext cx="291921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Executed if answer is </a:t>
            </a:r>
            <a:r>
              <a:rPr lang="en-US" b="1" dirty="0">
                <a:solidFill>
                  <a:srgbClr val="70AD47"/>
                </a:solidFill>
                <a:cs typeface="Calibri"/>
              </a:rPr>
              <a:t>False</a:t>
            </a:r>
            <a:endParaRPr lang="en-US" dirty="0">
              <a:solidFill>
                <a:srgbClr val="70AD47"/>
              </a:solidFill>
              <a:cs typeface="Calibri"/>
            </a:endParaRPr>
          </a:p>
          <a:p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233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3CC9-FC1F-40F3-AE39-AE7991D1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34F53-671C-484E-9A0C-299201069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Divided into two 1.5h sessions.</a:t>
            </a:r>
          </a:p>
          <a:p>
            <a:r>
              <a:rPr lang="en-US" dirty="0">
                <a:cs typeface="Calibri"/>
              </a:rPr>
              <a:t>Try to follow within your notebook and run all examples shown.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Python programming is often a </a:t>
            </a:r>
            <a:r>
              <a:rPr lang="en-US" dirty="0">
                <a:cs typeface="Calibri"/>
                <a:hlinkClick r:id="rId3"/>
              </a:rPr>
              <a:t>3-hour course</a:t>
            </a:r>
            <a:r>
              <a:rPr lang="en-US" dirty="0">
                <a:cs typeface="Calibri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44276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805" y="3397270"/>
            <a:ext cx="6517052" cy="31354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11659F-8E68-43E9-ACE0-D1BA5E64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Indentation matters!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F063D-6961-402F-A9B0-904884062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93" y="1294105"/>
            <a:ext cx="10313531" cy="214965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Code is grouped by its indentation</a:t>
            </a:r>
          </a:p>
          <a:p>
            <a:r>
              <a:rPr lang="en-US" dirty="0">
                <a:cs typeface="Calibri"/>
              </a:rPr>
              <a:t>Indentation is the number of whitespace or tab characters before the code.</a:t>
            </a:r>
          </a:p>
          <a:p>
            <a:r>
              <a:rPr lang="en-US" dirty="0">
                <a:cs typeface="Calibri"/>
              </a:rPr>
              <a:t>If you put code in the wrong block, then you will get unexpected </a:t>
            </a:r>
            <a:r>
              <a:rPr lang="en-US" dirty="0" err="1">
                <a:cs typeface="Calibri"/>
              </a:rPr>
              <a:t>behaviour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E3EF80-72F7-4228-A093-30DB42A80104}"/>
              </a:ext>
            </a:extLst>
          </p:cNvPr>
          <p:cNvSpPr/>
          <p:nvPr/>
        </p:nvSpPr>
        <p:spPr>
          <a:xfrm>
            <a:off x="3329313" y="4197370"/>
            <a:ext cx="4821156" cy="374066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5CFC9-8BFF-4CA8-9AEE-A72344082F23}"/>
              </a:ext>
            </a:extLst>
          </p:cNvPr>
          <p:cNvSpPr/>
          <p:nvPr/>
        </p:nvSpPr>
        <p:spPr>
          <a:xfrm>
            <a:off x="3040317" y="3839017"/>
            <a:ext cx="6163614" cy="1300013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CA14F-00B9-4477-AC19-F6A212571F06}"/>
              </a:ext>
            </a:extLst>
          </p:cNvPr>
          <p:cNvSpPr/>
          <p:nvPr/>
        </p:nvSpPr>
        <p:spPr>
          <a:xfrm>
            <a:off x="2695805" y="3669832"/>
            <a:ext cx="6517052" cy="1809492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E3EF80-72F7-4228-A093-30DB42A80104}"/>
              </a:ext>
            </a:extLst>
          </p:cNvPr>
          <p:cNvSpPr/>
          <p:nvPr/>
        </p:nvSpPr>
        <p:spPr>
          <a:xfrm>
            <a:off x="3329313" y="4764964"/>
            <a:ext cx="5760112" cy="37406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05CFC9-8BFF-4CA8-9AEE-A72344082F23}"/>
              </a:ext>
            </a:extLst>
          </p:cNvPr>
          <p:cNvSpPr/>
          <p:nvPr/>
        </p:nvSpPr>
        <p:spPr>
          <a:xfrm>
            <a:off x="3040317" y="5307333"/>
            <a:ext cx="6163614" cy="17199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86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239B-6ED7-46AE-8AD5-F3410058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Extending if-else blocks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23B8B-DDD6-48CC-BE97-AF162ADEE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We can add infinitely more if statements using </a:t>
            </a:r>
            <a:r>
              <a:rPr lang="en-US" b="1" dirty="0" err="1">
                <a:cs typeface="Calibri"/>
              </a:rPr>
              <a:t>elif</a:t>
            </a:r>
          </a:p>
          <a:p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  <a:p>
            <a:pPr marL="0" indent="0">
              <a:buNone/>
            </a:pPr>
            <a:endParaRPr lang="en-US" b="1" dirty="0">
              <a:cs typeface="Calibri"/>
            </a:endParaRPr>
          </a:p>
          <a:p>
            <a:r>
              <a:rPr lang="en-US" dirty="0" err="1">
                <a:cs typeface="Calibri"/>
              </a:rPr>
              <a:t>elif</a:t>
            </a:r>
            <a:r>
              <a:rPr lang="en-US" dirty="0">
                <a:cs typeface="Calibri"/>
              </a:rPr>
              <a:t> = else + if which means that the previous statements must be false for the current one to evaluate to true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1274EEC-735A-442E-B328-8DF279E5E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749" y="1821746"/>
            <a:ext cx="7787424" cy="221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86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076-71C9-5BD1-B197-F2BD566F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DA472-B477-1F65-FE16-83B37818D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94" y="1231601"/>
            <a:ext cx="10313530" cy="543835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Open files</a:t>
            </a:r>
          </a:p>
          <a:p>
            <a:pPr lvl="1"/>
            <a:r>
              <a:rPr lang="en-US" sz="2400" dirty="0"/>
              <a:t>Open text file with built-in open() function</a:t>
            </a:r>
          </a:p>
          <a:p>
            <a:pPr lvl="1"/>
            <a:r>
              <a:rPr lang="en-US" sz="2400" dirty="0"/>
              <a:t>Specify the location of file starting from the current working directory</a:t>
            </a:r>
          </a:p>
          <a:p>
            <a:pPr lvl="1"/>
            <a:r>
              <a:rPr lang="en-US" sz="2400" dirty="0"/>
              <a:t>Also specify the mode to open the file in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r>
              <a:rPr lang="en-US" sz="2800" dirty="0"/>
              <a:t>Close files</a:t>
            </a:r>
          </a:p>
          <a:p>
            <a:pPr lvl="1"/>
            <a:r>
              <a:rPr lang="en-US" sz="2400" dirty="0"/>
              <a:t>Using close() method</a:t>
            </a:r>
          </a:p>
          <a:p>
            <a:pPr lvl="1"/>
            <a:r>
              <a:rPr lang="en-US" sz="2400" dirty="0"/>
              <a:t>You should always close your files, in some cases, due to buffering, changes made to a file may not show until you close the file.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923FA41-35F2-1A5B-8B73-277624049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473" y="2975343"/>
            <a:ext cx="6319712" cy="195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28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D7F1-34EF-ACDB-C717-C9FBE4CD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9BAB5-A718-79D3-DB29-A2E3C1C1AB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Read only</a:t>
                </a:r>
              </a:p>
              <a:p>
                <a:pPr lvl="1"/>
                <a:r>
                  <a:rPr lang="en-US" sz="2400" dirty="0"/>
                  <a:t>Open files with ‘r’ mode</a:t>
                </a:r>
              </a:p>
              <a:p>
                <a:pPr lvl="1"/>
                <a:r>
                  <a:rPr lang="en-US" sz="2400" dirty="0"/>
                  <a:t>Read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characters or a whole line</a:t>
                </a:r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endParaRPr lang="en-US" sz="2800" dirty="0"/>
              </a:p>
              <a:p>
                <a:r>
                  <a:rPr lang="en-US" sz="2800" dirty="0"/>
                  <a:t>Write to files</a:t>
                </a:r>
              </a:p>
              <a:p>
                <a:pPr lvl="1"/>
                <a:r>
                  <a:rPr lang="en-US" sz="2400" dirty="0"/>
                  <a:t>Open files with ‘w’ or ‘a’ mode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9BAB5-A718-79D3-DB29-A2E3C1C1AB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4" t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A281495-BDF5-6DA6-41F6-2D6BC7678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331" y="2690913"/>
            <a:ext cx="7716327" cy="1209844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ABCE09E-6F29-605C-76A9-3E00C8224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85" y="4954737"/>
            <a:ext cx="6487430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57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224" y="2961699"/>
            <a:ext cx="10979776" cy="1470025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err="1"/>
              <a:t>MDaS</a:t>
            </a:r>
            <a:r>
              <a:rPr lang="en-US" sz="3600" b="1" dirty="0"/>
              <a:t> Bootcamp</a:t>
            </a:r>
            <a:br>
              <a:rPr lang="en-US" sz="3600" b="1" dirty="0"/>
            </a:br>
            <a:r>
              <a:rPr lang="en-US" sz="3600" b="1" dirty="0"/>
              <a:t>Day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FEE99C-40FB-DC70-2D09-981EFEC7251A}"/>
              </a:ext>
            </a:extLst>
          </p:cNvPr>
          <p:cNvSpPr txBox="1"/>
          <p:nvPr/>
        </p:nvSpPr>
        <p:spPr>
          <a:xfrm>
            <a:off x="4488561" y="6284821"/>
            <a:ext cx="757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cs typeface="Calibri"/>
              </a:rPr>
              <a:t>*Slides heavily adapted from </a:t>
            </a:r>
            <a:r>
              <a:rPr lang="en-US" sz="1800" dirty="0">
                <a:hlinkClick r:id="rId2"/>
              </a:rPr>
              <a:t>https://www.cis.upenn.edu/~cis1920/tliu/f21/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602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45EE-C8C2-432D-B2C2-160FD344F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DD922-392A-4E5A-B0BE-BA139569C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93" y="1231601"/>
            <a:ext cx="10313531" cy="555606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Variables</a:t>
            </a:r>
          </a:p>
          <a:p>
            <a:r>
              <a:rPr lang="en-US" dirty="0">
                <a:cs typeface="Calibri"/>
              </a:rPr>
              <a:t>Types</a:t>
            </a:r>
          </a:p>
          <a:p>
            <a:r>
              <a:rPr lang="en-US" dirty="0">
                <a:cs typeface="Calibri"/>
              </a:rPr>
              <a:t>Operators: Arithmetic, Logical, and Comparison</a:t>
            </a:r>
          </a:p>
          <a:p>
            <a:r>
              <a:rPr lang="en-US" dirty="0">
                <a:cs typeface="Calibri"/>
              </a:rPr>
              <a:t>Printing</a:t>
            </a:r>
          </a:p>
          <a:p>
            <a:r>
              <a:rPr lang="en-US" dirty="0">
                <a:cs typeface="Calibri"/>
              </a:rPr>
              <a:t>Lists and Sets</a:t>
            </a:r>
          </a:p>
          <a:p>
            <a:r>
              <a:rPr lang="en-US" dirty="0">
                <a:cs typeface="Calibri"/>
              </a:rPr>
              <a:t>Conditionals</a:t>
            </a:r>
          </a:p>
          <a:p>
            <a:r>
              <a:rPr lang="en-US" dirty="0">
                <a:cs typeface="Calibri"/>
              </a:rPr>
              <a:t>Files</a:t>
            </a: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Functions</a:t>
            </a: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Packages –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Numpy</a:t>
            </a:r>
            <a:r>
              <a:rPr lang="en-US" dirty="0">
                <a:solidFill>
                  <a:srgbClr val="FF0000"/>
                </a:solidFill>
                <a:cs typeface="Calibri"/>
              </a:rPr>
              <a:t>, Pandas, Matplotlib</a:t>
            </a: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Data Preprocessing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378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9221-76C1-47CE-B361-78A44665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F51BF-34AB-4044-805F-4B2D00518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Allow us to package functionality in a nice and readable way</a:t>
            </a:r>
          </a:p>
          <a:p>
            <a:r>
              <a:rPr lang="en-US" dirty="0">
                <a:cs typeface="Calibri"/>
              </a:rPr>
              <a:t>Reuse it without writing it again</a:t>
            </a:r>
          </a:p>
          <a:p>
            <a:r>
              <a:rPr lang="en-US" dirty="0">
                <a:cs typeface="Calibri"/>
              </a:rPr>
              <a:t>Make code modular and readable</a:t>
            </a:r>
          </a:p>
          <a:p>
            <a:r>
              <a:rPr lang="en-US" dirty="0">
                <a:cs typeface="Calibri"/>
              </a:rPr>
              <a:t>Rule of thumb - if you are planning on using very similar code more than once, it may be worthwhile writing it as a reusable function.</a:t>
            </a:r>
          </a:p>
        </p:txBody>
      </p:sp>
    </p:spTree>
    <p:extLst>
      <p:ext uri="{BB962C8B-B14F-4D97-AF65-F5344CB8AC3E}">
        <p14:creationId xmlns:p14="http://schemas.microsoft.com/office/powerpoint/2010/main" val="880374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4FAB-6BE0-B8C4-83B6-2DE8D3B89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Function declaration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CFE4F-0EAC-F48E-C5FF-1988EAF34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3200" dirty="0"/>
              <a:t>Functions accept arguments and execute a piece of code</a:t>
            </a:r>
            <a:endParaRPr lang="en-US" sz="3200" dirty="0"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3200" dirty="0"/>
              <a:t>Often, they also return values (the result of their code)</a:t>
            </a:r>
            <a:endParaRPr lang="en-US" sz="3200" dirty="0">
              <a:cs typeface="Calibri"/>
            </a:endParaRPr>
          </a:p>
          <a:p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6314D283-3574-E2D4-3396-6CAC19D9A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191" y="3204695"/>
            <a:ext cx="9394564" cy="190804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F2F341-6715-9C51-7899-71512A419646}"/>
              </a:ext>
            </a:extLst>
          </p:cNvPr>
          <p:cNvSpPr/>
          <p:nvPr/>
        </p:nvSpPr>
        <p:spPr>
          <a:xfrm>
            <a:off x="2305868" y="3203293"/>
            <a:ext cx="596097" cy="345312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445BA5-C30D-8C76-1345-A209329C6182}"/>
              </a:ext>
            </a:extLst>
          </p:cNvPr>
          <p:cNvCxnSpPr/>
          <p:nvPr/>
        </p:nvCxnSpPr>
        <p:spPr>
          <a:xfrm>
            <a:off x="2228704" y="2865697"/>
            <a:ext cx="297084" cy="277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219529C-1D86-0A14-99C0-EF352ECAA0F8}"/>
              </a:ext>
            </a:extLst>
          </p:cNvPr>
          <p:cNvSpPr txBox="1"/>
          <p:nvPr/>
        </p:nvSpPr>
        <p:spPr>
          <a:xfrm>
            <a:off x="822382" y="252521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keyword</a:t>
            </a:r>
            <a:endParaRPr lang="en-US" b="1" dirty="0">
              <a:cs typeface="Calibri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084498-B344-AC93-D461-3FD5142B72A8}"/>
              </a:ext>
            </a:extLst>
          </p:cNvPr>
          <p:cNvSpPr/>
          <p:nvPr/>
        </p:nvSpPr>
        <p:spPr>
          <a:xfrm>
            <a:off x="4375995" y="3174357"/>
            <a:ext cx="5997616" cy="412831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6F0D8B-646C-FF1C-5888-A27255060C7C}"/>
              </a:ext>
            </a:extLst>
          </p:cNvPr>
          <p:cNvCxnSpPr/>
          <p:nvPr/>
        </p:nvCxnSpPr>
        <p:spPr>
          <a:xfrm flipH="1">
            <a:off x="7529910" y="2854122"/>
            <a:ext cx="194840" cy="2874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22BB4E1-229B-4D4F-D456-FB92F901007C}"/>
              </a:ext>
            </a:extLst>
          </p:cNvPr>
          <p:cNvSpPr txBox="1"/>
          <p:nvPr/>
        </p:nvSpPr>
        <p:spPr>
          <a:xfrm>
            <a:off x="6366655" y="249434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Any number</a:t>
            </a:r>
            <a:r>
              <a:rPr lang="en-US" b="1" dirty="0">
                <a:cs typeface="Calibri"/>
              </a:rPr>
              <a:t> of arguments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6F8DBF-05BE-982E-06CD-46547AD486CA}"/>
              </a:ext>
            </a:extLst>
          </p:cNvPr>
          <p:cNvCxnSpPr/>
          <p:nvPr/>
        </p:nvCxnSpPr>
        <p:spPr>
          <a:xfrm flipH="1" flipV="1">
            <a:off x="5203398" y="4846897"/>
            <a:ext cx="860384" cy="3588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592095-6137-AB12-55C6-FD332F7751C4}"/>
              </a:ext>
            </a:extLst>
          </p:cNvPr>
          <p:cNvSpPr txBox="1"/>
          <p:nvPr/>
        </p:nvSpPr>
        <p:spPr>
          <a:xfrm>
            <a:off x="6046422" y="5029200"/>
            <a:ext cx="516423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[Optional] Exits the function and returns some value</a:t>
            </a:r>
          </a:p>
        </p:txBody>
      </p:sp>
    </p:spTree>
    <p:extLst>
      <p:ext uri="{BB962C8B-B14F-4D97-AF65-F5344CB8AC3E}">
        <p14:creationId xmlns:p14="http://schemas.microsoft.com/office/powerpoint/2010/main" val="40135902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E4E7-56CF-47FE-866C-EA8C2BE0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Function example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38C62A9-DA9D-417C-AEDD-4A539FAF8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3136" y="1808683"/>
            <a:ext cx="9254992" cy="279451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228A56-F072-C5D7-C8B1-53DF83A71583}"/>
              </a:ext>
            </a:extLst>
          </p:cNvPr>
          <p:cNvSpPr/>
          <p:nvPr/>
        </p:nvSpPr>
        <p:spPr>
          <a:xfrm>
            <a:off x="2048256" y="2011680"/>
            <a:ext cx="5413248" cy="640080"/>
          </a:xfrm>
          <a:prstGeom prst="roundRect">
            <a:avLst/>
          </a:prstGeom>
          <a:noFill/>
          <a:ln w="1905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CDC6A-7CD1-0857-59D8-71C1F2CB4B0C}"/>
              </a:ext>
            </a:extLst>
          </p:cNvPr>
          <p:cNvSpPr txBox="1"/>
          <p:nvPr/>
        </p:nvSpPr>
        <p:spPr>
          <a:xfrm>
            <a:off x="7635240" y="2147054"/>
            <a:ext cx="242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Function declaration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5BDE57-2910-E227-3AAA-9AED352C915E}"/>
              </a:ext>
            </a:extLst>
          </p:cNvPr>
          <p:cNvSpPr/>
          <p:nvPr/>
        </p:nvSpPr>
        <p:spPr>
          <a:xfrm>
            <a:off x="2048256" y="2788920"/>
            <a:ext cx="1655064" cy="804672"/>
          </a:xfrm>
          <a:prstGeom prst="roundRect">
            <a:avLst/>
          </a:prstGeom>
          <a:noFill/>
          <a:ln w="1905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FBADF2-A381-E74F-B084-5FBC2B56CB3B}"/>
              </a:ext>
            </a:extLst>
          </p:cNvPr>
          <p:cNvSpPr txBox="1"/>
          <p:nvPr/>
        </p:nvSpPr>
        <p:spPr>
          <a:xfrm>
            <a:off x="3820984" y="3006590"/>
            <a:ext cx="242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Function 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25D156E-C231-10FE-5AF4-81A0303E9F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0093" y="1231601"/>
                <a:ext cx="10313531" cy="4894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Write a function to scale a value between a range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𝑣𝑎𝑙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𝑠𝑟𝑐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𝑑𝑠𝑡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𝑑𝑠𝑡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[0])+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𝑑𝑠𝑡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25D156E-C231-10FE-5AF4-81A0303E9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093" y="1231601"/>
                <a:ext cx="10313531" cy="4894563"/>
              </a:xfrm>
              <a:prstGeom prst="rect">
                <a:avLst/>
              </a:prstGeom>
              <a:blipFill>
                <a:blip r:embed="rId4"/>
                <a:stretch>
                  <a:fillRect l="-1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1240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D6A18B-346A-F756-535D-0B7BAD777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variables</a:t>
            </a:r>
          </a:p>
          <a:p>
            <a:pPr lvl="1"/>
            <a:r>
              <a:rPr lang="en-US" dirty="0"/>
              <a:t>Not defined inside any function instance</a:t>
            </a:r>
          </a:p>
          <a:p>
            <a:pPr lvl="1"/>
            <a:r>
              <a:rPr lang="en-US" dirty="0"/>
              <a:t>Global scope</a:t>
            </a:r>
          </a:p>
          <a:p>
            <a:pPr lvl="1"/>
            <a:r>
              <a:rPr lang="en-US" dirty="0"/>
              <a:t>Accessible everywhere inside program</a:t>
            </a:r>
          </a:p>
          <a:p>
            <a:endParaRPr lang="en-US" dirty="0"/>
          </a:p>
          <a:p>
            <a:r>
              <a:rPr lang="en-US" dirty="0"/>
              <a:t>Local variables</a:t>
            </a:r>
          </a:p>
          <a:p>
            <a:pPr lvl="1"/>
            <a:r>
              <a:rPr lang="en-US" dirty="0"/>
              <a:t>Defined inside a function instance</a:t>
            </a:r>
          </a:p>
          <a:p>
            <a:pPr lvl="1"/>
            <a:r>
              <a:rPr lang="en-US" dirty="0"/>
              <a:t>Scope is limited to the function only</a:t>
            </a:r>
          </a:p>
          <a:p>
            <a:pPr lvl="1"/>
            <a:r>
              <a:rPr lang="en-US" dirty="0"/>
              <a:t>Accessible only inside the function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7E4E7-56CF-47FE-866C-EA8C2BE0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Global &amp; Local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05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817B-E39F-AEFA-D4AC-ED858CB0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1DFCF-0FF3-BDE6-B9A4-556EEEB4C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Started by Guido Van Rossum as a hobby</a:t>
            </a:r>
            <a:endParaRPr lang="en-US" dirty="0"/>
          </a:p>
          <a:p>
            <a:r>
              <a:rPr lang="en-US" dirty="0">
                <a:cs typeface="Calibri"/>
              </a:rPr>
              <a:t>Now widely spread</a:t>
            </a:r>
          </a:p>
          <a:p>
            <a:r>
              <a:rPr lang="en-US" dirty="0">
                <a:cs typeface="Calibri"/>
              </a:rPr>
              <a:t>Open Source! Free!</a:t>
            </a:r>
          </a:p>
          <a:p>
            <a:r>
              <a:rPr lang="en-US" dirty="0">
                <a:cs typeface="Calibri"/>
              </a:rPr>
              <a:t>Versatile</a:t>
            </a:r>
          </a:p>
          <a:p>
            <a:endParaRPr lang="en-US" dirty="0"/>
          </a:p>
        </p:txBody>
      </p:sp>
      <p:pic>
        <p:nvPicPr>
          <p:cNvPr id="4" name="Picture 3" title="Photograph of Guido Van Rossum">
            <a:extLst>
              <a:ext uri="{FF2B5EF4-FFF2-40B4-BE49-F238E27FC236}">
                <a16:creationId xmlns:a16="http://schemas.microsoft.com/office/drawing/2014/main" id="{2FE514BE-4229-16D6-C909-8B0B73C0AD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59411" y="1209264"/>
            <a:ext cx="1588778" cy="15178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72063C-4391-09CC-DC0C-626277744FD7}"/>
              </a:ext>
            </a:extLst>
          </p:cNvPr>
          <p:cNvSpPr txBox="1"/>
          <p:nvPr/>
        </p:nvSpPr>
        <p:spPr>
          <a:xfrm>
            <a:off x="10603345" y="2744840"/>
            <a:ext cx="15886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Guido Van Rossum by </a:t>
            </a:r>
            <a:r>
              <a:rPr lang="en-GB" sz="1400" dirty="0">
                <a:hlinkClick r:id="rId3"/>
              </a:rPr>
              <a:t>Doc </a:t>
            </a:r>
            <a:r>
              <a:rPr lang="en-GB" sz="1400" dirty="0" err="1">
                <a:hlinkClick r:id="rId3"/>
              </a:rPr>
              <a:t>Searls</a:t>
            </a:r>
            <a:r>
              <a:rPr lang="en-GB" sz="1400" dirty="0">
                <a:hlinkClick r:id="rId3"/>
              </a:rPr>
              <a:t> on Flickr</a:t>
            </a:r>
            <a:r>
              <a:rPr lang="en-GB" sz="1400" dirty="0"/>
              <a:t> CC-BY-SA</a:t>
            </a:r>
          </a:p>
        </p:txBody>
      </p:sp>
      <p:pic>
        <p:nvPicPr>
          <p:cNvPr id="6" name="Picture 6" title="Graphic showing most popular coding languages of 2016">
            <a:extLst>
              <a:ext uri="{FF2B5EF4-FFF2-40B4-BE49-F238E27FC236}">
                <a16:creationId xmlns:a16="http://schemas.microsoft.com/office/drawing/2014/main" id="{8E80272A-69E4-9F15-4B8A-C2F650884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845" y="2898938"/>
            <a:ext cx="5121935" cy="384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174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31FE5-2558-B14F-A835-01AC9EAC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B085D-6455-0648-9FCB-545BAFCFE1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Python’s main scientific computing package</a:t>
                </a:r>
              </a:p>
              <a:p>
                <a:r>
                  <a:rPr lang="en-US" dirty="0"/>
                  <a:t>Main object: N-dimensional array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ourier" pitchFamily="2" charset="0"/>
                      </a:rPr>
                      <m:t>ndarray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Lots of </a:t>
                </a:r>
                <a:r>
                  <a:rPr lang="en-US" i="1" dirty="0"/>
                  <a:t>compiled </a:t>
                </a:r>
                <a:r>
                  <a:rPr lang="en-US" dirty="0"/>
                  <a:t>operations (fast!)</a:t>
                </a:r>
              </a:p>
              <a:p>
                <a:pPr lvl="1"/>
                <a:r>
                  <a:rPr lang="en-US" dirty="0"/>
                  <a:t>Math</a:t>
                </a:r>
              </a:p>
              <a:p>
                <a:pPr lvl="1"/>
                <a:r>
                  <a:rPr lang="en-US" dirty="0"/>
                  <a:t>Logic</a:t>
                </a:r>
              </a:p>
              <a:p>
                <a:pPr lvl="1"/>
                <a:r>
                  <a:rPr lang="en-US" dirty="0"/>
                  <a:t>I/O</a:t>
                </a:r>
              </a:p>
              <a:p>
                <a:pPr lvl="1"/>
                <a:r>
                  <a:rPr lang="en-US" dirty="0"/>
                  <a:t>Linear algebra</a:t>
                </a:r>
              </a:p>
              <a:p>
                <a:pPr lvl="1"/>
                <a:r>
                  <a:rPr lang="en-US" dirty="0"/>
                  <a:t>Statistics</a:t>
                </a:r>
              </a:p>
              <a:p>
                <a:pPr lvl="1"/>
                <a:r>
                  <a:rPr lang="en-US" dirty="0"/>
                  <a:t>Randomization</a:t>
                </a:r>
              </a:p>
              <a:p>
                <a:pPr lvl="1"/>
                <a:r>
                  <a:rPr lang="en-US" dirty="0"/>
                  <a:t>…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B085D-6455-0648-9FCB-545BAFCFE1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9" t="-2615" b="-3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7485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00B846-B9CE-3A41-AF88-0C0256DFDCF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latin typeface="Courier" pitchFamily="2" charset="0"/>
                        </a:rPr>
                        <m:t>ndarray</m:t>
                      </m:r>
                    </m:oMath>
                  </m:oMathPara>
                </a14:m>
                <a:endParaRPr lang="en-US" dirty="0"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00B846-B9CE-3A41-AF88-0C0256DFDC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63C613-A070-B54F-A4D2-0E48F23A2E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0093" y="1233198"/>
                <a:ext cx="10313531" cy="420027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Basis for most scientific computing packages</a:t>
                </a:r>
              </a:p>
              <a:p>
                <a:r>
                  <a:rPr lang="en-US" dirty="0"/>
                  <a:t>Homogeneous type (typically numbers)</a:t>
                </a:r>
              </a:p>
              <a:p>
                <a:r>
                  <a:rPr lang="en-US" dirty="0"/>
                  <a:t>Fixed size: changing the size of 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ourier" pitchFamily="2" charset="0"/>
                      </a:rPr>
                      <m:t>ndarray</m:t>
                    </m:r>
                  </m:oMath>
                </a14:m>
                <a:r>
                  <a:rPr lang="en-US" dirty="0"/>
                  <a:t> creates a new one</a:t>
                </a:r>
              </a:p>
              <a:p>
                <a:pPr lvl="1"/>
                <a:r>
                  <a:rPr lang="en-US" dirty="0"/>
                  <a:t>Memory footprint </a:t>
                </a:r>
                <a:r>
                  <a:rPr lang="en-US" i="1" dirty="0"/>
                  <a:t>may</a:t>
                </a:r>
                <a:r>
                  <a:rPr lang="en-US" dirty="0"/>
                  <a:t> change dynamically, since elements of 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ourier" pitchFamily="2" charset="0"/>
                      </a:rPr>
                      <m:t>ndarray</m:t>
                    </m:r>
                  </m:oMath>
                </a14:m>
                <a:r>
                  <a:rPr lang="en-US" dirty="0"/>
                  <a:t> can  be arbitrary Python objects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63C613-A070-B54F-A4D2-0E48F23A2E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0093" y="1233198"/>
                <a:ext cx="10313531" cy="4200271"/>
              </a:xfrm>
              <a:blipFill>
                <a:blip r:embed="rId3"/>
                <a:stretch>
                  <a:fillRect l="-1359" t="-1887" r="-1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4887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00B846-B9CE-3A41-AF88-0C0256DFDCF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latin typeface="Courier" pitchFamily="2" charset="0"/>
                        </a:rPr>
                        <m:t>ndarray</m:t>
                      </m:r>
                    </m:oMath>
                  </m:oMathPara>
                </a14:m>
                <a:endParaRPr lang="en-US" dirty="0"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00B846-B9CE-3A41-AF88-0C0256DFDC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3C613-A070-B54F-A4D2-0E48F23A2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93" y="1233197"/>
            <a:ext cx="10313531" cy="4200271"/>
          </a:xfrm>
        </p:spPr>
        <p:txBody>
          <a:bodyPr>
            <a:normAutofit/>
          </a:bodyPr>
          <a:lstStyle/>
          <a:p>
            <a:r>
              <a:rPr lang="en-US" dirty="0"/>
              <a:t>Supports advanced operations on large amounts of data with less code and more efficiently</a:t>
            </a:r>
          </a:p>
          <a:p>
            <a:r>
              <a:rPr lang="en-US" dirty="0"/>
              <a:t>Element-by-element operations (</a:t>
            </a:r>
            <a:r>
              <a:rPr lang="en-US" dirty="0">
                <a:latin typeface="Courier" pitchFamily="2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...</a:t>
            </a:r>
            <a:r>
              <a:rPr lang="en-US" dirty="0"/>
              <a:t>) are default</a:t>
            </a:r>
          </a:p>
          <a:p>
            <a:r>
              <a:rPr lang="en-US" dirty="0"/>
              <a:t>Each dimension is an </a:t>
            </a:r>
            <a:r>
              <a:rPr lang="en-US" i="1" dirty="0"/>
              <a:t>axis</a:t>
            </a:r>
          </a:p>
          <a:p>
            <a:pPr lvl="1"/>
            <a:r>
              <a:rPr lang="en-US" dirty="0"/>
              <a:t>In a 2darray, rows are on axis 0 and columns are on axis 1</a:t>
            </a:r>
          </a:p>
        </p:txBody>
      </p:sp>
    </p:spTree>
    <p:extLst>
      <p:ext uri="{BB962C8B-B14F-4D97-AF65-F5344CB8AC3E}">
        <p14:creationId xmlns:p14="http://schemas.microsoft.com/office/powerpoint/2010/main" val="28367607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52CF-76B6-D04D-BE53-A3A3B9FB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4968FA-6CE0-B241-BF1D-3A1AFD7C34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np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array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sequence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)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solidFill>
                    <a:srgbClr val="FF0000"/>
                  </a:solidFill>
                  <a:latin typeface="Courier" pitchFamily="2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np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zeros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shape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np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ones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shape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np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full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shape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val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</a:rPr>
                      <m:t> 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np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empty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shape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np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zeros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like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a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np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ones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like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a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np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full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like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a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</a:rPr>
                      <m:t>, 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np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empty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like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a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Courier" pitchFamily="2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np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arange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start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stop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step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Courier" pitchFamily="2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np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linspace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start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stop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num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elements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4968FA-6CE0-B241-BF1D-3A1AFD7C34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7787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20C6-51F2-7D43-A5DD-8E4E9B60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DE8D2D-2C7F-F940-80ED-F5CFB8C0CE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Arithmetic operators (</a:t>
                </a:r>
                <a:r>
                  <a:rPr lang="en-US" dirty="0">
                    <a:latin typeface="Courier" pitchFamily="2" charset="0"/>
                  </a:rPr>
                  <a:t>+</a:t>
                </a:r>
                <a:r>
                  <a:rPr lang="en-US" dirty="0"/>
                  <a:t>, </a:t>
                </a:r>
                <a:r>
                  <a:rPr lang="en-US" dirty="0">
                    <a:latin typeface="Courier" pitchFamily="2" charset="0"/>
                  </a:rPr>
                  <a:t>-</a:t>
                </a:r>
                <a:r>
                  <a:rPr lang="en-US" dirty="0"/>
                  <a:t>, </a:t>
                </a:r>
                <a:r>
                  <a:rPr lang="en-US" dirty="0">
                    <a:latin typeface="Courier" pitchFamily="2" charset="0"/>
                  </a:rPr>
                  <a:t>*</a:t>
                </a:r>
                <a:r>
                  <a:rPr lang="en-US" dirty="0"/>
                  <a:t>, </a:t>
                </a:r>
                <a:r>
                  <a:rPr lang="en-US" dirty="0">
                    <a:latin typeface="Courier" pitchFamily="2" charset="0"/>
                  </a:rPr>
                  <a:t>/</a:t>
                </a:r>
                <a:r>
                  <a:rPr lang="en-US" dirty="0"/>
                  <a:t>) are applied element-wise</a:t>
                </a:r>
              </a:p>
              <a:p>
                <a:r>
                  <a:rPr lang="en-US" dirty="0"/>
                  <a:t>Matrix product is performed 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@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b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a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dot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b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Courier" pitchFamily="2" charset="0"/>
                </a:endParaRPr>
              </a:p>
              <a:p>
                <a:pPr lvl="1"/>
                <a:r>
                  <a:rPr lang="en-US" dirty="0"/>
                  <a:t>Not with </a:t>
                </a:r>
                <a:r>
                  <a:rPr lang="en-US" dirty="0">
                    <a:latin typeface="Courier" pitchFamily="2" charset="0"/>
                  </a:rPr>
                  <a:t>*</a:t>
                </a:r>
              </a:p>
              <a:p>
                <a:pPr lvl="1"/>
                <a:r>
                  <a:rPr lang="en-US" dirty="0"/>
                  <a:t>Nobody uses </a:t>
                </a:r>
                <a:r>
                  <a:rPr lang="en-US" dirty="0">
                    <a:latin typeface="Courier" pitchFamily="2" charset="0"/>
                  </a:rPr>
                  <a:t>@</a:t>
                </a:r>
                <a:r>
                  <a:rPr lang="en-US" dirty="0"/>
                  <a:t> notation</a:t>
                </a:r>
              </a:p>
              <a:p>
                <a:r>
                  <a:rPr lang="en-US" dirty="0"/>
                  <a:t>Some operations (</a:t>
                </a:r>
                <a:r>
                  <a:rPr lang="en-US" dirty="0">
                    <a:latin typeface="Courier" pitchFamily="2" charset="0"/>
                  </a:rPr>
                  <a:t>+=</a:t>
                </a:r>
                <a:r>
                  <a:rPr lang="en-US" dirty="0"/>
                  <a:t>, </a:t>
                </a:r>
                <a:r>
                  <a:rPr lang="en-US" dirty="0">
                    <a:latin typeface="Courier" pitchFamily="2" charset="0"/>
                  </a:rPr>
                  <a:t>-=</a:t>
                </a:r>
                <a:r>
                  <a:rPr lang="en-US" dirty="0"/>
                  <a:t>, </a:t>
                </a:r>
                <a:r>
                  <a:rPr lang="en-US" dirty="0">
                    <a:latin typeface="Courier" pitchFamily="2" charset="0"/>
                  </a:rPr>
                  <a:t>*=</a:t>
                </a:r>
                <a:r>
                  <a:rPr lang="en-US" dirty="0"/>
                  <a:t>, </a:t>
                </a:r>
                <a:r>
                  <a:rPr lang="en-US" dirty="0">
                    <a:latin typeface="Courier" pitchFamily="2" charset="0"/>
                  </a:rPr>
                  <a:t>/=</a:t>
                </a:r>
                <a:r>
                  <a:rPr lang="en-US" dirty="0"/>
                  <a:t>) act in place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DE8D2D-2C7F-F940-80ED-F5CFB8C0CE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9" t="-1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1605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4C58-AB55-FE43-AE89-B47EEB14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and universal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78315-1D42-0746-90B3-7A805FA9C4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Many unary operations (</a:t>
                </a:r>
                <a:r>
                  <a:rPr lang="en-US" dirty="0">
                    <a:latin typeface="Courier" pitchFamily="2" charset="0"/>
                  </a:rPr>
                  <a:t>sum</a:t>
                </a:r>
                <a:r>
                  <a:rPr lang="en-US" dirty="0"/>
                  <a:t>, </a:t>
                </a:r>
                <a:r>
                  <a:rPr lang="en-US" dirty="0">
                    <a:latin typeface="Courier" pitchFamily="2" charset="0"/>
                  </a:rPr>
                  <a:t>max</a:t>
                </a:r>
                <a:r>
                  <a:rPr lang="en-US" dirty="0"/>
                  <a:t>, </a:t>
                </a:r>
                <a:r>
                  <a:rPr lang="en-US" dirty="0">
                    <a:latin typeface="Courier" pitchFamily="2" charset="0"/>
                  </a:rPr>
                  <a:t>min)</a:t>
                </a:r>
                <a:r>
                  <a:rPr lang="en-US" dirty="0"/>
                  <a:t> are methods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ourier" pitchFamily="2" charset="0"/>
                      </a:rPr>
                      <m:t>ndarray</m:t>
                    </m:r>
                  </m:oMath>
                </a14:m>
                <a:endParaRPr lang="en-US" dirty="0">
                  <a:latin typeface="Courier" pitchFamily="2" charset="0"/>
                </a:endParaRPr>
              </a:p>
              <a:p>
                <a:pPr lvl="1"/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max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()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Operate by default on “flattened” array</a:t>
                </a:r>
              </a:p>
              <a:p>
                <a:pPr lvl="1"/>
                <a:r>
                  <a:rPr lang="en-US" dirty="0"/>
                  <a:t>Optional argument </a:t>
                </a:r>
                <a:r>
                  <a:rPr lang="en-US" dirty="0">
                    <a:latin typeface="Courier" pitchFamily="2" charset="0"/>
                  </a:rPr>
                  <a:t>axis</a:t>
                </a:r>
                <a:r>
                  <a:rPr lang="en-US" dirty="0"/>
                  <a:t> indicates dimension along which to operate</a:t>
                </a:r>
              </a:p>
              <a:p>
                <a:r>
                  <a:rPr lang="en-US" dirty="0"/>
                  <a:t>Universal operations (</a:t>
                </a:r>
                <a:r>
                  <a:rPr lang="en-US" dirty="0">
                    <a:latin typeface="Courier" pitchFamily="2" charset="0"/>
                  </a:rPr>
                  <a:t>exp</a:t>
                </a:r>
                <a:r>
                  <a:rPr lang="en-US" dirty="0"/>
                  <a:t>, </a:t>
                </a:r>
                <a:r>
                  <a:rPr lang="en-US" dirty="0">
                    <a:latin typeface="Courier" pitchFamily="2" charset="0"/>
                  </a:rPr>
                  <a:t>sin</a:t>
                </a:r>
                <a:r>
                  <a:rPr lang="en-US" dirty="0"/>
                  <a:t>, </a:t>
                </a:r>
                <a:r>
                  <a:rPr lang="en-US" dirty="0">
                    <a:latin typeface="Courier" pitchFamily="2" charset="0"/>
                  </a:rPr>
                  <a:t>cos</a:t>
                </a:r>
                <a:r>
                  <a:rPr lang="en-US" dirty="0"/>
                  <a:t>, </a:t>
                </a:r>
                <a:r>
                  <a:rPr lang="en-US" dirty="0">
                    <a:latin typeface="Courier" pitchFamily="2" charset="0"/>
                  </a:rPr>
                  <a:t>sqrt</a:t>
                </a:r>
                <a:r>
                  <a:rPr lang="en-US" dirty="0"/>
                  <a:t>) also operate element-wise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78315-1D42-0746-90B3-7A805FA9C4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9" t="-1868" r="-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894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69CF-AF10-C34D-9767-B9F89CDA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Indexing, slicing, and iterating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3E179F-771A-7C45-9D78-14AFCB8FC6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One-dimensional arrays are indexed and sliced like sequences</a:t>
                </a:r>
              </a:p>
              <a:p>
                <a:r>
                  <a:rPr lang="en-US" dirty="0"/>
                  <a:t>Multi-dimensional arrays have one index per axis</a:t>
                </a:r>
              </a:p>
              <a:p>
                <a:pPr lvl="1"/>
                <a:r>
                  <a:rPr lang="en-US" dirty="0"/>
                  <a:t>Entire index is given as a tuple</a:t>
                </a:r>
              </a:p>
              <a:p>
                <a:pPr lvl="1"/>
                <a:r>
                  <a:rPr lang="en-US" dirty="0"/>
                  <a:t>Each index can itself be a slice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  <a:latin typeface="Courier" pitchFamily="2" charset="0"/>
                  </a:rPr>
                  <a:t>a[:10, 1]</a:t>
                </a:r>
                <a:r>
                  <a:rPr lang="en-US" dirty="0"/>
                  <a:t> : first ten elements of the second column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  <a:latin typeface="Courier" pitchFamily="2" charset="0"/>
                  </a:rPr>
                  <a:t>a[-10:, :]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: last ten elements of all columns</a:t>
                </a:r>
              </a:p>
              <a:p>
                <a:pPr lvl="1"/>
                <a:r>
                  <a:rPr lang="en-US" dirty="0"/>
                  <a:t>Missing slices are treated as complete slices (</a:t>
                </a: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:</a:t>
                </a:r>
                <a:r>
                  <a:rPr lang="en-US" dirty="0">
                    <a:sym typeface="Wingdings" pitchFamily="2" charset="2"/>
                  </a:rPr>
                  <a:t>)</a:t>
                </a:r>
              </a:p>
              <a:p>
                <a:pPr lvl="1"/>
                <a:r>
                  <a:rPr lang="en-US" dirty="0">
                    <a:sym typeface="Wingdings" pitchFamily="2" charset="2"/>
                  </a:rPr>
                  <a:t>Use dots (</a:t>
                </a: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...</a:t>
                </a:r>
                <a:r>
                  <a:rPr lang="en-US" dirty="0">
                    <a:sym typeface="Wingdings" pitchFamily="2" charset="2"/>
                  </a:rPr>
                  <a:t>) to indicate all needed complete slices </a:t>
                </a:r>
              </a:p>
              <a:p>
                <a:pPr lvl="2"/>
                <a:r>
                  <a:rPr lang="en-US" dirty="0">
                    <a:sym typeface="Wingdings" pitchFamily="2" charset="2"/>
                  </a:rPr>
                  <a:t>E.g., </a:t>
                </a:r>
                <a:r>
                  <a:rPr lang="en-US" dirty="0">
                    <a:solidFill>
                      <a:srgbClr val="FF0000"/>
                    </a:solidFill>
                    <a:latin typeface="Courier" pitchFamily="2" charset="0"/>
                    <a:sym typeface="Wingdings" pitchFamily="2" charset="2"/>
                  </a:rPr>
                  <a:t>a[:3, 1:6, ..., 5:]</a:t>
                </a:r>
              </a:p>
              <a:p>
                <a:r>
                  <a:rPr lang="en-US" dirty="0">
                    <a:sym typeface="Wingdings" pitchFamily="2" charset="2"/>
                  </a:rPr>
                  <a:t>Iterating is done over first axis</a:t>
                </a:r>
              </a:p>
              <a:p>
                <a:pPr lvl="1"/>
                <a:r>
                  <a:rPr lang="en-US" dirty="0">
                    <a:sym typeface="Wingdings" pitchFamily="2" charset="2"/>
                  </a:rPr>
                  <a:t>Use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flat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to iterate element-wise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3E179F-771A-7C45-9D78-14AFCB8FC6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2" t="-3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4887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3167-A818-F840-A612-ED6F4CF0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an array’s shape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540A3-AB95-0D43-8A39-FC74C241E2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ravel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()</m:t>
                    </m:r>
                  </m:oMath>
                </a14:m>
                <a:r>
                  <a:rPr lang="en-US" dirty="0"/>
                  <a:t>: return flattened array into a single dimension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reshape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new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shape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)</m:t>
                    </m:r>
                  </m:oMath>
                </a14:m>
                <a:r>
                  <a:rPr lang="en-US" dirty="0"/>
                  <a:t> : return array with modified shape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T</m:t>
                    </m:r>
                  </m:oMath>
                </a14:m>
                <a:r>
                  <a:rPr lang="en-US" dirty="0"/>
                  <a:t> : return transposed array</a:t>
                </a:r>
              </a:p>
              <a:p>
                <a:pPr lvl="1"/>
                <a:r>
                  <a:rPr lang="en-US" dirty="0"/>
                  <a:t>For N-D arrays, revert the order of the axes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resize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shape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)</m:t>
                    </m:r>
                  </m:oMath>
                </a14:m>
                <a:r>
                  <a:rPr lang="en-US" dirty="0"/>
                  <a:t> : same as reshape, but modify </a:t>
                </a:r>
                <a:r>
                  <a:rPr lang="en-US" dirty="0">
                    <a:latin typeface="Courier" pitchFamily="2" charset="0"/>
                  </a:rPr>
                  <a:t>a</a:t>
                </a:r>
                <a:r>
                  <a:rPr lang="en-US" dirty="0"/>
                  <a:t> directly</a:t>
                </a:r>
              </a:p>
              <a:p>
                <a:r>
                  <a:rPr lang="en-US" dirty="0"/>
                  <a:t>If an axis is </a:t>
                </a:r>
                <a:r>
                  <a:rPr lang="en-US" dirty="0">
                    <a:latin typeface="Courier" pitchFamily="2" charset="0"/>
                  </a:rPr>
                  <a:t>-1</a:t>
                </a:r>
                <a:r>
                  <a:rPr lang="en-US" dirty="0"/>
                  <a:t>, number of elements is automatically computed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540A3-AB95-0D43-8A39-FC74C241E2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2" t="-1494" r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2570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DBF6-C8EA-AA4F-AF15-D2040BD7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A9E2F8-3AAB-F747-BD05-320D3CA7E8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Vectorized code avoids explicit indexing and looping over arrays</a:t>
                </a:r>
              </a:p>
              <a:p>
                <a:pPr lvl="1"/>
                <a:r>
                  <a:rPr lang="en-US" dirty="0"/>
                  <a:t>Handled behind-the-scenes by optimized, pre-compiled C code</a:t>
                </a:r>
              </a:p>
              <a:p>
                <a:r>
                  <a:rPr lang="en-US" dirty="0"/>
                  <a:t>For large arrays, vectorized operations are often significantly faster than  equivalent loop operations</a:t>
                </a:r>
              </a:p>
              <a:p>
                <a:r>
                  <a:rPr lang="en-US" dirty="0"/>
                  <a:t>Vectorization is a different way of thinking about code, but well worth learning</a:t>
                </a:r>
              </a:p>
              <a:p>
                <a:r>
                  <a:rPr lang="en-US" dirty="0"/>
                  <a:t>Vectorized code typically resembles mathematical notation</a:t>
                </a:r>
              </a:p>
              <a:p>
                <a:pPr lvl="1"/>
                <a:r>
                  <a:rPr lang="en-US" dirty="0"/>
                  <a:t>E.g.,</a:t>
                </a:r>
                <a:r>
                  <a:rPr lang="en-US" dirty="0">
                    <a:latin typeface="Courier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dot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b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)+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c</m:t>
                    </m:r>
                  </m:oMath>
                </a14:m>
                <a:r>
                  <a:rPr lang="en-US" dirty="0">
                    <a:latin typeface="Courier" pitchFamily="2" charset="0"/>
                  </a:rPr>
                  <a:t> </a:t>
                </a:r>
                <a:r>
                  <a:rPr lang="en-US" dirty="0"/>
                  <a:t>is NumPy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A9E2F8-3AAB-F747-BD05-320D3CA7E8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9" t="-1619" r="-1064" b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0919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F8B1-6131-0440-8C97-4B47D97B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DFFB5-3ED4-3A4C-91F5-2847B24B6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Many functions can operate on arrays that do not have the same shape</a:t>
            </a:r>
          </a:p>
          <a:p>
            <a:r>
              <a:rPr lang="en-US" dirty="0"/>
              <a:t>Broadcasting prescribes the behavior of all functions in these cases</a:t>
            </a:r>
          </a:p>
          <a:p>
            <a:r>
              <a:rPr lang="en-US" dirty="0"/>
              <a:t>Two simple rules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not all arrays have the same number of axes, 1s are </a:t>
            </a:r>
            <a:r>
              <a:rPr lang="en-US" i="1" dirty="0"/>
              <a:t>prepended</a:t>
            </a:r>
            <a:r>
              <a:rPr lang="en-US" dirty="0"/>
              <a:t> to smaller arrays until all arrays have the same number of dimensions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Every axis of size 1 is treated as if it were the same size as the largest array along that axis, assuming all values are the same as the singleton element</a:t>
            </a:r>
          </a:p>
          <a:p>
            <a:r>
              <a:rPr lang="en-US" dirty="0"/>
              <a:t>At this point, it must hold that all arrays have the same shape, or they can’t be broadcast together</a:t>
            </a:r>
          </a:p>
        </p:txBody>
      </p:sp>
    </p:spTree>
    <p:extLst>
      <p:ext uri="{BB962C8B-B14F-4D97-AF65-F5344CB8AC3E}">
        <p14:creationId xmlns:p14="http://schemas.microsoft.com/office/powerpoint/2010/main" val="337192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8572-4936-4C66-A399-236357273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Python today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D1FB7-B4BF-41B7-8109-FD99C678A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Developed a large and active scientific computing and data analysis community</a:t>
            </a:r>
            <a:endParaRPr lang="en-US" dirty="0"/>
          </a:p>
          <a:p>
            <a:r>
              <a:rPr lang="en-US" dirty="0">
                <a:cs typeface="Calibri"/>
              </a:rPr>
              <a:t>Now one of the most important languages for</a:t>
            </a:r>
          </a:p>
          <a:p>
            <a:pPr lvl="1"/>
            <a:r>
              <a:rPr lang="en-US" dirty="0">
                <a:cs typeface="Calibri"/>
              </a:rPr>
              <a:t>Data science</a:t>
            </a:r>
          </a:p>
          <a:p>
            <a:pPr lvl="1"/>
            <a:r>
              <a:rPr lang="en-US" dirty="0">
                <a:cs typeface="Calibri"/>
              </a:rPr>
              <a:t>Machine learning</a:t>
            </a:r>
          </a:p>
          <a:p>
            <a:pPr lvl="1"/>
            <a:r>
              <a:rPr lang="en-US" dirty="0">
                <a:cs typeface="Calibri"/>
              </a:rPr>
              <a:t>General software development</a:t>
            </a:r>
          </a:p>
          <a:p>
            <a:r>
              <a:rPr lang="en-US" dirty="0">
                <a:cs typeface="Calibri"/>
              </a:rPr>
              <a:t>Packages: </a:t>
            </a:r>
            <a:r>
              <a:rPr lang="en-US" u="sng" dirty="0">
                <a:cs typeface="Calibri"/>
              </a:rPr>
              <a:t>NumPy</a:t>
            </a:r>
            <a:r>
              <a:rPr lang="en-US" dirty="0">
                <a:cs typeface="Calibri"/>
              </a:rPr>
              <a:t>, </a:t>
            </a:r>
            <a:r>
              <a:rPr lang="en-US" u="sng" dirty="0">
                <a:cs typeface="Calibri"/>
              </a:rPr>
              <a:t>pandas</a:t>
            </a:r>
            <a:r>
              <a:rPr lang="en-US" dirty="0">
                <a:cs typeface="Calibri"/>
              </a:rPr>
              <a:t>, </a:t>
            </a:r>
            <a:r>
              <a:rPr lang="en-US" u="sng" dirty="0">
                <a:cs typeface="Calibri"/>
              </a:rPr>
              <a:t>matplotlib</a:t>
            </a:r>
            <a:r>
              <a:rPr lang="en-US" dirty="0">
                <a:cs typeface="Calibri"/>
              </a:rPr>
              <a:t>, SciPy, </a:t>
            </a:r>
            <a:r>
              <a:rPr lang="en-US" u="sng" dirty="0">
                <a:cs typeface="Calibri"/>
              </a:rPr>
              <a:t>scikit-learn</a:t>
            </a:r>
            <a:r>
              <a:rPr lang="en-US" dirty="0">
                <a:cs typeface="Calibri"/>
              </a:rPr>
              <a:t>, statsmodels</a:t>
            </a:r>
          </a:p>
          <a:p>
            <a:pPr lvl="1"/>
            <a:endParaRPr lang="en-US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3667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7E96-8529-A749-BEA3-5F3AAF8C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with arrays of indices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C17537-8CC4-D646-8EB1-FA0F0995D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[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idx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arr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]</m:t>
                    </m:r>
                  </m:oMath>
                </a14:m>
                <a:r>
                  <a:rPr lang="en-US" dirty="0"/>
                  <a:t> : 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latin typeface="Courier" pitchFamily="2" charset="0"/>
                      </a:rPr>
                      <m:t>idx</m:t>
                    </m:r>
                    <m:r>
                      <m:rPr>
                        <m:nor/>
                      </m:rPr>
                      <a:rPr lang="en-US" b="0" i="0" dirty="0" smtClean="0"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b="0" i="0" dirty="0" smtClean="0">
                        <a:latin typeface="Courier" pitchFamily="2" charset="0"/>
                      </a:rPr>
                      <m:t>arr</m:t>
                    </m:r>
                  </m:oMath>
                </a14:m>
                <a:r>
                  <a:rPr lang="en-US" dirty="0"/>
                  <a:t> elements of </a:t>
                </a:r>
                <a:r>
                  <a:rPr lang="en-US" dirty="0">
                    <a:latin typeface="Courier" pitchFamily="2" charset="0"/>
                  </a:rPr>
                  <a:t>a</a:t>
                </a:r>
              </a:p>
              <a:p>
                <a:pPr lvl="1"/>
                <a:r>
                  <a:rPr lang="en-US" dirty="0"/>
                  <a:t>Each element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ourier" pitchFamily="2" charset="0"/>
                      </a:rPr>
                      <m:t>idx</m:t>
                    </m:r>
                    <m:r>
                      <m:rPr>
                        <m:nor/>
                      </m:rPr>
                      <a:rPr lang="en-US" dirty="0"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dirty="0">
                        <a:latin typeface="Courier" pitchFamily="2" charset="0"/>
                      </a:rPr>
                      <m:t>arr</m:t>
                    </m:r>
                  </m:oMath>
                </a14:m>
                <a:r>
                  <a:rPr lang="en-US" dirty="0"/>
                  <a:t> is treated as an index into </a:t>
                </a:r>
                <a:r>
                  <a:rPr lang="en-US" dirty="0">
                    <a:latin typeface="Courier" pitchFamily="2" charset="0"/>
                  </a:rPr>
                  <a:t>a</a:t>
                </a:r>
              </a:p>
              <a:p>
                <a:pPr lvl="1"/>
                <a:r>
                  <a:rPr lang="en-US" dirty="0"/>
                  <a:t>If a is multidimensional, elements index over the first axis</a:t>
                </a:r>
              </a:p>
              <a:p>
                <a:pPr lvl="1"/>
                <a:r>
                  <a:rPr lang="en-US" dirty="0"/>
                  <a:t>The first dimensions of the resulting array match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ourier" pitchFamily="2" charset="0"/>
                      </a:rPr>
                      <m:t>idx</m:t>
                    </m:r>
                    <m:r>
                      <m:rPr>
                        <m:nor/>
                      </m:rPr>
                      <a:rPr lang="en-US" dirty="0"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dirty="0">
                        <a:latin typeface="Courier" pitchFamily="2" charset="0"/>
                      </a:rPr>
                      <m:t>arr</m:t>
                    </m:r>
                  </m:oMath>
                </a14:m>
                <a:r>
                  <a:rPr lang="en-US" dirty="0"/>
                  <a:t>’s shape</a:t>
                </a:r>
              </a:p>
              <a:p>
                <a:pPr lvl="1"/>
                <a:r>
                  <a:rPr lang="en-US" dirty="0"/>
                  <a:t>The last dimensions of the resulting array match </a:t>
                </a:r>
                <a:r>
                  <a:rPr lang="en-US" dirty="0">
                    <a:latin typeface="Courier" pitchFamily="2" charset="0"/>
                  </a:rPr>
                  <a:t>a</a:t>
                </a:r>
                <a:r>
                  <a:rPr lang="en-US" dirty="0"/>
                  <a:t>’s shape after the first axis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a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[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idx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i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idx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j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]</m:t>
                    </m:r>
                  </m:oMath>
                </a14:m>
                <a:r>
                  <a:rPr lang="en-US" dirty="0"/>
                  <a:t>: index over two dimensions of </a:t>
                </a:r>
                <a:r>
                  <a:rPr lang="en-US" dirty="0">
                    <a:latin typeface="Courier" pitchFamily="2" charset="0"/>
                  </a:rPr>
                  <a:t>a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idx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i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idx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j</m:t>
                    </m:r>
                  </m:oMath>
                </a14:m>
                <a:r>
                  <a:rPr lang="en-US" dirty="0"/>
                  <a:t> must be the same shape</a:t>
                </a:r>
              </a:p>
              <a:p>
                <a:pPr lvl="1"/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idx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i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idx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j</m:t>
                    </m:r>
                  </m:oMath>
                </a14:m>
                <a:r>
                  <a:rPr lang="en-US" dirty="0"/>
                  <a:t> pair is treated as an index into the first two axes of </a:t>
                </a:r>
                <a:r>
                  <a:rPr lang="en-US" dirty="0">
                    <a:latin typeface="Courier" pitchFamily="2" charset="0"/>
                  </a:rPr>
                  <a:t>a</a:t>
                </a:r>
              </a:p>
              <a:p>
                <a:r>
                  <a:rPr lang="en-US" dirty="0"/>
                  <a:t>Both can also be used for assigning values to </a:t>
                </a:r>
                <a:r>
                  <a:rPr lang="en-US" dirty="0">
                    <a:latin typeface="Courier" pitchFamily="2" charset="0"/>
                  </a:rPr>
                  <a:t>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C17537-8CC4-D646-8EB1-FA0F0995D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2" t="-3113" r="-1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7312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D7D5-56B3-3549-92A5-91FB97550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with Boolean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BDE5F4-55E7-B949-B234-0727D1BA1E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a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[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bool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arr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]</m:t>
                    </m:r>
                  </m:oMath>
                </a14:m>
                <a:r>
                  <a:rPr lang="en-US" dirty="0"/>
                  <a:t> : elements of </a:t>
                </a:r>
                <a:r>
                  <a:rPr lang="en-US" dirty="0">
                    <a:latin typeface="Courier" pitchFamily="2" charset="0"/>
                  </a:rPr>
                  <a:t>a</a:t>
                </a:r>
                <a:r>
                  <a:rPr lang="en-US" dirty="0"/>
                  <a:t> for which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bool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arr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is </a:t>
                </a:r>
                <a:r>
                  <a:rPr lang="en-US" dirty="0">
                    <a:latin typeface="Courier" pitchFamily="2" charset="0"/>
                  </a:rPr>
                  <a:t>True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ourier" pitchFamily="2" charset="0"/>
                      </a:rPr>
                      <m:t>bool</m:t>
                    </m:r>
                    <m:r>
                      <m:rPr>
                        <m:nor/>
                      </m:rPr>
                      <a:rPr lang="en-US" dirty="0"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dirty="0">
                        <a:latin typeface="Courier" pitchFamily="2" charset="0"/>
                      </a:rPr>
                      <m:t>arr</m:t>
                    </m:r>
                  </m:oMath>
                </a14:m>
                <a:r>
                  <a:rPr lang="en-US" dirty="0"/>
                  <a:t> is the same shape as </a:t>
                </a:r>
                <a:r>
                  <a:rPr lang="en-US" dirty="0">
                    <a:latin typeface="Courier" pitchFamily="2" charset="0"/>
                  </a:rPr>
                  <a:t>a</a:t>
                </a:r>
              </a:p>
              <a:p>
                <a:pPr lvl="1"/>
                <a:r>
                  <a:rPr lang="en-US" dirty="0"/>
                  <a:t>Resulting array is 1-dimensional</a:t>
                </a:r>
              </a:p>
              <a:p>
                <a:pPr lvl="1"/>
                <a:r>
                  <a:rPr lang="en-US" dirty="0"/>
                  <a:t>Useful for getting elements that match a condition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a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[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bool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i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bool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j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]</m:t>
                    </m:r>
                  </m:oMath>
                </a14:m>
                <a:r>
                  <a:rPr lang="en-US" dirty="0"/>
                  <a:t>: elements of </a:t>
                </a:r>
                <a:r>
                  <a:rPr lang="en-US" dirty="0">
                    <a:latin typeface="Courier" pitchFamily="2" charset="0"/>
                  </a:rPr>
                  <a:t>a</a:t>
                </a:r>
                <a:r>
                  <a:rPr lang="en-US" dirty="0"/>
                  <a:t> for which both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ourier" pitchFamily="2" charset="0"/>
                      </a:rPr>
                      <m:t>bool</m:t>
                    </m:r>
                    <m:r>
                      <m:rPr>
                        <m:nor/>
                      </m:rPr>
                      <a:rPr lang="en-US" dirty="0"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b="0" i="0" dirty="0" smtClean="0">
                        <a:latin typeface="Courier" pitchFamily="2" charset="0"/>
                      </a:rPr>
                      <m:t>i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ourier" pitchFamily="2" charset="0"/>
                      </a:rPr>
                      <m:t>bool</m:t>
                    </m:r>
                    <m:r>
                      <m:rPr>
                        <m:nor/>
                      </m:rPr>
                      <a:rPr lang="en-US" dirty="0"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b="0" i="0" dirty="0" smtClean="0">
                        <a:latin typeface="Courier" pitchFamily="2" charset="0"/>
                      </a:rPr>
                      <m:t>j</m:t>
                    </m:r>
                  </m:oMath>
                </a14:m>
                <a:r>
                  <a:rPr lang="en-US" dirty="0"/>
                  <a:t> are </a:t>
                </a:r>
                <a:r>
                  <a:rPr lang="en-US" dirty="0">
                    <a:latin typeface="Courier" pitchFamily="2" charset="0"/>
                  </a:rPr>
                  <a:t>True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ourier" pitchFamily="2" charset="0"/>
                      </a:rPr>
                      <m:t>bool</m:t>
                    </m:r>
                    <m:r>
                      <m:rPr>
                        <m:nor/>
                      </m:rPr>
                      <a:rPr lang="en-US" dirty="0"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b="0" i="0" dirty="0" smtClean="0">
                        <a:latin typeface="Courier" pitchFamily="2" charset="0"/>
                      </a:rPr>
                      <m:t>i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ourier" pitchFamily="2" charset="0"/>
                      </a:rPr>
                      <m:t>bool</m:t>
                    </m:r>
                    <m:r>
                      <m:rPr>
                        <m:nor/>
                      </m:rPr>
                      <a:rPr lang="en-US" dirty="0"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dirty="0">
                        <a:latin typeface="Courier" pitchFamily="2" charset="0"/>
                      </a:rPr>
                      <m:t>j</m:t>
                    </m:r>
                  </m:oMath>
                </a14:m>
                <a:r>
                  <a:rPr lang="en-US" dirty="0"/>
                  <a:t> must be 1-dimensional</a:t>
                </a:r>
              </a:p>
              <a:p>
                <a:pPr lvl="1"/>
                <a:r>
                  <a:rPr lang="en-US" dirty="0"/>
                  <a:t>Their size must be the same as </a:t>
                </a:r>
                <a:r>
                  <a:rPr lang="en-US" dirty="0">
                    <a:latin typeface="Courier" pitchFamily="2" charset="0"/>
                  </a:rPr>
                  <a:t>a</a:t>
                </a:r>
                <a:r>
                  <a:rPr lang="en-US" dirty="0"/>
                  <a:t>’s corresponding axis</a:t>
                </a:r>
              </a:p>
              <a:p>
                <a:pPr lvl="1"/>
                <a:r>
                  <a:rPr lang="en-US" dirty="0"/>
                  <a:t>Typically, only one or the other: keep all rows/columns matching some condition, slice the other dimension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BDE5F4-55E7-B949-B234-0727D1BA1E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2" t="-2366" b="-2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0188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5C87-8FEE-B44C-87F7-DD70F4AD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There’s much more to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09736-3E20-DF45-B081-6CCE9D7FC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barely covers NumPy’s quick start tutorial!</a:t>
            </a:r>
          </a:p>
          <a:p>
            <a:r>
              <a:rPr lang="en-US" dirty="0"/>
              <a:t>It’s impossible to learn all of NumPy’s functionality</a:t>
            </a:r>
          </a:p>
          <a:p>
            <a:r>
              <a:rPr lang="en-US" dirty="0"/>
              <a:t>So how do you know when NumPy has the function you need?</a:t>
            </a:r>
          </a:p>
          <a:p>
            <a:pPr lvl="1"/>
            <a:r>
              <a:rPr lang="en-US" dirty="0"/>
              <a:t>Usually, if you are looping through an array, you can vectorize your code</a:t>
            </a:r>
          </a:p>
          <a:p>
            <a:pPr lvl="1"/>
            <a:r>
              <a:rPr lang="en-US" dirty="0"/>
              <a:t>If fancy indexing is not enough, then there might be a NumPy function for what you need</a:t>
            </a:r>
          </a:p>
        </p:txBody>
      </p:sp>
    </p:spTree>
    <p:extLst>
      <p:ext uri="{BB962C8B-B14F-4D97-AF65-F5344CB8AC3E}">
        <p14:creationId xmlns:p14="http://schemas.microsoft.com/office/powerpoint/2010/main" val="26630145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B537-DCE6-4248-BEE2-365D6C89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874F8-1517-9F44-90AE-2715DC512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Opensource data analysis library</a:t>
            </a:r>
          </a:p>
          <a:p>
            <a:r>
              <a:rPr lang="en-US" dirty="0"/>
              <a:t>Built on NumPy</a:t>
            </a:r>
          </a:p>
          <a:p>
            <a:r>
              <a:rPr lang="en-US" dirty="0"/>
              <a:t>Optimized for wide variety of data analysis operations</a:t>
            </a:r>
          </a:p>
          <a:p>
            <a:pPr lvl="1"/>
            <a:r>
              <a:rPr lang="en-US" dirty="0"/>
              <a:t>I/O to/from formatted files and data bases</a:t>
            </a:r>
          </a:p>
          <a:p>
            <a:pPr lvl="1"/>
            <a:r>
              <a:rPr lang="en-US" dirty="0"/>
              <a:t>Missing data handling</a:t>
            </a:r>
          </a:p>
          <a:p>
            <a:pPr lvl="1"/>
            <a:r>
              <a:rPr lang="en-US" dirty="0"/>
              <a:t>Slicing, indexing, reshaping, adding columns</a:t>
            </a:r>
          </a:p>
          <a:p>
            <a:pPr lvl="1"/>
            <a:r>
              <a:rPr lang="en-US" dirty="0"/>
              <a:t>Powerful grouping for aggregating and transforming data sets</a:t>
            </a:r>
          </a:p>
          <a:p>
            <a:pPr lvl="1"/>
            <a:r>
              <a:rPr lang="en-US" dirty="0"/>
              <a:t>Merging and joining data sets</a:t>
            </a:r>
          </a:p>
          <a:p>
            <a:pPr lvl="1"/>
            <a:r>
              <a:rPr lang="en-US" dirty="0"/>
              <a:t>Time-series functionality</a:t>
            </a:r>
          </a:p>
          <a:p>
            <a:r>
              <a:rPr lang="en-US" dirty="0"/>
              <a:t>Virtually no modeling capabilities (easy to integrate with scikit-learn)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37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D76E-778B-FC43-8B02-9108A543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Pandas: DataFrame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93BB9-8064-3E48-AE23-0427EA2FD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2-dimensional labeled structure</a:t>
            </a:r>
          </a:p>
          <a:p>
            <a:r>
              <a:rPr lang="en-US" dirty="0"/>
              <a:t>Possibly heterogeneous type (common across columns)</a:t>
            </a:r>
          </a:p>
          <a:p>
            <a:r>
              <a:rPr lang="en-US" dirty="0"/>
              <a:t>Intuition: spreadsheet or SQL table</a:t>
            </a:r>
          </a:p>
          <a:p>
            <a:pPr lvl="1"/>
            <a:r>
              <a:rPr lang="en-US" dirty="0"/>
              <a:t>Each column is an attribute</a:t>
            </a:r>
          </a:p>
          <a:p>
            <a:pPr lvl="1"/>
            <a:r>
              <a:rPr lang="en-US" dirty="0"/>
              <a:t>Each row is a record</a:t>
            </a:r>
          </a:p>
          <a:p>
            <a:r>
              <a:rPr lang="en-US" dirty="0"/>
              <a:t>Also: like a dictionary of Series objects</a:t>
            </a:r>
          </a:p>
        </p:txBody>
      </p:sp>
    </p:spTree>
    <p:extLst>
      <p:ext uri="{BB962C8B-B14F-4D97-AF65-F5344CB8AC3E}">
        <p14:creationId xmlns:p14="http://schemas.microsoft.com/office/powerpoint/2010/main" val="41870808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D76E-778B-FC43-8B02-9108A543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DataFrame constructors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C93BB9-8064-3E48-AE23-0427EA2FD6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pd</m:t>
                    </m:r>
                    <m:r>
                      <m:rPr>
                        <m:nor/>
                      </m:rPr>
                      <a:rPr lang="en-US" sz="2800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sz="2800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dataframe</m:t>
                    </m:r>
                    <m:r>
                      <m:rPr>
                        <m:nor/>
                      </m:rPr>
                      <a:rPr lang="en-US" sz="2800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(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dict</m:t>
                    </m:r>
                    <m:r>
                      <m:rPr>
                        <m:nor/>
                      </m:rPr>
                      <a:rPr lang="en-US" sz="2800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, </m:t>
                    </m:r>
                    <m:r>
                      <m:rPr>
                        <m:nor/>
                      </m:rPr>
                      <a:rPr lang="en-US" sz="2800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index</m:t>
                    </m:r>
                    <m:r>
                      <m:rPr>
                        <m:nor/>
                      </m:rPr>
                      <a:rPr lang="en-US" sz="2800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None</m:t>
                    </m:r>
                    <m:r>
                      <m:rPr>
                        <m:nor/>
                      </m:rPr>
                      <a:rPr lang="en-US" sz="2800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, </m:t>
                    </m:r>
                    <m:r>
                      <m:rPr>
                        <m:nor/>
                      </m:rPr>
                      <a:rPr lang="en-US" sz="2800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columns</m:t>
                    </m:r>
                    <m:r>
                      <m:rPr>
                        <m:nor/>
                      </m:rPr>
                      <a:rPr lang="en-US" sz="2800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None</m:t>
                    </m:r>
                    <m:r>
                      <m:rPr>
                        <m:nor/>
                      </m:rPr>
                      <a:rPr lang="en-US" sz="2800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dirty="0"/>
                  <a:t>Input : dict of Series or dicts </a:t>
                </a:r>
              </a:p>
              <a:p>
                <a:pPr lvl="1"/>
                <a:r>
                  <a:rPr lang="en-US" dirty="0"/>
                  <a:t>Keys from outer dict are columns, keys from inner dict are indices</a:t>
                </a:r>
              </a:p>
              <a:p>
                <a:pPr lvl="1"/>
                <a:r>
                  <a:rPr lang="en-US" dirty="0"/>
                  <a:t>If the keys in the outer dict are tuples, columns are MultiIndexed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dirty="0">
                    <a:latin typeface="Courier" pitchFamily="2" charset="0"/>
                  </a:rPr>
                  <a:t>index</a:t>
                </a:r>
                <a:r>
                  <a:rPr lang="en-US" dirty="0"/>
                  <a:t> and </a:t>
                </a:r>
                <a:r>
                  <a:rPr lang="en-US" dirty="0">
                    <a:latin typeface="Courier" pitchFamily="2" charset="0"/>
                  </a:rPr>
                  <a:t>columns</a:t>
                </a:r>
                <a:r>
                  <a:rPr lang="en-US" dirty="0"/>
                  <a:t> treated like </a:t>
                </a:r>
                <a:r>
                  <a:rPr lang="en-US" dirty="0">
                    <a:latin typeface="Courier" pitchFamily="2" charset="0"/>
                  </a:rPr>
                  <a:t>index</a:t>
                </a:r>
                <a:r>
                  <a:rPr lang="en-US" dirty="0"/>
                  <a:t> for creating a Series from a dict</a:t>
                </a:r>
              </a:p>
              <a:p>
                <a:pPr lvl="2"/>
                <a:r>
                  <a:rPr lang="en-US" dirty="0"/>
                  <a:t>Dict key missing from index/columns: discarded</a:t>
                </a:r>
              </a:p>
              <a:p>
                <a:pPr lvl="2"/>
                <a:r>
                  <a:rPr lang="en-US" dirty="0"/>
                  <a:t>Order from index/columns</a:t>
                </a:r>
              </a:p>
              <a:p>
                <a:pPr lvl="2"/>
                <a:r>
                  <a:rPr lang="en-US" dirty="0"/>
                  <a:t>Index/columns missing from dict:  treated as empty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C93BB9-8064-3E48-AE23-0427EA2FD6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9" t="-1370" r="-236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3170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D76E-778B-FC43-8B02-9108A543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DataFrame constructors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C93BB9-8064-3E48-AE23-0427EA2FD6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pd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dataframe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(</m:t>
                    </m:r>
                    <m:r>
                      <m:rPr>
                        <m:nor/>
                      </m:rPr>
                      <a:rPr lang="en-US" sz="2800">
                        <a:solidFill>
                          <a:srgbClr val="FF0000"/>
                        </a:solidFill>
                        <a:latin typeface="Courier" pitchFamily="2" charset="0"/>
                      </a:rPr>
                      <m:t>dict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, 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index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None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, 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columns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None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Input : dict of array-like</a:t>
                </a:r>
              </a:p>
              <a:p>
                <a:pPr lvl="1"/>
                <a:r>
                  <a:rPr lang="en-US" dirty="0"/>
                  <a:t>All arrays in dict must be the same length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dirty="0">
                    <a:latin typeface="Courier" pitchFamily="2" charset="0"/>
                  </a:rPr>
                  <a:t>index</a:t>
                </a:r>
                <a:r>
                  <a:rPr lang="en-US" dirty="0"/>
                  <a:t> is present, must be the same length as arrays</a:t>
                </a:r>
              </a:p>
              <a:p>
                <a:pPr lvl="1"/>
                <a:r>
                  <a:rPr lang="en-US" dirty="0">
                    <a:latin typeface="Courier" pitchFamily="2" charset="0"/>
                  </a:rPr>
                  <a:t>columns</a:t>
                </a:r>
                <a:r>
                  <a:rPr lang="en-US" dirty="0"/>
                  <a:t> is treated same as before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pd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dataframe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(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list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, 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index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None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, 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columns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None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Input : list of dicts</a:t>
                </a:r>
              </a:p>
              <a:p>
                <a:pPr lvl="1"/>
                <a:r>
                  <a:rPr lang="en-US" dirty="0"/>
                  <a:t>Each dict is treated as a row</a:t>
                </a:r>
              </a:p>
              <a:p>
                <a:pPr lvl="1"/>
                <a:r>
                  <a:rPr lang="en-US" dirty="0"/>
                  <a:t>Column names are the union of the keys in all the dicts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C93BB9-8064-3E48-AE23-0427EA2FD6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9" t="-1370" b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7734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7BAE6-BDFD-4147-A84D-9F0E9EA92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DataFrame from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C59F25-A7BF-EF4D-B473-45D460335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501" y="1690689"/>
            <a:ext cx="9895211" cy="426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196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9173-1ACA-394F-89DE-9DB9B486D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DataFrame columns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4D1250-7A89-2040-90BC-875CDC6153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DataFrames can be indexed like dicts for accessing, adding, and deleting columns</a:t>
                </a:r>
              </a:p>
              <a:p>
                <a:r>
                  <a:rPr lang="en-US" dirty="0"/>
                  <a:t>Adding can be done with Series, array-like, or scalar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d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f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[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col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] =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Series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Series with indices not in the DataFrame get those indices removed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df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[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col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] =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ndarray</m:t>
                    </m:r>
                  </m:oMath>
                </a14:m>
                <a:r>
                  <a:rPr lang="en-US" dirty="0"/>
                  <a:t> : Array-like must have the same length as the indices in the DataFrame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df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[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col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] =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scalar</m:t>
                    </m:r>
                  </m:oMath>
                </a14:m>
                <a:r>
                  <a:rPr lang="en-US" dirty="0"/>
                  <a:t> : Scalars are propagated to fill all indices</a:t>
                </a:r>
              </a:p>
              <a:p>
                <a:r>
                  <a:rPr lang="en-US" dirty="0"/>
                  <a:t>Columns are added at the end</a:t>
                </a:r>
              </a:p>
              <a:p>
                <a:pPr lvl="1"/>
                <a:r>
                  <a:rPr lang="en-US" dirty="0"/>
                  <a:t>Use </a:t>
                </a:r>
                <a:r>
                  <a:rPr lang="en-US" dirty="0">
                    <a:latin typeface="Courier" pitchFamily="2" charset="0"/>
                  </a:rPr>
                  <a:t>insert()</a:t>
                </a:r>
                <a:r>
                  <a:rPr lang="en-US" dirty="0"/>
                  <a:t> to specify a different location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4D1250-7A89-2040-90BC-875CDC6153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2" t="-1619" r="-2246"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8051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9173-1ACA-394F-89DE-9DB9B486D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DataFrame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4D1250-7A89-2040-90BC-875CDC6153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df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[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col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]</m:t>
                    </m:r>
                  </m:oMath>
                </a14:m>
                <a:r>
                  <a:rPr lang="en-US" dirty="0"/>
                  <a:t>: return a Series/DataFrame corresponding to the column(s) with key </a:t>
                </a:r>
                <a:r>
                  <a:rPr lang="en-US" dirty="0">
                    <a:latin typeface="Courier" pitchFamily="2" charset="0"/>
                  </a:rPr>
                  <a:t>col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df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loc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[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idx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col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]</m:t>
                    </m:r>
                  </m:oMath>
                </a14:m>
                <a:r>
                  <a:rPr lang="en-US" dirty="0"/>
                  <a:t>: return a Series/DataFrame corresponding to the row(s) with index label(s)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idx</m:t>
                    </m:r>
                  </m:oMath>
                </a14:m>
                <a:r>
                  <a:rPr lang="en-US" dirty="0"/>
                  <a:t> and column label(s)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col</m:t>
                    </m:r>
                  </m:oMath>
                </a14:m>
                <a:endParaRPr lang="en-US" dirty="0">
                  <a:latin typeface="Courier" pitchFamily="2" charset="0"/>
                </a:endParaRP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df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i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loc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[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n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idx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n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col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]</m:t>
                    </m:r>
                  </m:oMath>
                </a14:m>
                <a:r>
                  <a:rPr lang="en-US" dirty="0"/>
                  <a:t>: return a Series/DataFrame corresponding to the row(s) with 0-based index(es)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n</m:t>
                    </m:r>
                    <m:r>
                      <m:rPr>
                        <m:nor/>
                      </m:rPr>
                      <a:rPr lang="en-US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idx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column 0-based index(es)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ourier" pitchFamily="2" charset="0"/>
                      </a:rPr>
                      <m:t>n</m:t>
                    </m:r>
                    <m:r>
                      <m:rPr>
                        <m:nor/>
                      </m:rPr>
                      <a:rPr lang="en-US"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col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Courier" pitchFamily="2" charset="0"/>
                </a:endParaRP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df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[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slice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]</m:t>
                    </m:r>
                  </m:oMath>
                </a14:m>
                <a:r>
                  <a:rPr lang="en-US" dirty="0"/>
                  <a:t>: return a DataFrame with all columns and rows sliced by </a:t>
                </a:r>
                <a:r>
                  <a:rPr lang="en-US" dirty="0">
                    <a:latin typeface="Courier" pitchFamily="2" charset="0"/>
                  </a:rPr>
                  <a:t>slice</a:t>
                </a:r>
              </a:p>
              <a:p>
                <a:pPr lvl="1"/>
                <a:r>
                  <a:rPr lang="en-US" dirty="0"/>
                  <a:t>Slicing is like with Series, can be 0-indexed or label-indexed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df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at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[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idx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,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col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ourier" pitchFamily="2" charset="0"/>
                  </a:rPr>
                  <a:t>,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df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iat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[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idx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,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col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]</m:t>
                    </m:r>
                  </m:oMath>
                </a14:m>
                <a:r>
                  <a:rPr lang="en-US" dirty="0"/>
                  <a:t>: optimized versions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loc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iloc</m:t>
                    </m:r>
                  </m:oMath>
                </a14:m>
                <a:r>
                  <a:rPr lang="en-US" dirty="0"/>
                  <a:t> for accessing a scalar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4D1250-7A89-2040-90BC-875CDC6153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615" r="-1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27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B59F-43EC-4AB9-A898-EEFD3DA3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Usage Modes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38972-C129-4D48-8702-FC8AA7CBD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b="1" dirty="0" err="1">
                <a:cs typeface="Calibri"/>
              </a:rPr>
              <a:t>IPython</a:t>
            </a:r>
            <a:endParaRPr lang="en-US" b="1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Python can be run interactively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Used extensively in research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b="1" dirty="0">
                <a:cs typeface="Calibri"/>
              </a:rPr>
              <a:t>2.   Python scripts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What if we want to run more than a few lines of code?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Then we must write text files in .</a:t>
            </a:r>
            <a:r>
              <a:rPr lang="en-US" dirty="0" err="1">
                <a:cs typeface="Calibri"/>
              </a:rPr>
              <a:t>py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43162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5831-106D-8C49-9BB0-3E68B68D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indexing of DataFrames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4018A-1BAB-CD47-A92F-A873A9676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df[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bool_vec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]</a:t>
            </a:r>
            <a:r>
              <a:rPr lang="en-US" dirty="0"/>
              <a:t> — return a DataFrame with all columns and rows indexed by a Boolean array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df[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bool_df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]</a:t>
            </a:r>
            <a:r>
              <a:rPr lang="en-US" dirty="0"/>
              <a:t> — return DataFrame with original values where </a:t>
            </a:r>
            <a:r>
              <a:rPr lang="en-US" dirty="0" err="1">
                <a:latin typeface="Courier" pitchFamily="2" charset="0"/>
              </a:rPr>
              <a:t>bool_df</a:t>
            </a:r>
            <a:r>
              <a:rPr lang="en-US" dirty="0"/>
              <a:t> is </a:t>
            </a:r>
            <a:r>
              <a:rPr lang="en-US" dirty="0">
                <a:latin typeface="Courier" pitchFamily="2" charset="0"/>
              </a:rPr>
              <a:t>True</a:t>
            </a:r>
            <a:r>
              <a:rPr lang="en-US" dirty="0"/>
              <a:t> and </a:t>
            </a:r>
            <a:r>
              <a:rPr lang="en-US" dirty="0" err="1"/>
              <a:t>NaN</a:t>
            </a:r>
            <a:r>
              <a:rPr lang="en-US" dirty="0"/>
              <a:t> where it is </a:t>
            </a:r>
            <a:r>
              <a:rPr lang="en-US" dirty="0">
                <a:latin typeface="Courier" pitchFamily="2" charset="0"/>
              </a:rPr>
              <a:t>False</a:t>
            </a:r>
          </a:p>
          <a:p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df.mask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bool_df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)</a:t>
            </a:r>
            <a:r>
              <a:rPr lang="en-US" dirty="0"/>
              <a:t> — return DataFrame with original values where </a:t>
            </a:r>
            <a:r>
              <a:rPr lang="en-US" dirty="0" err="1">
                <a:latin typeface="Courier" pitchFamily="2" charset="0"/>
              </a:rPr>
              <a:t>bool_df</a:t>
            </a:r>
            <a:r>
              <a:rPr lang="en-US" dirty="0"/>
              <a:t> is </a:t>
            </a:r>
            <a:r>
              <a:rPr lang="en-US" dirty="0">
                <a:latin typeface="Courier" pitchFamily="2" charset="0"/>
              </a:rPr>
              <a:t>False</a:t>
            </a:r>
            <a:r>
              <a:rPr lang="en-US" dirty="0"/>
              <a:t> and </a:t>
            </a:r>
            <a:r>
              <a:rPr lang="en-US" dirty="0" err="1"/>
              <a:t>NaN</a:t>
            </a:r>
            <a:r>
              <a:rPr lang="en-US" dirty="0"/>
              <a:t> where it is </a:t>
            </a:r>
            <a:r>
              <a:rPr lang="en-US" dirty="0">
                <a:latin typeface="Courier" pitchFamily="2" charset="0"/>
              </a:rPr>
              <a:t>True</a:t>
            </a:r>
          </a:p>
          <a:p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df.duplicated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(subset=None)</a:t>
            </a:r>
            <a:r>
              <a:rPr lang="en-US" dirty="0"/>
              <a:t> — return Boolean DataFrame with </a:t>
            </a:r>
            <a:r>
              <a:rPr lang="en-US" dirty="0">
                <a:latin typeface="Courier" pitchFamily="2" charset="0"/>
              </a:rPr>
              <a:t>True</a:t>
            </a:r>
            <a:r>
              <a:rPr lang="en-US" dirty="0"/>
              <a:t> where a row is duplicated and </a:t>
            </a:r>
            <a:r>
              <a:rPr lang="en-US" dirty="0">
                <a:latin typeface="Courier" pitchFamily="2" charset="0"/>
              </a:rPr>
              <a:t>False</a:t>
            </a:r>
            <a:r>
              <a:rPr lang="en-US" dirty="0"/>
              <a:t> where it is not</a:t>
            </a:r>
          </a:p>
          <a:p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df.drop_duplicates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(subset=None)</a:t>
            </a:r>
            <a:r>
              <a:rPr lang="en-US" dirty="0"/>
              <a:t> — return DataFrame with original values but with duplicated rows removed (optional </a:t>
            </a:r>
            <a:r>
              <a:rPr lang="en-US" dirty="0" err="1">
                <a:latin typeface="Courier" pitchFamily="2" charset="0"/>
              </a:rPr>
              <a:t>inplace</a:t>
            </a:r>
            <a:r>
              <a:rPr lang="en-US" dirty="0"/>
              <a:t> argument)</a:t>
            </a:r>
          </a:p>
        </p:txBody>
      </p:sp>
    </p:spTree>
    <p:extLst>
      <p:ext uri="{BB962C8B-B14F-4D97-AF65-F5344CB8AC3E}">
        <p14:creationId xmlns:p14="http://schemas.microsoft.com/office/powerpoint/2010/main" val="19109827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70AD-01D2-354B-99D5-E8039DBA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DataFrames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5B7998-94F8-D84A-9524-C692876E16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pd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concat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list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)</m:t>
                    </m:r>
                  </m:oMath>
                </a14:m>
                <a:r>
                  <a:rPr lang="en-US" dirty="0"/>
                  <a:t>: concatenate list of DataFrames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axis</m:t>
                    </m:r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=0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0 concatenate rows, 1 columns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join</m:t>
                    </m:r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=′</m:t>
                    </m:r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outer</m:t>
                    </m:r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′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‘outer’ union over index, ‘inner’ intersection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ignore</m:t>
                    </m:r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index</m:t>
                    </m:r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False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whether to drop the index of concatenation axis. Useful if indices aren’t meaningful but may be repeated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keys</m:t>
                    </m:r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None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if present, create MultiIndex with keys at the outermost level (must be the length of list)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5B7998-94F8-D84A-9524-C692876E16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9" t="-1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861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D36C-CE74-E441-9975-775CA6D3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22157D-5602-7C4D-94AD-7475E604A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Python’s primary plotting package</a:t>
                </a:r>
              </a:p>
              <a:p>
                <a:r>
                  <a:rPr lang="en-US" dirty="0"/>
                  <a:t>Widely used for data visualization</a:t>
                </a:r>
              </a:p>
              <a:p>
                <a:r>
                  <a:rPr lang="en-US" dirty="0"/>
                  <a:t>Easy to use for simple visualizations, but allows for fine-grained control for experienced users</a:t>
                </a:r>
              </a:p>
              <a:p>
                <a:r>
                  <a:rPr lang="en-US" dirty="0"/>
                  <a:t>We will look only into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matplotlib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pyplot</m:t>
                    </m:r>
                  </m:oMath>
                </a14:m>
                <a:endParaRPr lang="en-US" dirty="0">
                  <a:latin typeface="Courier" pitchFamily="2" charset="0"/>
                </a:endParaRPr>
              </a:p>
              <a:p>
                <a:pPr lvl="1"/>
                <a:r>
                  <a:rPr lang="en-US" dirty="0"/>
                  <a:t>Highest-level module</a:t>
                </a:r>
              </a:p>
              <a:p>
                <a:pPr lvl="1"/>
                <a:r>
                  <a:rPr lang="en-US" dirty="0"/>
                  <a:t>Create figures, add elements such as lines and text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22157D-5602-7C4D-94AD-7475E604A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9" t="-1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9309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C6A9-231B-A047-A41D-6EEC840D0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figure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AF3809-71EE-4040-99A4-0476D87178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0093" y="1253331"/>
                <a:ext cx="5819821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figure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the whole figure, Should have at least one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ourier" pitchFamily="2" charset="0"/>
                      </a:rPr>
                      <m:t>axes</m:t>
                    </m:r>
                  </m:oMath>
                </a14:m>
                <a:endParaRPr lang="en-US" dirty="0">
                  <a:latin typeface="Courier" pitchFamily="2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axes</m:t>
                    </m:r>
                  </m:oMath>
                </a14:m>
                <a:endParaRPr lang="en-US" dirty="0">
                  <a:latin typeface="Courier" pitchFamily="2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title</m:t>
                    </m:r>
                  </m:oMath>
                </a14:m>
                <a:endParaRPr lang="en-US" dirty="0">
                  <a:latin typeface="Courier" pitchFamily="2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legend</m:t>
                    </m:r>
                  </m:oMath>
                </a14:m>
                <a:endParaRPr lang="en-US" dirty="0">
                  <a:latin typeface="Courier" pitchFamily="2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Xaxis</m:t>
                    </m:r>
                  </m:oMath>
                </a14:m>
                <a:r>
                  <a:rPr lang="en-US" dirty="0">
                    <a:latin typeface="Courier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Yaxis</m:t>
                    </m:r>
                  </m:oMath>
                </a14:m>
                <a:r>
                  <a:rPr lang="en-US" dirty="0">
                    <a:latin typeface="Courier" pitchFamily="2" charset="0"/>
                  </a:rPr>
                  <a:t> </a:t>
                </a:r>
                <a:r>
                  <a:rPr lang="en-US" dirty="0"/>
                  <a:t>in a 2D plot</a:t>
                </a:r>
                <a:endParaRPr lang="en-US" dirty="0">
                  <a:latin typeface="Courier" pitchFamily="2" charset="0"/>
                </a:endParaRPr>
              </a:p>
              <a:p>
                <a:endParaRPr lang="en-US" dirty="0">
                  <a:latin typeface="Courier" pitchFamily="2" charset="0"/>
                </a:endParaRPr>
              </a:p>
              <a:p>
                <a:endParaRPr lang="en-US" dirty="0"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AF3809-71EE-4040-99A4-0476D87178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0093" y="1253331"/>
                <a:ext cx="5819821" cy="4351338"/>
              </a:xfrm>
              <a:blipFill>
                <a:blip r:embed="rId2"/>
                <a:stretch>
                  <a:fillRect t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9FB22CB2-3F81-A302-960B-E984B4908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781" y="1635617"/>
            <a:ext cx="4223197" cy="422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BF05CB-85EB-0EC1-875F-13DC57167494}"/>
              </a:ext>
            </a:extLst>
          </p:cNvPr>
          <p:cNvSpPr txBox="1"/>
          <p:nvPr/>
        </p:nvSpPr>
        <p:spPr>
          <a:xfrm>
            <a:off x="8169087" y="5858814"/>
            <a:ext cx="3459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https://matplotlib.org/stable/gallery/showcase/anatomy.html</a:t>
            </a:r>
          </a:p>
        </p:txBody>
      </p:sp>
    </p:spTree>
    <p:extLst>
      <p:ext uri="{BB962C8B-B14F-4D97-AF65-F5344CB8AC3E}">
        <p14:creationId xmlns:p14="http://schemas.microsoft.com/office/powerpoint/2010/main" val="9196783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C6A9-231B-A047-A41D-6EEC840D0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figure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F3809-71EE-4040-99A4-0476D8717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93" y="1640413"/>
            <a:ext cx="5571744" cy="4667250"/>
          </a:xfrm>
        </p:spPr>
        <p:txBody>
          <a:bodyPr>
            <a:normAutofit/>
          </a:bodyPr>
          <a:lstStyle/>
          <a:p>
            <a:r>
              <a:rPr lang="en-US" dirty="0">
                <a:latin typeface="Courier" pitchFamily="2" charset="0"/>
              </a:rPr>
              <a:t>Axes</a:t>
            </a:r>
            <a:r>
              <a:rPr lang="en-US" dirty="0">
                <a:cs typeface="Calibri" panose="020F0502020204030204" pitchFamily="34" charset="0"/>
              </a:rPr>
              <a:t>: a plot. There may be more than one per </a:t>
            </a:r>
            <a:r>
              <a:rPr lang="en-US" dirty="0">
                <a:latin typeface="Courier" pitchFamily="2" charset="0"/>
              </a:rPr>
              <a:t>Figure</a:t>
            </a:r>
            <a:r>
              <a:rPr lang="en-US" dirty="0"/>
              <a:t>. Contains </a:t>
            </a:r>
            <a:r>
              <a:rPr lang="en-US" dirty="0">
                <a:latin typeface="Courier" pitchFamily="2" charset="0"/>
              </a:rPr>
              <a:t>Axis</a:t>
            </a:r>
            <a:r>
              <a:rPr lang="en-US" dirty="0"/>
              <a:t> objects (2 for 2-D plots, 3 for 3-D). Has a title, an x-label, and a y-label.</a:t>
            </a:r>
          </a:p>
          <a:p>
            <a:r>
              <a:rPr lang="en-US" dirty="0">
                <a:latin typeface="Courier" pitchFamily="2" charset="0"/>
              </a:rPr>
              <a:t>Axis</a:t>
            </a:r>
            <a:r>
              <a:rPr lang="en-US" dirty="0"/>
              <a:t>: number-line objects. Set graph limits and ticks</a:t>
            </a: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A3F0E313-93A2-33AB-B945-E4D905FA3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37" y="1640413"/>
            <a:ext cx="4548275" cy="418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509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1260-9492-E948-85AD-808F1D96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to plotting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82E6EB-9C79-AE4A-92A0-345867702B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Array-like or scalar objects are the expected inputs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plt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plot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x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y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ourier" pitchFamily="2" charset="0"/>
                      </a:rPr>
                      <m:t>x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y</m:t>
                    </m:r>
                  </m:oMath>
                </a14:m>
                <a:r>
                  <a:rPr lang="en-US" dirty="0"/>
                  <a:t> are arrays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plt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plot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(′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xlabel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′,′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ylabel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′,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obj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obj</m:t>
                    </m:r>
                  </m:oMath>
                </a14:m>
                <a:r>
                  <a:rPr lang="en-US" dirty="0"/>
                  <a:t> is a data object such as a pandas DataFrame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ourier" pitchFamily="2" charset="0"/>
                      </a:rPr>
                      <m:t>x</m:t>
                    </m:r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label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ylabel</m:t>
                    </m:r>
                  </m:oMath>
                </a14:m>
                <a:r>
                  <a:rPr lang="en-US" dirty="0"/>
                  <a:t> are column names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82E6EB-9C79-AE4A-92A0-345867702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9" t="-1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235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5043-27C2-E95B-687B-A3A59D24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DF3FFAF-1E5B-2838-DF55-C95B2122B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539" y="2111883"/>
            <a:ext cx="4453554" cy="345601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CFF902-0362-444B-1FC6-F7F591F27F30}"/>
              </a:ext>
            </a:extLst>
          </p:cNvPr>
          <p:cNvSpPr txBox="1"/>
          <p:nvPr/>
        </p:nvSpPr>
        <p:spPr>
          <a:xfrm>
            <a:off x="3580327" y="6164825"/>
            <a:ext cx="329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line plot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D26B6B4F-BDF5-43F5-03D0-8F762ACB8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142" y="1753622"/>
            <a:ext cx="4182059" cy="41725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AA072D-9B7F-C3F6-371C-837349DB3460}"/>
              </a:ext>
            </a:extLst>
          </p:cNvPr>
          <p:cNvSpPr txBox="1"/>
          <p:nvPr/>
        </p:nvSpPr>
        <p:spPr>
          <a:xfrm>
            <a:off x="7512675" y="6164825"/>
            <a:ext cx="329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scatter plot</a:t>
            </a:r>
          </a:p>
        </p:txBody>
      </p:sp>
    </p:spTree>
    <p:extLst>
      <p:ext uri="{BB962C8B-B14F-4D97-AF65-F5344CB8AC3E}">
        <p14:creationId xmlns:p14="http://schemas.microsoft.com/office/powerpoint/2010/main" val="25312438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67FC-DCE1-8746-8ED3-E75D846C5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with Pandas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6A7A74-3EFD-FF46-A1B1-8E01ACF14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Pandas integrates Matplotlib plotting functionality</a:t>
                </a:r>
              </a:p>
              <a:p>
                <a:r>
                  <a:rPr lang="en-US" dirty="0"/>
                  <a:t> </a:t>
                </a:r>
                <a:r>
                  <a:rPr lang="en-US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df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plot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()</m:t>
                    </m:r>
                  </m:oMath>
                </a14:m>
                <a:r>
                  <a:rPr lang="en-US" dirty="0"/>
                  <a:t>: plot DataFrame</a:t>
                </a:r>
              </a:p>
              <a:p>
                <a:pPr lvl="1"/>
                <a:r>
                  <a:rPr lang="en-US" dirty="0"/>
                  <a:t>kind</a:t>
                </a:r>
              </a:p>
              <a:p>
                <a:pPr lvl="2"/>
                <a:r>
                  <a:rPr lang="en-US" dirty="0"/>
                  <a:t>‘bar’ or ‘</a:t>
                </a:r>
                <a:r>
                  <a:rPr lang="en-US" dirty="0" err="1"/>
                  <a:t>barh</a:t>
                </a:r>
                <a:r>
                  <a:rPr lang="en-US" dirty="0"/>
                  <a:t>’ for bar plots</a:t>
                </a:r>
              </a:p>
              <a:p>
                <a:pPr lvl="2"/>
                <a:r>
                  <a:rPr lang="en-US" dirty="0"/>
                  <a:t>‘hist’ for histogram</a:t>
                </a:r>
              </a:p>
              <a:p>
                <a:pPr lvl="2"/>
                <a:r>
                  <a:rPr lang="en-US" dirty="0"/>
                  <a:t>‘box’ for boxplot</a:t>
                </a:r>
              </a:p>
              <a:p>
                <a:pPr lvl="2"/>
                <a:r>
                  <a:rPr lang="en-US" dirty="0"/>
                  <a:t>‘</a:t>
                </a:r>
                <a:r>
                  <a:rPr lang="en-US" dirty="0" err="1"/>
                  <a:t>kde</a:t>
                </a:r>
                <a:r>
                  <a:rPr lang="en-US" dirty="0"/>
                  <a:t>’ or ‘density’ for density plots</a:t>
                </a:r>
              </a:p>
              <a:p>
                <a:pPr lvl="2"/>
                <a:r>
                  <a:rPr lang="en-US" dirty="0"/>
                  <a:t>‘area’ for area plots</a:t>
                </a:r>
              </a:p>
              <a:p>
                <a:pPr lvl="2"/>
                <a:r>
                  <a:rPr lang="en-US" dirty="0"/>
                  <a:t>‘scatter’ for scatter plots</a:t>
                </a:r>
              </a:p>
              <a:p>
                <a:pPr lvl="2"/>
                <a:r>
                  <a:rPr lang="en-US" dirty="0"/>
                  <a:t>‘</a:t>
                </a:r>
                <a:r>
                  <a:rPr lang="en-US" dirty="0" err="1"/>
                  <a:t>hexbin</a:t>
                </a:r>
                <a:r>
                  <a:rPr lang="en-US" dirty="0"/>
                  <a:t>’ for hexagonal bin plots</a:t>
                </a:r>
              </a:p>
              <a:p>
                <a:pPr lvl="2"/>
                <a:r>
                  <a:rPr lang="en-US" dirty="0"/>
                  <a:t>‘pie’ for pie plots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6A7A74-3EFD-FF46-A1B1-8E01ACF14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9" t="-2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3527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9E57952-9726-F34F-A3C3-083CCBC9D0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LOTS more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pyplot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9E57952-9726-F34F-A3C3-083CCBC9D0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7639" b="-27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B209A3-D8D8-3549-AF95-8FC6A57CC6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What we covered doesn’t even make a dent into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ourier" pitchFamily="2" charset="0"/>
                      </a:rPr>
                      <m:t>pyplot</m:t>
                    </m:r>
                  </m:oMath>
                </a14:m>
                <a:r>
                  <a:rPr lang="en-US" dirty="0"/>
                  <a:t>’s capabilities</a:t>
                </a:r>
              </a:p>
              <a:p>
                <a:pPr lvl="1"/>
                <a:r>
                  <a:rPr lang="en-US" dirty="0"/>
                  <a:t>Let alone matplotlib…</a:t>
                </a:r>
              </a:p>
              <a:p>
                <a:r>
                  <a:rPr lang="en-US" dirty="0"/>
                  <a:t>Where to go from here?</a:t>
                </a:r>
              </a:p>
              <a:p>
                <a:pPr lvl="1"/>
                <a:r>
                  <a:rPr lang="en-US" dirty="0"/>
                  <a:t>Formatting: markers and colors for each point</a:t>
                </a:r>
              </a:p>
              <a:p>
                <a:pPr lvl="1"/>
                <a:r>
                  <a:rPr lang="en-US" dirty="0"/>
                  <a:t>Scatter plots: no curve generation</a:t>
                </a:r>
              </a:p>
              <a:p>
                <a:pPr lvl="1"/>
                <a:r>
                  <a:rPr lang="en-US" dirty="0"/>
                  <a:t>Bar charts: for categorical variables</a:t>
                </a:r>
              </a:p>
              <a:p>
                <a:pPr lvl="1"/>
                <a:r>
                  <a:rPr lang="en-US" dirty="0"/>
                  <a:t>Managing multiple figures and multiple axes within a figure</a:t>
                </a:r>
              </a:p>
              <a:p>
                <a:pPr lvl="1"/>
                <a:r>
                  <a:rPr lang="en-US" dirty="0"/>
                  <a:t>3-D plotting</a:t>
                </a:r>
              </a:p>
              <a:p>
                <a:r>
                  <a:rPr lang="en-US" dirty="0"/>
                  <a:t>The documentation is very complete, and there is a huge community using matplotlib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B209A3-D8D8-3549-AF95-8FC6A57CC6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82" t="-3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4976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8269-B7B4-E880-F2FF-CCBDE710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19171-F948-699E-F277-D26BD7F56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93" y="1231601"/>
            <a:ext cx="6520037" cy="4894563"/>
          </a:xfrm>
        </p:spPr>
        <p:txBody>
          <a:bodyPr/>
          <a:lstStyle/>
          <a:p>
            <a:r>
              <a:rPr lang="en-US" dirty="0"/>
              <a:t>Analyzing or training with unprocessed data may lead to misleading results</a:t>
            </a:r>
          </a:p>
          <a:p>
            <a:r>
              <a:rPr lang="en-US" dirty="0"/>
              <a:t>Transform raw data into a format that can be understood and analyzed by computers and machine learning algorithms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5E788C-36CB-A76F-CE18-2539C3A41775}"/>
              </a:ext>
            </a:extLst>
          </p:cNvPr>
          <p:cNvGrpSpPr/>
          <p:nvPr/>
        </p:nvGrpSpPr>
        <p:grpSpPr>
          <a:xfrm>
            <a:off x="7777783" y="2146092"/>
            <a:ext cx="4055841" cy="3078550"/>
            <a:chOff x="7777783" y="2005141"/>
            <a:chExt cx="4055841" cy="3078550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3DCFD423-1C61-6347-3900-A8D09BA4A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7783" y="2005141"/>
              <a:ext cx="4055841" cy="2847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F42E888-A4C8-7EFB-D7FC-437E24F9E6F5}"/>
                </a:ext>
              </a:extLst>
            </p:cNvPr>
            <p:cNvSpPr txBox="1"/>
            <p:nvPr/>
          </p:nvSpPr>
          <p:spPr>
            <a:xfrm>
              <a:off x="8447873" y="4852859"/>
              <a:ext cx="33857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https://www.geeksforgeeks.org/data-preprocessing-in-data-mining/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757F9E7-201F-56A9-2B56-66AFB59A4D5B}"/>
              </a:ext>
            </a:extLst>
          </p:cNvPr>
          <p:cNvSpPr/>
          <p:nvPr/>
        </p:nvSpPr>
        <p:spPr>
          <a:xfrm>
            <a:off x="9506465" y="2965622"/>
            <a:ext cx="864973" cy="238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197E6-7CE6-A6F6-1697-9BD71AA80F17}"/>
              </a:ext>
            </a:extLst>
          </p:cNvPr>
          <p:cNvSpPr/>
          <p:nvPr/>
        </p:nvSpPr>
        <p:spPr>
          <a:xfrm>
            <a:off x="9436443" y="3857024"/>
            <a:ext cx="934995" cy="238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0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B3EF-E522-48C0-8F2F-E050492E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Jupyter</a:t>
            </a:r>
            <a:r>
              <a:rPr lang="en-US" dirty="0">
                <a:cs typeface="Calibri Light"/>
              </a:rPr>
              <a:t> notebooks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898FC-2FFE-4EC4-80A3-3FEE9FAB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93" y="1351023"/>
            <a:ext cx="480413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Easy to use environment</a:t>
            </a:r>
          </a:p>
          <a:p>
            <a:r>
              <a:rPr lang="en-US" dirty="0">
                <a:cs typeface="Calibri"/>
              </a:rPr>
              <a:t>Web-based</a:t>
            </a:r>
          </a:p>
          <a:p>
            <a:r>
              <a:rPr lang="en-US" dirty="0">
                <a:cs typeface="Calibri"/>
              </a:rPr>
              <a:t>Combines both text and code into one</a:t>
            </a:r>
          </a:p>
          <a:p>
            <a:r>
              <a:rPr lang="en-US" dirty="0">
                <a:cs typeface="Calibri"/>
              </a:rPr>
              <a:t>Come with a great number of useful packages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6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2670859-5352-4B24-A017-1F1705FCE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901" y="1351023"/>
            <a:ext cx="4815587" cy="357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904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08E4-2764-32F7-AA5D-2D30A0E1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079F75-D28A-EB0C-4B97-3BBD781E86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Normalization: Scale data into a regularized range for more accurate comparison</a:t>
                </a:r>
              </a:p>
              <a:p>
                <a:pPr lvl="1"/>
                <a:r>
                  <a:rPr lang="en-US" dirty="0"/>
                  <a:t>Min-max Normalization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lvl="2"/>
                <a:r>
                  <a:rPr lang="en-US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rescales the range of the data to [0,1]</a:t>
                </a:r>
                <a:endParaRPr lang="en-US" dirty="0"/>
              </a:p>
              <a:p>
                <a:pPr lvl="1"/>
                <a:r>
                  <a:rPr lang="en-US" dirty="0"/>
                  <a:t>Standardization (Z-Normalization)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̅"/>
                              <m:ctrlPr>
                                <a:rPr lang="en-US" sz="22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num>
                        <m:den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  <a:p>
                <a:pPr lvl="2"/>
                <a:r>
                  <a:rPr lang="en-US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sets the mean of data to 0 and the standard deviation to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079F75-D28A-EB0C-4B97-3BBD781E86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9" t="-1619" r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8815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47A4-8CC9-9813-BD8D-9B8CBFCB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BF4BE-AED9-A68E-0256-A74EC0368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Discretization: </a:t>
            </a:r>
          </a:p>
          <a:p>
            <a:pPr lvl="1"/>
            <a:r>
              <a:rPr lang="en-US" dirty="0"/>
              <a:t>Pool data into smaller intervals</a:t>
            </a:r>
          </a:p>
          <a:p>
            <a:pPr lvl="1"/>
            <a:r>
              <a:rPr lang="en-US" dirty="0"/>
              <a:t>Convert continuous values into discrete (categorical)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100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CC34-DB93-40EC-AFF7-1BEDF500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C2B7A-A214-42D9-A25F-E82665C40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Some resources for python:</a:t>
            </a:r>
          </a:p>
          <a:p>
            <a:r>
              <a:rPr lang="en-US" sz="2800" dirty="0"/>
              <a:t>Official documentation: </a:t>
            </a:r>
            <a:r>
              <a:rPr lang="en-US" sz="2800" dirty="0">
                <a:hlinkClick r:id="rId3"/>
              </a:rPr>
              <a:t>https://docs.python.org/3/tutorial/</a:t>
            </a:r>
            <a:r>
              <a:rPr lang="en-US" sz="2800" dirty="0"/>
              <a:t> </a:t>
            </a:r>
          </a:p>
          <a:p>
            <a:r>
              <a:rPr lang="en-US" sz="2800" dirty="0"/>
              <a:t>Tutorial: </a:t>
            </a:r>
            <a:r>
              <a:rPr lang="en-US" sz="2800" dirty="0">
                <a:hlinkClick r:id="rId4"/>
              </a:rPr>
              <a:t>https://bugs.python.org/file47781/Tutorial_EDIT.pdf</a:t>
            </a:r>
            <a:endParaRPr lang="en-US" sz="2800" dirty="0"/>
          </a:p>
          <a:p>
            <a:r>
              <a:rPr lang="en-US" sz="2800" dirty="0"/>
              <a:t>UPenn course: </a:t>
            </a:r>
            <a:r>
              <a:rPr lang="en-US" sz="2800" dirty="0">
                <a:hlinkClick r:id="rId5"/>
              </a:rPr>
              <a:t>https://www.cis.upenn.edu/~cis1920/tliu/f21/ </a:t>
            </a:r>
            <a:endParaRPr lang="en-US" sz="2800" dirty="0"/>
          </a:p>
          <a:p>
            <a:r>
              <a:rPr lang="en-US" sz="2800" dirty="0"/>
              <a:t>Find other Python for data science courses on </a:t>
            </a:r>
            <a:r>
              <a:rPr lang="en-US" sz="2800" dirty="0">
                <a:hlinkClick r:id="rId6"/>
              </a:rPr>
              <a:t>https://www.coursera.org/</a:t>
            </a:r>
            <a:r>
              <a:rPr lang="en-US" sz="2800" dirty="0"/>
              <a:t>  </a:t>
            </a:r>
          </a:p>
          <a:p>
            <a:pPr marL="0" indent="0">
              <a:buNone/>
            </a:pPr>
            <a:r>
              <a:rPr lang="en-US" sz="2800" dirty="0"/>
              <a:t>Package User guides:</a:t>
            </a:r>
          </a:p>
          <a:p>
            <a:r>
              <a:rPr lang="en-US" sz="2800" dirty="0"/>
              <a:t>NumPy: </a:t>
            </a:r>
            <a:r>
              <a:rPr lang="en-US" sz="2800" dirty="0">
                <a:hlinkClick r:id="rId7"/>
              </a:rPr>
              <a:t>https://numpy.org/doc/stable/reference/index.html</a:t>
            </a:r>
            <a:endParaRPr lang="en-US" sz="2800" dirty="0"/>
          </a:p>
          <a:p>
            <a:r>
              <a:rPr lang="en-US" sz="2800" dirty="0"/>
              <a:t>Pandas: </a:t>
            </a:r>
            <a:r>
              <a:rPr lang="en-US" sz="2800" dirty="0">
                <a:hlinkClick r:id="rId8"/>
              </a:rPr>
              <a:t>https://pandas.pydata.org/docs/user_guide/index.html</a:t>
            </a:r>
            <a:endParaRPr lang="en-US" sz="2800" dirty="0"/>
          </a:p>
          <a:p>
            <a:r>
              <a:rPr lang="en-US" sz="2800" dirty="0"/>
              <a:t>Matplotlib: </a:t>
            </a:r>
            <a:r>
              <a:rPr lang="en-US" sz="2800" dirty="0">
                <a:hlinkClick r:id="rId9"/>
              </a:rPr>
              <a:t>https://matplotlib.org/stable/gallery/index.html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722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859B-01B7-7D71-4BB2-AFD7FCC8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 and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154E8-4BE4-C8CD-4238-CD75DA62B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Instructions in readme</a:t>
            </a:r>
          </a:p>
          <a:p>
            <a:r>
              <a:rPr lang="en-US" dirty="0"/>
              <a:t>Install Python from </a:t>
            </a:r>
            <a:r>
              <a:rPr lang="en-US" dirty="0">
                <a:hlinkClick r:id="rId2"/>
              </a:rPr>
              <a:t>https://www.python.org/downloads/</a:t>
            </a:r>
            <a:r>
              <a:rPr lang="en-US" dirty="0"/>
              <a:t> </a:t>
            </a:r>
          </a:p>
          <a:p>
            <a:r>
              <a:rPr lang="en-US" dirty="0"/>
              <a:t>Check Python installation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jupyter</a:t>
            </a:r>
            <a:r>
              <a:rPr lang="en-US" dirty="0"/>
              <a:t> notebook using pip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D83D40-19D7-BDAC-BBA6-DC3994A5B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330" y="2909008"/>
            <a:ext cx="4251670" cy="726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A55630-090D-46F8-F469-03E79E154F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55" b="-6922"/>
          <a:stretch/>
        </p:blipFill>
        <p:spPr>
          <a:xfrm>
            <a:off x="7568122" y="3739164"/>
            <a:ext cx="3562939" cy="3202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A0693-B5C6-7AAD-70E2-464D75A5B6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330" y="4132384"/>
            <a:ext cx="5486875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9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038AD-3F99-E244-E536-B261C6A2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714F8-367D-98CD-0564-6424095E3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Command Prompt</a:t>
            </a:r>
          </a:p>
          <a:p>
            <a:pPr marL="457200" lvl="1" indent="0">
              <a:buNone/>
            </a:pPr>
            <a:r>
              <a:rPr lang="en-US" dirty="0"/>
              <a:t>Navigate to project folder and type command: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From Anaconda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2054D-4A62-C373-B66D-BFFD49EBE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95" y="2371245"/>
            <a:ext cx="8693265" cy="10630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5BC9D9-3A44-C6CB-8444-B61C3E7DC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95" y="3975309"/>
            <a:ext cx="9250484" cy="269464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8B8633-BC2E-8738-CA15-87D6282BCF67}"/>
              </a:ext>
            </a:extLst>
          </p:cNvPr>
          <p:cNvSpPr/>
          <p:nvPr/>
        </p:nvSpPr>
        <p:spPr>
          <a:xfrm>
            <a:off x="8331297" y="5998914"/>
            <a:ext cx="512064" cy="265176"/>
          </a:xfrm>
          <a:prstGeom prst="roundRect">
            <a:avLst/>
          </a:prstGeom>
          <a:noFill/>
          <a:ln w="285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9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rkansas">
      <a:dk1>
        <a:srgbClr val="000000"/>
      </a:dk1>
      <a:lt1>
        <a:srgbClr val="FFFFFF"/>
      </a:lt1>
      <a:dk2>
        <a:srgbClr val="9D2235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904955"/>
      </a:accent6>
      <a:hlink>
        <a:srgbClr val="8080FF"/>
      </a:hlink>
      <a:folHlink>
        <a:srgbClr val="800080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3506</TotalTime>
  <Words>4151</Words>
  <Application>Microsoft Office PowerPoint</Application>
  <PresentationFormat>Widescreen</PresentationFormat>
  <Paragraphs>574</Paragraphs>
  <Slides>72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Arial</vt:lpstr>
      <vt:lpstr>Calibri</vt:lpstr>
      <vt:lpstr>Cambria Math</vt:lpstr>
      <vt:lpstr>Courier</vt:lpstr>
      <vt:lpstr>source-serif-pro</vt:lpstr>
      <vt:lpstr>Times New Roman</vt:lpstr>
      <vt:lpstr>Office Theme</vt:lpstr>
      <vt:lpstr>MDaS Bootcamp</vt:lpstr>
      <vt:lpstr>MDaS Bootcamp Day 1</vt:lpstr>
      <vt:lpstr>Structure</vt:lpstr>
      <vt:lpstr>History</vt:lpstr>
      <vt:lpstr>Python today</vt:lpstr>
      <vt:lpstr>Usage Modes</vt:lpstr>
      <vt:lpstr>Jupyter notebooks</vt:lpstr>
      <vt:lpstr>Install Python and Notebook</vt:lpstr>
      <vt:lpstr>Starting Jupyter Notebook</vt:lpstr>
      <vt:lpstr>Folders/Upload/Rename</vt:lpstr>
      <vt:lpstr>Notebook Toolbar</vt:lpstr>
      <vt:lpstr>Running cells/blocks</vt:lpstr>
      <vt:lpstr>Kernel/Restart &amp; Clear output </vt:lpstr>
      <vt:lpstr>Agenda</vt:lpstr>
      <vt:lpstr>Python as a calculator</vt:lpstr>
      <vt:lpstr>Variables</vt:lpstr>
      <vt:lpstr>Types</vt:lpstr>
      <vt:lpstr>Arithmetic operations</vt:lpstr>
      <vt:lpstr>Arithmetic operations</vt:lpstr>
      <vt:lpstr>Casting types</vt:lpstr>
      <vt:lpstr>Comparison operators</vt:lpstr>
      <vt:lpstr>Logical operators</vt:lpstr>
      <vt:lpstr>Printing</vt:lpstr>
      <vt:lpstr>Lists</vt:lpstr>
      <vt:lpstr>Indexing and Slicing</vt:lpstr>
      <vt:lpstr>Sets</vt:lpstr>
      <vt:lpstr>For loop</vt:lpstr>
      <vt:lpstr>While loop</vt:lpstr>
      <vt:lpstr>If Else</vt:lpstr>
      <vt:lpstr>Indentation matters!</vt:lpstr>
      <vt:lpstr>Extending if-else blocks</vt:lpstr>
      <vt:lpstr>Files</vt:lpstr>
      <vt:lpstr>Files</vt:lpstr>
      <vt:lpstr>MDaS Bootcamp Day 2</vt:lpstr>
      <vt:lpstr>Agenda</vt:lpstr>
      <vt:lpstr>Functions</vt:lpstr>
      <vt:lpstr>Function declaration</vt:lpstr>
      <vt:lpstr>Function example</vt:lpstr>
      <vt:lpstr>Global &amp; Local variables</vt:lpstr>
      <vt:lpstr>NumPy</vt:lpstr>
      <vt:lpstr>"ndarray"</vt:lpstr>
      <vt:lpstr>"ndarray"</vt:lpstr>
      <vt:lpstr>Creating arrays</vt:lpstr>
      <vt:lpstr>Basic operations</vt:lpstr>
      <vt:lpstr>Unary and universal operations</vt:lpstr>
      <vt:lpstr>Indexing, slicing, and iterating</vt:lpstr>
      <vt:lpstr>Modifying an array’s shape</vt:lpstr>
      <vt:lpstr>Vectorization</vt:lpstr>
      <vt:lpstr>Broadcasting</vt:lpstr>
      <vt:lpstr>Indexing with arrays of indices</vt:lpstr>
      <vt:lpstr>Indexing with Boolean arrays</vt:lpstr>
      <vt:lpstr>There’s much more to NumPy</vt:lpstr>
      <vt:lpstr>Pandas</vt:lpstr>
      <vt:lpstr>Pandas: DataFrame</vt:lpstr>
      <vt:lpstr>DataFrame constructors</vt:lpstr>
      <vt:lpstr>DataFrame constructors</vt:lpstr>
      <vt:lpstr>Construct DataFrame from files</vt:lpstr>
      <vt:lpstr>Accessing DataFrame columns</vt:lpstr>
      <vt:lpstr>Indexing DataFrame</vt:lpstr>
      <vt:lpstr>Boolean indexing of DataFrames</vt:lpstr>
      <vt:lpstr>Combining DataFrames</vt:lpstr>
      <vt:lpstr>Matplotlib</vt:lpstr>
      <vt:lpstr>Parts of a figure</vt:lpstr>
      <vt:lpstr>Parts of a figure</vt:lpstr>
      <vt:lpstr>Inputs to plotting functions</vt:lpstr>
      <vt:lpstr>Examples</vt:lpstr>
      <vt:lpstr>Visualization with Pandas</vt:lpstr>
      <vt:lpstr>LOTS more to "pyplot"</vt:lpstr>
      <vt:lpstr>Data Preprocessing</vt:lpstr>
      <vt:lpstr>Data Preprocessing</vt:lpstr>
      <vt:lpstr>Data Preprocessing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MDaS Bootcamp</dc:title>
  <dc:creator>Karuna Bhaila</dc:creator>
  <cp:lastModifiedBy>Karuna Bhaila</cp:lastModifiedBy>
  <cp:revision>3</cp:revision>
  <dcterms:created xsi:type="dcterms:W3CDTF">2022-10-31T18:06:15Z</dcterms:created>
  <dcterms:modified xsi:type="dcterms:W3CDTF">2023-10-27T17:39:02Z</dcterms:modified>
</cp:coreProperties>
</file>