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AB35-1D8D-4D34-3822-8BC03096E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CE19B-536D-802D-D0E7-A09FE6071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EF7BE-2961-213B-080C-B70DC55A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F63EA-A86B-47B5-10BB-A519A3E9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C872D-26A6-B586-136E-151E567A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588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EA9D-FCCB-DD85-0A99-7DB7DA5D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57029-841A-D281-6DE9-53636B93F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3772E-0232-2659-996E-B5652A40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17815-B5DE-E2F3-F778-206B11CE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7797F-0E35-168C-5B7E-C0F47965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775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AFEB4-FE43-732C-D2DA-B22D8C0AE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D8BCF-834E-D56F-2E59-4BFD610BD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845AC-D52A-1272-498B-FFDD2F86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3C1D6-1E45-19F7-7462-1C92A4CD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B7E9B-BE63-D0CF-CB20-E9B66743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728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064D-9BFD-9681-DE81-E502C858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9E66F-A30E-EF09-D88F-ACE5520F9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361F2-C407-838E-D7FF-7BA38EC5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5476E-9DF2-7D8E-C97E-8E945DFA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3E9B8-8474-A352-6A47-57B99690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192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067C-0336-A25C-A2FA-9801187ED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ACB19-8C73-430D-B0EA-B2F320C05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48E43-D666-6661-60F4-8297F5C4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C53F2-7385-F391-401D-CD24FC96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F817E-0182-47AD-29EF-458CBBAC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73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CC53-C8B5-744B-AC76-ED76306D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6F1DC-C7B5-6FAA-D189-FD396EF4C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A44C5-D22E-747E-AAAF-30B0C235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0EF40-7079-0953-B24B-A0CD6F9B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137AC-A49E-F8CD-EA64-60715CC0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BD089-10C0-BDDF-979B-02C97E39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547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D4B4-CB58-451E-F741-A7C88859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98D59-9C22-3AE5-1F76-0FF44DB3B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58B0F-B92C-453B-37EC-06BB32405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78C3E-1BC9-E133-D635-D7BDD48BC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3C81B-E8A5-6198-A1DB-593CB9940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EC4BA-B967-616C-06E8-7B2890CC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7B0AB8-0224-2517-4621-43050E3C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5EEB2-60DE-3CFF-30CF-C6A7A706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244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17E0-26A4-D11B-E597-FFEBEC7F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2D8E2-AFA6-48B8-8FCD-DA155D79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6E06F-AB94-CC4A-450A-6B2DA0ED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61A8B-15DE-0D31-498B-FE51C364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867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07F30-4037-10BC-F594-50E637E5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E7E27-C9FF-4FFA-B8C3-ACFE2259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9FF1F-2A56-AECB-188B-38ED070A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835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7EC8-EFF5-8A1F-5A1A-02592A00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290D0-3E81-56A5-C164-0BA3D2F9D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DF965-E72C-A884-FD37-C7206093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A1E54-600B-9D49-46F9-2C4D9E7F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5C927-E232-ACC7-446C-74DEDF94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620D7-49B8-9A9E-41F2-DD58C23E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449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0DC7-FE70-06E2-4F2F-9D7EE2D8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6C187-8F0B-1301-18EE-F75C89148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47FAB-421A-31EB-6621-EB0C7C781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A82C5-658D-75E7-19CB-4CDD8C89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0E641-171F-1992-6AB0-70C09967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E1C51-4916-951C-E990-E72DB08C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59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A700A-C0EC-FA88-78F4-F648E187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1B32-3187-43AC-3F59-DBEBB8141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BC800-DDDD-3E90-F38A-DF5B4F68D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DB38D-D9E7-6609-75BD-3EAC8FE52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9C195-A7B6-1173-6C2B-DA91C7C66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67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C9E461-CCB2-4A9A-7FEF-9AB67EADDB36}"/>
              </a:ext>
            </a:extLst>
          </p:cNvPr>
          <p:cNvSpPr/>
          <p:nvPr/>
        </p:nvSpPr>
        <p:spPr>
          <a:xfrm>
            <a:off x="3595610" y="519410"/>
            <a:ext cx="3286284" cy="92333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7FD80A-D3F6-5B8D-227F-6C345D074315}"/>
              </a:ext>
            </a:extLst>
          </p:cNvPr>
          <p:cNvSpPr/>
          <p:nvPr/>
        </p:nvSpPr>
        <p:spPr>
          <a:xfrm>
            <a:off x="2558913" y="2967335"/>
            <a:ext cx="7074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Year 10 math homework</a:t>
            </a:r>
          </a:p>
        </p:txBody>
      </p:sp>
    </p:spTree>
    <p:extLst>
      <p:ext uri="{BB962C8B-B14F-4D97-AF65-F5344CB8AC3E}">
        <p14:creationId xmlns:p14="http://schemas.microsoft.com/office/powerpoint/2010/main" val="336945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Karunakaran Selvaraj</dc:creator>
  <cp:lastModifiedBy>Karunakaran Selvaraj</cp:lastModifiedBy>
  <cp:revision>2</cp:revision>
  <dcterms:created xsi:type="dcterms:W3CDTF">2022-09-27T03:26:05Z</dcterms:created>
  <dcterms:modified xsi:type="dcterms:W3CDTF">2022-09-27T03:29:09Z</dcterms:modified>
</cp:coreProperties>
</file>