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AB35-1D8D-4D34-3822-8BC03096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CE19B-536D-802D-D0E7-A09FE607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F7BE-2961-213B-080C-B70DC55A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63EA-A86B-47B5-10BB-A519A3E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872D-26A6-B586-136E-151E567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8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A9D-FCCB-DD85-0A99-7DB7DA5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7029-841A-D281-6DE9-53636B93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772E-0232-2659-996E-B5652A40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7815-B5DE-E2F3-F778-206B11C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797F-0E35-168C-5B7E-C0F47965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7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FEB4-FE43-732C-D2DA-B22D8C0A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8BCF-834E-D56F-2E59-4BFD610B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45AC-D52A-1272-498B-FFDD2F86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C1D6-1E45-19F7-7462-1C92A4C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7E9B-BE63-D0CF-CB20-E9B6674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28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64D-9BFD-9681-DE81-E502C858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E66F-A30E-EF09-D88F-ACE5520F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61F2-C407-838E-D7FF-7BA38EC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476E-9DF2-7D8E-C97E-8E945DF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9B8-8474-A352-6A47-57B99690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067C-0336-A25C-A2FA-9801187E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CB19-8C73-430D-B0EA-B2F320C0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8E43-D666-6661-60F4-8297F5C4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3F2-7385-F391-401D-CD24FC9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817E-0182-47AD-29EF-458CBBA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7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CC53-C8B5-744B-AC76-ED76306D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F1DC-C7B5-6FAA-D189-FD396EF4C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44C5-D22E-747E-AAAF-30B0C235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EF40-7079-0953-B24B-A0CD6F9B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37AC-A49E-F8CD-EA64-60715CC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D089-10C0-BDDF-979B-02C97E39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4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4B4-CB58-451E-F741-A7C88859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8D59-9C22-3AE5-1F76-0FF44DB3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8B0F-B92C-453B-37EC-06BB324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78C3E-1BC9-E133-D635-D7BDD48BC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3C81B-E8A5-6198-A1DB-593CB994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EC4BA-B967-616C-06E8-7B2890C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B0AB8-0224-2517-4621-43050E3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5EEB2-60DE-3CFF-30CF-C6A7A70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17E0-26A4-D11B-E597-FFEBEC7F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D8E2-AFA6-48B8-8FCD-DA155D7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E06F-AB94-CC4A-450A-6B2DA0ED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1A8B-15DE-0D31-498B-FE51C36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67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07F30-4037-10BC-F594-50E637E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7E27-C9FF-4FFA-B8C3-ACFE2259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9FF1F-2A56-AECB-188B-38ED070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3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EC8-EFF5-8A1F-5A1A-02592A00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90D0-3E81-56A5-C164-0BA3D2F9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F965-E72C-A884-FD37-C7206093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1E54-600B-9D49-46F9-2C4D9E7F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927-E232-ACC7-446C-74DEDF94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20D7-49B8-9A9E-41F2-DD58C23E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9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DC7-FE70-06E2-4F2F-9D7EE2D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6C187-8F0B-1301-18EE-F75C8914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7FAB-421A-31EB-6621-EB0C7C78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82C5-658D-75E7-19CB-4CDD8C89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E641-171F-1992-6AB0-70C09967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1C51-4916-951C-E990-E72DB08C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5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A700A-C0EC-FA88-78F4-F648E187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B32-3187-43AC-3F59-DBEBB814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C800-DDDD-3E90-F38A-DF5B4F68D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B38D-D9E7-6609-75BD-3EAC8FE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195-A7B6-1173-6C2B-DA91C7C66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9E461-CCB2-4A9A-7FEF-9AB67EADDB36}"/>
              </a:ext>
            </a:extLst>
          </p:cNvPr>
          <p:cNvSpPr/>
          <p:nvPr/>
        </p:nvSpPr>
        <p:spPr>
          <a:xfrm>
            <a:off x="4138535" y="843260"/>
            <a:ext cx="3286284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FD58C-A4CB-ECAF-F776-07194FCEDB0F}"/>
              </a:ext>
            </a:extLst>
          </p:cNvPr>
          <p:cNvSpPr/>
          <p:nvPr/>
        </p:nvSpPr>
        <p:spPr>
          <a:xfrm>
            <a:off x="3402572" y="2967335"/>
            <a:ext cx="5386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web page</a:t>
            </a:r>
          </a:p>
        </p:txBody>
      </p:sp>
    </p:spTree>
    <p:extLst>
      <p:ext uri="{BB962C8B-B14F-4D97-AF65-F5344CB8AC3E}">
        <p14:creationId xmlns:p14="http://schemas.microsoft.com/office/powerpoint/2010/main" val="33694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 Selvaraj</dc:creator>
  <cp:lastModifiedBy>Karunakaran Selvaraj</cp:lastModifiedBy>
  <cp:revision>2</cp:revision>
  <dcterms:created xsi:type="dcterms:W3CDTF">2022-09-27T03:26:05Z</dcterms:created>
  <dcterms:modified xsi:type="dcterms:W3CDTF">2022-09-27T03:27:53Z</dcterms:modified>
</cp:coreProperties>
</file>