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962D-EA28-4CF0-A84C-EC5410770DBA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078-8EDA-4D8B-B53B-B6C580472F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962D-EA28-4CF0-A84C-EC5410770DBA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078-8EDA-4D8B-B53B-B6C580472F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1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962D-EA28-4CF0-A84C-EC5410770DBA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078-8EDA-4D8B-B53B-B6C580472F2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2998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962D-EA28-4CF0-A84C-EC5410770DBA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078-8EDA-4D8B-B53B-B6C580472F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446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962D-EA28-4CF0-A84C-EC5410770DBA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078-8EDA-4D8B-B53B-B6C580472F2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7963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962D-EA28-4CF0-A84C-EC5410770DBA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078-8EDA-4D8B-B53B-B6C580472F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379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962D-EA28-4CF0-A84C-EC5410770DBA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078-8EDA-4D8B-B53B-B6C580472F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340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962D-EA28-4CF0-A84C-EC5410770DBA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078-8EDA-4D8B-B53B-B6C580472F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63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962D-EA28-4CF0-A84C-EC5410770DBA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078-8EDA-4D8B-B53B-B6C580472F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00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962D-EA28-4CF0-A84C-EC5410770DBA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078-8EDA-4D8B-B53B-B6C580472F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78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962D-EA28-4CF0-A84C-EC5410770DBA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078-8EDA-4D8B-B53B-B6C580472F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97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962D-EA28-4CF0-A84C-EC5410770DBA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078-8EDA-4D8B-B53B-B6C580472F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97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962D-EA28-4CF0-A84C-EC5410770DBA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078-8EDA-4D8B-B53B-B6C580472F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78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962D-EA28-4CF0-A84C-EC5410770DBA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078-8EDA-4D8B-B53B-B6C580472F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20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962D-EA28-4CF0-A84C-EC5410770DBA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078-8EDA-4D8B-B53B-B6C580472F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31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962D-EA28-4CF0-A84C-EC5410770DBA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078-8EDA-4D8B-B53B-B6C580472F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31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2962D-EA28-4CF0-A84C-EC5410770DBA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538078-8EDA-4D8B-B53B-B6C580472F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4357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9600" dirty="0" smtClean="0">
                <a:latin typeface="Algerian" panose="04020705040A02060702" pitchFamily="82" charset="0"/>
              </a:rPr>
              <a:t>MEMORY</a:t>
            </a:r>
            <a:endParaRPr lang="en-IN" sz="96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SECONDARY MEMORY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660931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7943"/>
          </a:xfrm>
        </p:spPr>
        <p:txBody>
          <a:bodyPr/>
          <a:lstStyle/>
          <a:p>
            <a:r>
              <a:rPr lang="en-US" dirty="0" smtClean="0"/>
              <a:t>SECONDARY MEMORY: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7727"/>
            <a:ext cx="8596668" cy="464363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Secondary memory, also known as auxiliary memory or external memory, is a type of computer memory used for long-term storage of data and programs. Unlike primary memory (RAM), which is volatile and loses its contents when the power is turned off, secondary memory is non-volatile, meaning it retains data even when the computer is powered down.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7219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82373" y="596537"/>
            <a:ext cx="8596313" cy="8665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Characteristics of Secondary memory: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48640" y="1345476"/>
            <a:ext cx="8596313" cy="18288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Non-volatile nature</a:t>
            </a:r>
          </a:p>
          <a:p>
            <a:r>
              <a:rPr lang="en-US" sz="2400" dirty="0" smtClean="0"/>
              <a:t>Large storage capacity</a:t>
            </a:r>
          </a:p>
          <a:p>
            <a:r>
              <a:rPr lang="en-US" sz="2400" dirty="0" smtClean="0"/>
              <a:t>Slower Access Speed</a:t>
            </a:r>
          </a:p>
          <a:p>
            <a:r>
              <a:rPr lang="en-US" sz="2400" dirty="0" smtClean="0"/>
              <a:t>Cost Efficiency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48640" y="3304903"/>
            <a:ext cx="85300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Types of secondary memory:</a:t>
            </a:r>
          </a:p>
          <a:p>
            <a:r>
              <a:rPr lang="en-US" sz="3600" dirty="0" smtClean="0">
                <a:solidFill>
                  <a:schemeClr val="accent1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Magnetic Storage Devices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Optical Storage Devices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Solid-State Storage Devices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Cloud Storage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3439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1703" y="431074"/>
            <a:ext cx="8595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FUNCTIONS OF SECONDARY MEMORY:</a:t>
            </a:r>
            <a:endParaRPr lang="en-US" sz="2800" dirty="0"/>
          </a:p>
          <a:p>
            <a:endParaRPr lang="en-I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92331" y="1136469"/>
            <a:ext cx="8673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Persistent Data Storage</a:t>
            </a:r>
          </a:p>
          <a:p>
            <a:pPr marL="342900" indent="-342900">
              <a:buAutoNum type="arabicPeriod"/>
            </a:pPr>
            <a:r>
              <a:rPr lang="en-US" dirty="0" smtClean="0"/>
              <a:t>Data Backup and Recovery</a:t>
            </a:r>
          </a:p>
          <a:p>
            <a:pPr marL="342900" indent="-342900">
              <a:buAutoNum type="arabicPeriod"/>
            </a:pPr>
            <a:r>
              <a:rPr lang="en-US" dirty="0" smtClean="0"/>
              <a:t>Data Portability</a:t>
            </a:r>
          </a:p>
          <a:p>
            <a:pPr marL="342900" indent="-342900">
              <a:buAutoNum type="arabicPeriod"/>
            </a:pPr>
            <a:r>
              <a:rPr lang="en-US" dirty="0" smtClean="0"/>
              <a:t>Data Archiving</a:t>
            </a:r>
          </a:p>
          <a:p>
            <a:pPr marL="342900" indent="-342900">
              <a:buAutoNum type="arabicPeriod"/>
            </a:pPr>
            <a:r>
              <a:rPr lang="en-US" dirty="0" smtClean="0"/>
              <a:t>Offloading Primary Memory</a:t>
            </a:r>
          </a:p>
          <a:p>
            <a:pPr marL="342900" indent="-342900">
              <a:buAutoNum type="arabicPeriod"/>
            </a:pPr>
            <a:r>
              <a:rPr lang="en-US" dirty="0" smtClean="0"/>
              <a:t>Providing Workspace for Large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92331" y="2920825"/>
            <a:ext cx="8464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BENEFITS OF SECONDARY MEMORY:</a:t>
            </a:r>
            <a:endParaRPr lang="en-IN" sz="32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2149" y="3505600"/>
            <a:ext cx="77332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Non-Volatile Nature</a:t>
            </a:r>
          </a:p>
          <a:p>
            <a:pPr marL="342900" indent="-342900">
              <a:buAutoNum type="arabicPeriod"/>
            </a:pPr>
            <a:r>
              <a:rPr lang="en-US" dirty="0" smtClean="0"/>
              <a:t>Cost Efficiency</a:t>
            </a:r>
          </a:p>
          <a:p>
            <a:pPr marL="342900" indent="-342900">
              <a:buAutoNum type="arabicPeriod"/>
            </a:pPr>
            <a:r>
              <a:rPr lang="en-US" dirty="0" smtClean="0"/>
              <a:t>Scalability</a:t>
            </a:r>
          </a:p>
          <a:p>
            <a:pPr marL="342900" indent="-342900">
              <a:buAutoNum type="arabicPeriod"/>
            </a:pPr>
            <a:r>
              <a:rPr lang="en-US" dirty="0" smtClean="0"/>
              <a:t>Durability and Longevity</a:t>
            </a:r>
          </a:p>
          <a:p>
            <a:pPr marL="342900" indent="-342900">
              <a:buAutoNum type="arabicPeriod"/>
            </a:pPr>
            <a:r>
              <a:rPr lang="en-US" dirty="0" smtClean="0"/>
              <a:t>Portability</a:t>
            </a:r>
          </a:p>
          <a:p>
            <a:pPr marL="342900" indent="-342900">
              <a:buAutoNum type="arabicPeriod"/>
            </a:pPr>
            <a:r>
              <a:rPr lang="en-US" dirty="0" smtClean="0"/>
              <a:t>Data Redundancy</a:t>
            </a:r>
          </a:p>
          <a:p>
            <a:pPr marL="342900" indent="-342900">
              <a:buAutoNum type="arabicPeriod"/>
            </a:pPr>
            <a:r>
              <a:rPr lang="en-US" dirty="0" smtClean="0"/>
              <a:t>Improved System Performance</a:t>
            </a:r>
          </a:p>
          <a:p>
            <a:pPr marL="342900" indent="-342900">
              <a:buAutoNum type="arabicPeriod"/>
            </a:pPr>
            <a:r>
              <a:rPr lang="en-US" dirty="0" smtClean="0"/>
              <a:t>Security and Encryption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Specialized Solutions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8077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</TotalTime>
  <Words>149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Algerian</vt:lpstr>
      <vt:lpstr>Arial</vt:lpstr>
      <vt:lpstr>Trebuchet MS</vt:lpstr>
      <vt:lpstr>Wingdings 3</vt:lpstr>
      <vt:lpstr>Facet</vt:lpstr>
      <vt:lpstr>MEMORY</vt:lpstr>
      <vt:lpstr>SECONDARY MEMORY:</vt:lpstr>
      <vt:lpstr>Characteristics of Secondary memory: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dc:creator>GVPW</dc:creator>
  <cp:lastModifiedBy>GVPW</cp:lastModifiedBy>
  <cp:revision>9</cp:revision>
  <dcterms:created xsi:type="dcterms:W3CDTF">2024-12-09T05:22:56Z</dcterms:created>
  <dcterms:modified xsi:type="dcterms:W3CDTF">2024-12-09T06:38:49Z</dcterms:modified>
</cp:coreProperties>
</file>