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8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0" r:id="rId17"/>
    <p:sldId id="271" r:id="rId18"/>
    <p:sldId id="272" r:id="rId19"/>
    <p:sldId id="274" r:id="rId20"/>
    <p:sldId id="275" r:id="rId21"/>
    <p:sldId id="276" r:id="rId22"/>
    <p:sldId id="277" r:id="rId23"/>
    <p:sldId id="278" r:id="rId24"/>
    <p:sldId id="279" r:id="rId25"/>
    <p:sldId id="280" r:id="rId26"/>
    <p:sldId id="281" r:id="rId27"/>
    <p:sldId id="282" r:id="rId28"/>
    <p:sldId id="291" r:id="rId29"/>
    <p:sldId id="289" r:id="rId30"/>
    <p:sldId id="290" r:id="rId31"/>
    <p:sldId id="287" r:id="rId32"/>
    <p:sldId id="288" r:id="rId33"/>
    <p:sldId id="285" r:id="rId34"/>
    <p:sldId id="284" r:id="rId35"/>
    <p:sldId id="283" r:id="rId36"/>
    <p:sldId id="286" r:id="rId37"/>
    <p:sldId id="295" r:id="rId38"/>
    <p:sldId id="296" r:id="rId39"/>
    <p:sldId id="297" r:id="rId40"/>
    <p:sldId id="292" r:id="rId41"/>
    <p:sldId id="337" r:id="rId42"/>
    <p:sldId id="338" r:id="rId43"/>
    <p:sldId id="298" r:id="rId44"/>
    <p:sldId id="299" r:id="rId45"/>
    <p:sldId id="300" r:id="rId46"/>
    <p:sldId id="302" r:id="rId47"/>
    <p:sldId id="301"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4" r:id="rId77"/>
    <p:sldId id="331" r:id="rId78"/>
    <p:sldId id="332" r:id="rId79"/>
    <p:sldId id="335" r:id="rId80"/>
    <p:sldId id="336"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p:cViewPr varScale="1">
        <p:scale>
          <a:sx n="82" d="100"/>
          <a:sy n="82" d="100"/>
        </p:scale>
        <p:origin x="8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6T07:22:51.319"/>
    </inkml:context>
    <inkml:brush xml:id="br0">
      <inkml:brushProperty name="width" value="0.035" units="cm"/>
      <inkml:brushProperty name="height" value="0.035" units="cm"/>
      <inkml:brushProperty name="color" value="#E71224"/>
    </inkml:brush>
  </inkml:definitions>
  <inkml:trace contextRef="#ctx0" brushRef="#br0">6979 362 24575,'0'-6'0,"-12"-5"0,-18-11 0,-16 6 0,-1 1 0,-1 3 0,-95-12 0,-40-9 0,109 15 0,-2 3 0,1 3 0,-2 3 0,-88 3 0,89 6 0,-135-16 0,91 4 0,-223 8 0,177 7 0,-3055-3 0,3163-3 0,-80-13 0,32 1 0,67 9 0,1-2 0,-71-25 0,73 21 0,1 1 0,-2 1 0,-58-6 0,-309 12 0,202 7 0,79-4 0,-147 3 0,263-2 0,0 1 0,-1 0 0,1 0 0,0 0 0,-1 1 0,1 0 0,0 0 0,0 1 0,0 0 0,1 0 0,-1 1 0,1 0 0,0 0 0,-9 7 0,10-5 0,0 0 0,0 1 0,0-1 0,1 1 0,0 0 0,0 0 0,0 1 0,1-1 0,0 1 0,1 0 0,0 0 0,0-1 0,0 11 0,-6 56 0,3 0 0,4 0 0,11 96 0,-10-163 0,1-1 0,1 0 0,0 1 0,-1-1 0,2 0 0,-1 0 0,1 0 0,0-1 0,0 1 0,0-1 0,1 1 0,0-1 0,0 0 0,1-1 0,-1 1 0,1-1 0,0 1 0,0-2 0,0 1 0,1 0 0,-1-1 0,1 0 0,0 0 0,0-1 0,7 3 0,16 4 0,1-1 0,-1-2 0,61 6 0,-72-10 0,160 10 0,193-13 0,-135-2 0,3340 3 0,-3553 1 0,0 2 0,0 1 0,0 0 0,43 16 0,-39-11 0,1-2 0,52 9 0,20-7 0,295 16 0,996-26 0,-1385 1 0,1 0 0,0 0 0,-1-1 0,1 0 0,-1 0 0,1 0 0,-1-1 0,0 0 0,1 0 0,-1-1 0,10-5 0,-12 5 0,-1 0 0,1 0 0,-1-1 0,0 1 0,0-1 0,0 1 0,-1-1 0,1 0 0,-1 0 0,0 0 0,0-1 0,-1 1 0,1 0 0,-1-1 0,0 1 0,0-1 0,0 1 0,0-6 0,3-48-53,-6-102 0,-1 91-1206,2 36-5567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7T07:11:11.102"/>
    </inkml:context>
    <inkml:brush xml:id="br0">
      <inkml:brushProperty name="width" value="0.035" units="cm"/>
      <inkml:brushProperty name="height" value="0.035" units="cm"/>
      <inkml:brushProperty name="color" value="#E71224"/>
    </inkml:brush>
  </inkml:definitions>
  <inkml:trace contextRef="#ctx0" brushRef="#br0">1 270 24575,'2'0'0,"0"1"0,0-1 0,0 0 0,0 1 0,0-1 0,0 1 0,0 0 0,0 0 0,0 0 0,0 0 0,-1 0 0,1 0 0,0 0 0,0 0 0,-1 1 0,1-1 0,-1 1 0,0-1 0,1 1 0,-1 0 0,0-1 0,0 1 0,0 0 0,0 0 0,0 0 0,0 0 0,0 2 0,3 8 0,-1-1 0,-1 0 0,3 21 0,-5-25 0,7 76 0,-5 121 0,-4-421 0,3-94 0,-1 306 0,0-1 0,0 1 0,1-1 0,0 1 0,0 0 0,0 0 0,1-1 0,0 1 0,0 0 0,0 0 0,1 0 0,-1 1 0,1-1 0,0 1 0,1-1 0,-1 1 0,1 0 0,0 0 0,-1 1 0,2-1 0,-1 1 0,0 0 0,1 0 0,0 0 0,-1 0 0,1 1 0,0 0 0,0 0 0,1 0 0,-1 1 0,0 0 0,0 0 0,1 0 0,5 0 0,98-7 0,169 7 0,-148 4 0,654 3 0,-745-4 0,-1 2 0,0 1 0,56 16 0,-52-10 0,0-2 0,58 4 0,420-11 0,-259-5 0,362 3 0,-612 0 0,-1 1 0,0 0 0,1 0 0,-1 1 0,0 0 0,0 1 0,0 0 0,0 1 0,-1 0 0,1 0 0,-1 1 0,0 0 0,-1 0 0,10 8 0,-7-3 0,0 1 0,-1 0 0,0 1 0,0 0 0,-2 0 0,1 1 0,-1 0 0,9 24 0,0 10 0,-1 0 0,-3 1 0,-2 1 0,7 86 0,-15-115 0,-1-7 0,0 0 0,-1 0 0,-1 1 0,0-1 0,-3 23 0,2-33 0,1 0 0,-1 0 0,0 0 0,0 0 0,-1 0 0,1-1 0,-1 1 0,1 0 0,-1-1 0,0 1 0,0-1 0,0 0 0,0 1 0,-1-1 0,1 0 0,0 0 0,-1-1 0,1 1 0,-1 0 0,0-1 0,0 1 0,0-1 0,1 0 0,-1 0 0,0 0 0,0-1 0,-1 1 0,1-1 0,-5 1 0,-61 3 0,-111-8 0,48-1 0,-1568 3 0,853 4 0,821-4 0,-1-2 0,1 0 0,0-2 0,0-1 0,1-1 0,0-1 0,-32-16 0,24 10 0,-1 2 0,0 1 0,-47-9 0,-29 0-1365,83 14-5461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7T07:11:11.688"/>
    </inkml:context>
    <inkml:brush xml:id="br0">
      <inkml:brushProperty name="width" value="0.035" units="cm"/>
      <inkml:brushProperty name="height" value="0.035" units="cm"/>
      <inkml:brushProperty name="color" value="#E71224"/>
    </inkml:brush>
  </inkml:definitions>
  <inkml:trace contextRef="#ctx0" brushRef="#br0">0 0 24575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4T08:33:16.790"/>
    </inkml:context>
    <inkml:brush xml:id="br0">
      <inkml:brushProperty name="width" value="0.035" units="cm"/>
      <inkml:brushProperty name="height" value="0.035" units="cm"/>
      <inkml:brushProperty name="color" value="#E71224"/>
    </inkml:brush>
  </inkml:definitions>
  <inkml:trace contextRef="#ctx0" brushRef="#br0">667 426 24575,'-4'1'0,"1"-1"0,-1 1 0,0 0 0,0-1 0,0 2 0,1-1 0,-1 0 0,0 1 0,1 0 0,-1 0 0,1 0 0,0 0 0,-5 4 0,-37 40 0,40-41 0,-97 122 0,7 3 0,5 5 0,-96 193 0,166-292 0,-28 60 0,44-87 0,0 1 0,1 0 0,0 0 0,1 0 0,0 0 0,1 0 0,-1 20 0,2-28 0,0 0 0,1 0 0,-1 0 0,1 0 0,-1 0 0,1 0 0,0 0 0,0-1 0,0 1 0,0 0 0,0 0 0,0 0 0,0-1 0,1 1 0,-1-1 0,0 1 0,1-1 0,0 0 0,-1 1 0,1-1 0,0 0 0,-1 0 0,1 0 0,0 0 0,0 0 0,0-1 0,0 1 0,0 0 0,0-1 0,0 0 0,0 1 0,0-1 0,0 0 0,2 0 0,11 0 0,0 0 0,-1-1 0,27-5 0,-20 3 0,167-9 0,-62 6 0,-111 4 0,1-1 0,-1-1 0,0 0 0,29-13 0,-27 10 0,-1 1 0,1 0 0,31-5 0,49 4 0,158 7 0,-96 4 0,685-6 0,888 5 0,-1223 12 0,119 1 0,2369-16 0,-2923 3 0,137 26 0,29 3 0,358-28 0,-314-7 0,6867 3-3135,-7072 0 3041,308-7-277,-349 5 385,-26 3 3,0-1-1,0-1 1,-1 0 0,1-1-1,0 0 1,-1 0-1,1-1 1,-1-1-1,12-6 1,-22 10-4,-1 0 0,0 0 0,1 0 0,-1 0 0,0 0 0,1 0 0,-1-1 0,0 1 0,0 0 0,1 0 0,-1-1 1,0 1-1,0 0 0,1 0 0,-1-1 0,0 1 0,0 0 0,0 0 0,0-1 0,0 1 0,1 0 0,-1-1 0,0 1 0,0 0 0,0-1 0,0 1 0,0 0 0,0 0 0,0-1 0,0 1 0,0 0 0,0-1 0,0 1 1,0 0-1,0-1 0,0 1 0,0 0 0,0-1 0,-1 1 0,1 0 0,0-1 0,0 1 0,0 0 0,0 0 0,-1-1 0,1 1 0,0 0 0,0 0 0,-1-1 0,1 1 0,0 0 0,0 0 0,-1 0 0,1-1 0,0 1 0,-1 0 1,1 0-1,0 0 0,0 0 0,-1 0 0,1 0 0,0 0 0,-1 0 0,1 0 0,-1 0 0,-23-8 336,-26 1 398,0 2 0,-87 3 1,87 3-756,1-2 0,-1-2 0,-56-11 0,85 8 8,0-2 0,0 0 0,1-1 0,0-1 0,1-1 0,-26-18 0,31 16 0,0 0 0,1-1 0,0 0 0,1-1 0,0-1 0,1 0 0,-13-26 0,-10-13 0,-65-75 0,70 96 0,1-2 0,1-2 0,-40-76 0,54 87 0,-71-179 0,75 177 0,1 1 0,2-1 0,1-1 0,1 1 0,0-48 0,5 73 0,-1 0 0,0-1 0,0 1 0,0 0 0,-1 0 0,0 0 0,0 0 0,0 0 0,0-1 0,0 2 0,-1-1 0,0 0 0,0 0 0,0 0 0,0 1 0,-4-5 0,2 4 0,-1 1 0,0-1 0,0 1 0,0 0 0,0 0 0,-1 1 0,1-1 0,-1 1 0,0 1 0,1-1 0,-9-1 0,-556-85 0,61 13 0,408 54 0,-1 5 0,0 3 0,-139 2 0,-982 17 0,669-9 0,-10831 3 0,11373-1 0,-1 1 0,0 0 0,0 1 0,0 1 0,1 0 0,-1 0 0,1 1 0,0 1 0,-1 0 0,1 1 0,1 0 0,-1 1 0,1 0 0,0 1 0,1 0 0,-17 14 0,-17 25 0,14-14 0,-1-1 0,-47 35 0,-7 1-1365,67-49-5461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7T09:28:40.408"/>
    </inkml:context>
    <inkml:brush xml:id="br0">
      <inkml:brushProperty name="width" value="0.035" units="cm"/>
      <inkml:brushProperty name="height" value="0.035" units="cm"/>
      <inkml:brushProperty name="color" value="#E71224"/>
    </inkml:brush>
  </inkml:definitions>
  <inkml:trace contextRef="#ctx0" brushRef="#br0">390 230 24575,'2'101'0,"-3"65"0,4-186 0,0 1 0,1 0 0,1 0 0,1 0 0,1 1 0,0 0 0,1 0 0,1 0 0,1 1 0,0 1 0,1 0 0,1 0 0,1 1 0,0 0 0,1 2 0,0-1 0,32-21 0,-18 18 0,1 2 0,0 1 0,1 1 0,1 2 0,0 1 0,0 1 0,1 2 0,50-5 0,14 2 0,199-11 0,1613 22 0,-1666-18 0,6 1 0,552 17 0,-790-1 0,-1 1 0,0 0 0,0 0 0,1 1 0,-1 0 0,0 1 0,-1 0 0,1 0 0,0 1 0,-1 0 0,0 0 0,0 1 0,0 0 0,0 1 0,-1-1 0,0 2 0,0-1 0,-1 1 0,0 0 0,0 0 0,0 0 0,-1 1 0,0 0 0,-1 0 0,0 1 0,0-1 0,0 1 0,-1 0 0,-1 0 0,4 16 0,24 92 0,-18-81 0,-2 1 0,-2 0 0,-2 1 0,3 51 0,-9-77 0,-2-1 0,1 0 0,-2 1 0,1-1 0,-2 0 0,1 0 0,-1 0 0,-1-1 0,0 0 0,-1 1 0,0-2 0,0 1 0,-1-1 0,0 0 0,-1 0 0,0-1 0,0 0 0,-12 9 0,-20 13 0,-1-1 0,-87 45 0,62-38 0,53-29 0,-41 25 0,-68 27 0,101-51 0,-1 0 0,0-1 0,-1-2 0,1 0 0,-1-2 0,-40 2 0,-748-6 0,309-2 0,-1861 3 0,2352 0 0,0 0 0,-1-1 0,1-1 0,0 0 0,-1 0 0,1-1 0,0 0 0,1-1 0,-1-1 0,1 1 0,0-2 0,0 1 0,0-2 0,1 1 0,0-1 0,0 0 0,0-1 0,1 0 0,1 0 0,-1-1 0,1 0 0,1-1 0,0 1 0,0-1 0,1 0 0,-7-17 0,6 14 0,-11-22 0,2 0 0,2 0 0,1-2 0,1 1 0,-5-39 0,15 65 0,0 1 0,0 0 0,1-1 0,1 1 0,-1-1 0,2 1 0,-1-1 0,1 1 0,1 0 0,-1 0 0,2 0 0,-1 0 0,1 1 0,0-1 0,1 1 0,0 0 0,0 0 0,1 1 0,0 0 0,1 0 0,-1 0 0,1 0 0,0 1 0,1 1 0,13-9 0,-5 4-341,0 2 0,1 0-1,24-8 1,-1 4-6485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7T09:28:45.843"/>
    </inkml:context>
    <inkml:brush xml:id="br0">
      <inkml:brushProperty name="width" value="0.035" units="cm"/>
      <inkml:brushProperty name="height" value="0.035" units="cm"/>
      <inkml:brushProperty name="color" value="#E71224"/>
    </inkml:brush>
  </inkml:definitions>
  <inkml:trace contextRef="#ctx0" brushRef="#br0">809 0 24575,'-9'1'0,"0"0"0,1 1 0,-1 0 0,0 0 0,1 1 0,-1 0 0,1 0 0,0 1 0,0 0 0,0 0 0,1 1 0,-1 0 0,1 1 0,1-1 0,-11 12 0,-9 11 0,1 1 0,-28 42 0,30-40 0,-72 104 0,39-52 0,-125 140 0,165-209 0,2 2 0,0 0 0,1 0 0,1 1 0,0 1 0,1 0 0,1 0 0,-13 35 0,-40 137-1365,40-134-5461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7T09:28:48.667"/>
    </inkml:context>
    <inkml:brush xml:id="br0">
      <inkml:brushProperty name="width" value="0.035" units="cm"/>
      <inkml:brushProperty name="height" value="0.035" units="cm"/>
      <inkml:brushProperty name="color" value="#E71224"/>
    </inkml:brush>
  </inkml:definitions>
  <inkml:trace contextRef="#ctx0" brushRef="#br0">15 45 24575,'-1'0'0,"0"1"0,0 0 0,0-1 0,0 1 0,0-1 0,0 1 0,1 0 0,-1 0 0,0 0 0,1-1 0,-1 1 0,0 0 0,1 0 0,-1 0 0,1 0 0,-1 0 0,1 0 0,0 0 0,-1 0 0,1 0 0,0 0 0,0 0 0,0 0 0,0 1 0,0-1 0,0 0 0,0 0 0,0 0 0,0 0 0,0 0 0,0 0 0,1 0 0,-1 0 0,1 0 0,-1 0 0,0 0 0,1 0 0,0 0 0,-1 0 0,1 0 0,0 0 0,-1-1 0,1 1 0,1 1 0,2 0 0,-1 0 0,0 0 0,1-1 0,-1 0 0,1 1 0,-1-1 0,1-1 0,-1 1 0,1 0 0,0-1 0,0 0 0,4 0 0,33-4 0,-1-2 0,1-2 0,39-14 0,17-2 0,32-10 0,-127 34 0,0-1 0,-1 1 0,1 0 0,0 0 0,0 0 0,-1 0 0,1 0 0,0 1 0,0-1 0,-1 0 0,1 1 0,0-1 0,0 1 0,-1 0 0,1 0 0,-1-1 0,1 1 0,-1 0 0,1 0 0,-1 0 0,1 1 0,-1-1 0,0 0 0,0 1 0,0-1 0,0 0 0,0 1 0,0-1 0,0 1 0,0 0 0,0-1 0,-1 1 0,1 0 0,0-1 0,-1 1 0,1 3 0,1 6 0,0 1 0,-1 0 0,-1 0 0,0 17 0,-1-16 0,-7 442-1365,8-420-5461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7T09:29:48.691"/>
    </inkml:context>
    <inkml:brush xml:id="br0">
      <inkml:brushProperty name="width" value="0.035" units="cm"/>
      <inkml:brushProperty name="height" value="0.035" units="cm"/>
      <inkml:brushProperty name="color" value="#E71224"/>
    </inkml:brush>
  </inkml:definitions>
  <inkml:trace contextRef="#ctx0" brushRef="#br0">1568 2 24575,'-29'-1'0,"-1"1"0,1 2 0,0 0 0,0 3 0,0 0 0,1 2 0,-1 1 0,-51 22 0,-23 22 0,2 4 0,3 5 0,-123 99 0,-270 321 0,450-436-273,2 1 0,2 2 0,2 1 0,-31 60 0,42-64-6553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7T09:29:50.226"/>
    </inkml:context>
    <inkml:brush xml:id="br0">
      <inkml:brushProperty name="width" value="0.035" units="cm"/>
      <inkml:brushProperty name="height" value="0.035" units="cm"/>
      <inkml:brushProperty name="color" value="#E71224"/>
    </inkml:brush>
  </inkml:definitions>
  <inkml:trace contextRef="#ctx0" brushRef="#br0">0 1 24575,'593'0'0,"-564"2"0,-1 1 0,0 2 0,1 1 0,-2 1 0,31 12 0,-1-2 0,-53-15 0,0-1 0,0 1 0,0 0 0,-1 0 0,1 0 0,0 1 0,-1-1 0,0 1 0,0 0 0,0 0 0,0 0 0,0 0 0,0 0 0,-1 1 0,0-1 0,1 1 0,-1 0 0,-1-1 0,1 1 0,0 0 0,-1 0 0,0 0 0,0 0 0,0 5 0,2 11 0,-1 1 0,0 0 0,-4 34 0,2-24 0,-8 832-1365,8-810-5461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7T09:43:50.856"/>
    </inkml:context>
    <inkml:brush xml:id="br0">
      <inkml:brushProperty name="width" value="0.035" units="cm"/>
      <inkml:brushProperty name="height" value="0.035" units="cm"/>
      <inkml:brushProperty name="color" value="#E71224"/>
    </inkml:brush>
  </inkml:definitions>
  <inkml:trace contextRef="#ctx0" brushRef="#br0">0 2 24575,'11'-1'0,"-1"1"0,1 0 0,-1 0 0,0 1 0,1 1 0,-1 0 0,0 0 0,1 1 0,-1 0 0,-1 0 0,19 11 0,-13-8 0,337 153 0,204 102 0,-458-206 0,-1 4 0,-4 4 0,121 104 0,-32 1 0,-38-35-1365,-116-103-5461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7T09:43:52.363"/>
    </inkml:context>
    <inkml:brush xml:id="br0">
      <inkml:brushProperty name="width" value="0.035" units="cm"/>
      <inkml:brushProperty name="height" value="0.035" units="cm"/>
      <inkml:brushProperty name="color" value="#E71224"/>
    </inkml:brush>
  </inkml:definitions>
  <inkml:trace contextRef="#ctx0" brushRef="#br0">2 718 24575,'-2'-161'0,"5"-170"0,-2 325 0,-1 0 0,1 0 0,0 1 0,0-1 0,1 0 0,-1 1 0,1-1 0,1 1 0,-1 0 0,1 0 0,0 0 0,0 0 0,0 0 0,1 0 0,0 1 0,-1 0 0,2 0 0,-1 0 0,0 0 0,9-5 0,5-1 0,0 2 0,0 0 0,0 1 0,36-8 0,-47 13 0,79-19 0,1 4 0,0 4 0,1 4 0,130 3 0,-195 8 26,1 1 0,-1 1 0,0 1-1,38 14 1,44 8-1520,-67-21-5332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6T07:22:29.280"/>
    </inkml:context>
    <inkml:brush xml:id="br0">
      <inkml:brushProperty name="width" value="0.035" units="cm"/>
      <inkml:brushProperty name="height" value="0.035" units="cm"/>
      <inkml:brushProperty name="color" value="#E71224"/>
    </inkml:brush>
  </inkml:definitions>
  <inkml:trace contextRef="#ctx0" brushRef="#br0">1 20 24575,'4'-2'0,"0"-1"0,0 1 0,1 0 0,-1 0 0,1 1 0,0-1 0,-1 1 0,1 0 0,0 0 0,0 1 0,0-1 0,8 1 0,-5 0 0,10-1 0,1 1 0,-1 1 0,1 1 0,-1 0 0,0 1 0,0 1 0,0 1 0,32 14 0,-18-4 0,-1 1 0,0 2 0,48 37 0,361 267 0,-379-278 0,11 8 0,125 86 0,-182-130 0,0 0 0,0-1 0,25 7 0,-26-9 0,-1 0 0,1 0 0,-1 1 0,0 1 0,14 10 0,80 62-1365,-81-61-5461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7T09:48:11.431"/>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1,'0'0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7T09:48:59.877"/>
    </inkml:context>
    <inkml:brush xml:id="br0">
      <inkml:brushProperty name="width" value="0.035" units="cm"/>
      <inkml:brushProperty name="height" value="0.035" units="cm"/>
      <inkml:brushProperty name="color" value="#E71224"/>
    </inkml:brush>
  </inkml:definitions>
  <inkml:trace contextRef="#ctx0" brushRef="#br0">0 0 24575,'2'4'0,"-1"1"0,0-1 0,1 0 0,0 0 0,0 0 0,0 0 0,0 0 0,0-1 0,1 1 0,5 4 0,-1 2 0,147 165 0,-94-111 0,402 397 0,-227-234 0,-194-189-682,47 35-1,-56-49-6143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7T09:49:02.149"/>
    </inkml:context>
    <inkml:brush xml:id="br0">
      <inkml:brushProperty name="width" value="0.035" units="cm"/>
      <inkml:brushProperty name="height" value="0.035" units="cm"/>
      <inkml:brushProperty name="color" value="#E71224"/>
    </inkml:brush>
  </inkml:definitions>
  <inkml:trace contextRef="#ctx0" brushRef="#br0">0 62 24575,'20'405'0,"-15"-365"0,1-1 0,2 0 0,13 39 0,-12-52 0,0 1 0,6 37 0,-15-57 0,-1-9 0,-4-18 0,-6-34 0,-1-382 0,13 303 0,-1 121 0,0 1 0,0-1 0,0 1 0,2 0 0,-1 0 0,4-13 0,-4 21 0,0 0 0,0 1 0,0-1 0,1 1 0,-1-1 0,1 1 0,-1 0 0,1-1 0,0 1 0,0 0 0,0 0 0,0 0 0,0 0 0,0 1 0,1-1 0,-1 1 0,0-1 0,1 1 0,0 0 0,-1 0 0,1 0 0,0 0 0,-1 0 0,1 0 0,4 1 0,10-2 0,1 1 0,-1 0 0,1 2 0,-1 0 0,1 1 0,-1 1 0,0 0 0,0 1 0,0 1 0,0 1 0,22 11 0,14 10 0,-3 2 0,52 39 0,-33-21 0,0 1-58,-45-29-203,2-1-1,0-2 1,1 0-1,51 20 1,-41-24-6565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7T09:49:03.366"/>
    </inkml:context>
    <inkml:brush xml:id="br0">
      <inkml:brushProperty name="width" value="0.035" units="cm"/>
      <inkml:brushProperty name="height" value="0.035" units="cm"/>
      <inkml:brushProperty name="color" value="#E71224"/>
    </inkml:brush>
  </inkml:definitions>
  <inkml:trace contextRef="#ctx0" brushRef="#br0">0 1 24575,'58'58'0,"67"77"0,103 128 0,-160-192 0,120 99 0,-3-31 0,74 59 0,-194-142 0,102 110 0,-136-127 0,-25-23-1365,-15-13-5461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7T09:49:06.194"/>
    </inkml:context>
    <inkml:brush xml:id="br0">
      <inkml:brushProperty name="width" value="0.035" units="cm"/>
      <inkml:brushProperty name="height" value="0.035" units="cm"/>
      <inkml:brushProperty name="color" value="#E71224"/>
    </inkml:brush>
  </inkml:definitions>
  <inkml:trace contextRef="#ctx0" brushRef="#br0">198 324 24575,'0'405'0,"1"-398"0,-1 0 0,0-1 0,0 1 0,-1 0 0,0-1 0,0 1 0,-1-1 0,0 0 0,-3 9 0,5-14 0,-1-1 0,1 0 0,0 1 0,0-1 0,-1 0 0,1 1 0,0-1 0,0 0 0,-1 1 0,1-1 0,0 0 0,-1 1 0,1-1 0,-1 0 0,1 0 0,0 0 0,-1 1 0,1-1 0,-1 0 0,1 0 0,-1 0 0,1 0 0,0 0 0,-1 0 0,1 0 0,-1 0 0,1 0 0,-1 0 0,1 0 0,-1 0 0,1 0 0,0 0 0,-1 0 0,1 0 0,-1 0 0,1-1 0,-1 1 0,1 0 0,-17-18 0,-9-30 0,25 46 0,-20-50 0,1 0 0,4-2 0,-17-84 0,17 37 0,-3-109 0,18 196 0,0 5 0,1-1 0,-1 0 0,2 1 0,-1-1 0,1 0 0,4-15 0,-4 23 0,0-1 0,0 1 0,0 0 0,1 0 0,-1 0 0,0 0 0,1 0 0,0 0 0,-1 1 0,1-1 0,0 1 0,0-1 0,0 1 0,0-1 0,0 1 0,0 0 0,0 0 0,1 0 0,-1 0 0,0 0 0,0 1 0,1-1 0,-1 1 0,1 0 0,-1-1 0,0 1 0,1 0 0,-1 0 0,1 0 0,-1 1 0,4 0 0,7 1 0,0 0 0,0 1 0,0 0 0,0 1 0,-1 0 0,23 12 0,70 47 0,-20-12 0,-11-10 0,104 50 0,-127-60-1365,-31-15-5461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7T10:01:59.217"/>
    </inkml:context>
    <inkml:brush xml:id="br0">
      <inkml:brushProperty name="width" value="0.035" units="cm"/>
      <inkml:brushProperty name="height" value="0.035" units="cm"/>
      <inkml:brushProperty name="color" value="#E71224"/>
    </inkml:brush>
  </inkml:definitions>
  <inkml:trace contextRef="#ctx0" brushRef="#br0">1 0 24575,'41'0'0,"0"2"0,59 10 0,-78-8 0,0 2 0,-1 1 0,0 0 0,0 2 0,-1 0 0,22 14 0,-6 0 0,-1 2 0,-1 2 0,53 52 0,75 110 0,-124-135 0,35 66 0,-46-73 0,1-1 0,61 75 0,-65-92-1365,-6-7-5461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7T10:02:02.924"/>
    </inkml:context>
    <inkml:brush xml:id="br0">
      <inkml:brushProperty name="width" value="0.035" units="cm"/>
      <inkml:brushProperty name="height" value="0.035" units="cm"/>
      <inkml:brushProperty name="color" value="#E71224"/>
    </inkml:brush>
  </inkml:definitions>
  <inkml:trace contextRef="#ctx0" brushRef="#br0">1 8 24575,'5'-6'0,"19"4"0,11 19 0,4 23 0,2 16 0,5 20 0,0 9 0,-3 0 0,-2-7 0,-3-8 0,-2-14 0,-8-17-8191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7T10:02:04.204"/>
    </inkml:context>
    <inkml:brush xml:id="br0">
      <inkml:brushProperty name="width" value="0.035" units="cm"/>
      <inkml:brushProperty name="height" value="0.035" units="cm"/>
      <inkml:brushProperty name="color" value="#E71224"/>
    </inkml:brush>
  </inkml:definitions>
  <inkml:trace contextRef="#ctx0" brushRef="#br0">0 34 24575,'17'-5'0,"27"-3"0,40 1 0,21 2 0,11 1 0,-10 1 0,-17 2 0,-24 1-8191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7T10:18:26.887"/>
    </inkml:context>
    <inkml:brush xml:id="br0">
      <inkml:brushProperty name="width" value="0.035" units="cm"/>
      <inkml:brushProperty name="height" value="0.035" units="cm"/>
      <inkml:brushProperty name="color" value="#E71224"/>
    </inkml:brush>
  </inkml:definitions>
  <inkml:trace contextRef="#ctx0" brushRef="#br0">0 1 24575,'160'96'0,"179"78"0,145 87 0,-410-215 0,-34-22 0,0 2 0,-2 1 0,56 52 0,-44-29 0,2 1 0,-2 3 0,67 92 0,-54-48-1365,-36-54-5461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7T10:18:28.248"/>
    </inkml:context>
    <inkml:brush xml:id="br0">
      <inkml:brushProperty name="width" value="0.035" units="cm"/>
      <inkml:brushProperty name="height" value="0.035" units="cm"/>
      <inkml:brushProperty name="color" value="#E71224"/>
    </inkml:brush>
  </inkml:definitions>
  <inkml:trace contextRef="#ctx0" brushRef="#br0">2 1 24575,'0'26'0,"-1"21"0,2 0 0,2 0 0,2 0 0,13 56 0,49 194 0,-80-414-1365,7 56-5461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6T07:22:30.998"/>
    </inkml:context>
    <inkml:brush xml:id="br0">
      <inkml:brushProperty name="width" value="0.035" units="cm"/>
      <inkml:brushProperty name="height" value="0.035" units="cm"/>
      <inkml:brushProperty name="color" value="#E71224"/>
    </inkml:brush>
  </inkml:definitions>
  <inkml:trace contextRef="#ctx0" brushRef="#br0">98 400 24575,'-32'-59'0,"22"44"0,1-1 0,1 0 0,1 0 0,0-1 0,1 1 0,-5-25 0,8 30 0,1 0 0,1-1 0,0 1 0,1 0 0,0-1 0,0 1 0,3-16 0,-2 23 0,1 0 0,-1 0 0,1 0 0,0 0 0,0 0 0,0 1 0,0-1 0,1 1 0,-1-1 0,1 1 0,0 0 0,0 0 0,0 0 0,0 0 0,1 1 0,-1-1 0,1 1 0,0 0 0,-1 0 0,1 0 0,0 1 0,8-3 0,15-3 0,1 0 0,0 2 0,0 1 0,30 0 0,120 5 0,-116 1 0,7 0-1365,-15 0-5461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7T10:18:30.402"/>
    </inkml:context>
    <inkml:brush xml:id="br0">
      <inkml:brushProperty name="width" value="0.035" units="cm"/>
      <inkml:brushProperty name="height" value="0.035" units="cm"/>
      <inkml:brushProperty name="color" value="#E71224"/>
    </inkml:brush>
  </inkml:definitions>
  <inkml:trace contextRef="#ctx0" brushRef="#br0">0 1 24575,'3'3'0,"-1"1"0,1-1 0,0 1 0,0-1 0,0 0 0,0 0 0,0 0 0,1-1 0,-1 1 0,1-1 0,0 1 0,6 1 0,58 22 0,-36-15 0,-3 1 0,0-2 0,1-2 0,0 0 0,1-2 0,-1-1 0,35 1 0,199-6 30,-150-2-1425,-76 2-5431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7T10:19:17.088"/>
    </inkml:context>
    <inkml:brush xml:id="br0">
      <inkml:brushProperty name="width" value="0.035" units="cm"/>
      <inkml:brushProperty name="height" value="0.035" units="cm"/>
      <inkml:brushProperty name="color" value="#E71224"/>
    </inkml:brush>
  </inkml:definitions>
  <inkml:trace contextRef="#ctx0" brushRef="#br0">1 20 24575,'2'-2'0,"1"0"0,0 0 0,-1 0 0,1 1 0,0-1 0,0 1 0,0-1 0,0 1 0,0 0 0,0 0 0,0 1 0,0-1 0,1 0 0,-1 1 0,0 0 0,0 0 0,1 0 0,-1 0 0,0 1 0,0-1 0,0 1 0,1 0 0,-1-1 0,0 2 0,3 0 0,5 3 0,-1-1 0,0 2 0,0-1 0,-1 2 0,17 13 0,-3 1 0,-2 0 0,-1 2 0,0 0 0,25 42 0,58 117 0,-12-19 0,-50-99 0,220 370 0,12-2 0,-169-280 0,95 187 0,-188-316 0,39 68 0,-39-77 0,-10-18 0,-16-33 0,-31-62-1365,-12-22-5461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7T10:19:18.195"/>
    </inkml:context>
    <inkml:brush xml:id="br0">
      <inkml:brushProperty name="width" value="0.035" units="cm"/>
      <inkml:brushProperty name="height" value="0.035" units="cm"/>
      <inkml:brushProperty name="color" value="#E71224"/>
    </inkml:brush>
  </inkml:definitions>
  <inkml:trace contextRef="#ctx0" brushRef="#br0">1 1 24575,'0'6'0,"0"12"0,0 10 0,0 15 0,0 7 0,0 0 0,0 9 0,5 4 0,3-2 0,-2-6 0,0-1 0,-2 0 0,4-2 0,0-5 0,0-5 0,-3-10-8191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7T10:19:19.741"/>
    </inkml:context>
    <inkml:brush xml:id="br0">
      <inkml:brushProperty name="width" value="0.035" units="cm"/>
      <inkml:brushProperty name="height" value="0.035" units="cm"/>
      <inkml:brushProperty name="color" value="#E71224"/>
    </inkml:brush>
  </inkml:definitions>
  <inkml:trace contextRef="#ctx0" brushRef="#br0">1 1 24575,'0'5'0,"0"0"0,1 0 0,0 0 0,0 0 0,0 0 0,0 0 0,1 0 0,0-1 0,0 1 0,0 0 0,0-1 0,1 1 0,0-1 0,0 0 0,4 5 0,0-3 0,0 1 0,0-1 0,0-1 0,1 1 0,0-1 0,0 0 0,16 6 0,-3-3 0,1-1 0,0-1 0,0-1 0,1-1 0,-1 0 0,26-1 0,208-6 0,70 2 0,-125 29-1365,-169-25-5461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6T07:22:32.745"/>
    </inkml:context>
    <inkml:brush xml:id="br0">
      <inkml:brushProperty name="width" value="0.035" units="cm"/>
      <inkml:brushProperty name="height" value="0.035" units="cm"/>
      <inkml:brushProperty name="color" value="#E71224"/>
    </inkml:brush>
  </inkml:definitions>
  <inkml:trace contextRef="#ctx0" brushRef="#br0">1 0 24575,'0'9'0,"1"0"0,0 0 0,1-1 0,0 1 0,1-1 0,-1 1 0,2-1 0,-1 0 0,7 11 0,45 62 0,-49-73 0,34 39 0,3-2 0,1-2 0,3-1 0,85 58 0,-115-87 0,11 11 0,0 1 0,-2 1 0,32 40 0,-32-34 0,2-1 0,37 31 0,74 55-1365,-122-104-5461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6T07:22:34.727"/>
    </inkml:context>
    <inkml:brush xml:id="br0">
      <inkml:brushProperty name="width" value="0.035" units="cm"/>
      <inkml:brushProperty name="height" value="0.035" units="cm"/>
      <inkml:brushProperty name="color" value="#E71224"/>
    </inkml:brush>
  </inkml:definitions>
  <inkml:trace contextRef="#ctx0" brushRef="#br0">36 451 24575,'-1'0'0,"0"-1"0,0 1 0,0 0 0,0-1 0,0 0 0,0 1 0,1-1 0,-1 0 0,0 1 0,0-1 0,0 0 0,0 0 0,1 0 0,-1 0 0,0 1 0,1-1 0,-1 0 0,1 0 0,-1 0 0,1-1 0,0 1 0,-1 0 0,1 0 0,-1-2 0,-6-32 0,7 32 0,-5-24 0,2-1 0,1 1 0,1-1 0,2 0 0,0 1 0,7-32 0,-7 50 0,1 1 0,0-1 0,1 1 0,-1 0 0,2 0 0,-1 0 0,1 0 0,0 1 0,1-1 0,0 1 0,0 0 0,1 1 0,-1-1 0,1 1 0,1 0 0,-1 1 0,1-1 0,0 1 0,0 0 0,1 1 0,0 0 0,-1 0 0,15-4 0,-8 6 0,-1 0 0,1 1 0,0 1 0,-1 0 0,1 1 0,-1 0 0,1 2 0,-1-1 0,0 1 0,1 1 0,14 7 0,20 2 0,120 40 112,11 3-1589,-146-49-5349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6T07:22:35.493"/>
    </inkml:context>
    <inkml:brush xml:id="br0">
      <inkml:brushProperty name="width" value="0.035" units="cm"/>
      <inkml:brushProperty name="height" value="0.035" units="cm"/>
      <inkml:brushProperty name="color" value="#E71224"/>
    </inkml:brush>
  </inkml:definitions>
  <inkml:trace contextRef="#ctx0" brushRef="#br0">0 0 24575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6T07:26:27.789"/>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6T07:26:48.312"/>
    </inkml:context>
    <inkml:brush xml:id="br0">
      <inkml:brushProperty name="width" value="0.035" units="cm"/>
      <inkml:brushProperty name="height" value="0.035" units="cm"/>
      <inkml:brushProperty name="color" value="#E71224"/>
    </inkml:brush>
  </inkml:definitions>
  <inkml:trace contextRef="#ctx0" brushRef="#br0">0 0 24575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6T07:27:17.148"/>
    </inkml:context>
    <inkml:brush xml:id="br0">
      <inkml:brushProperty name="width" value="0.035" units="cm"/>
      <inkml:brushProperty name="height" value="0.035" units="cm"/>
      <inkml:brushProperty name="color" value="#E71224"/>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C73540-94B0-4D04-8F5D-D0679EAA591C}" type="datetimeFigureOut">
              <a:rPr lang="en-IN" smtClean="0"/>
              <a:t>06-06-2024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20A68-DC12-4A09-8B22-3C3B0F7A09AC}" type="slidenum">
              <a:rPr lang="en-IN" smtClean="0"/>
              <a:t>‹#›</a:t>
            </a:fld>
            <a:endParaRPr lang="en-IN"/>
          </a:p>
        </p:txBody>
      </p:sp>
    </p:spTree>
    <p:extLst>
      <p:ext uri="{BB962C8B-B14F-4D97-AF65-F5344CB8AC3E}">
        <p14:creationId xmlns:p14="http://schemas.microsoft.com/office/powerpoint/2010/main" val="1637156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5AF5C0-CAB1-4D91-9EB3-ADD011E27611}"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131EA1-1AE6-4B87-959C-2A9D82EC29AA}" type="slidenum">
              <a:rPr lang="en-IN" smtClean="0"/>
              <a:t>‹#›</a:t>
            </a:fld>
            <a:endParaRPr lang="en-IN"/>
          </a:p>
        </p:txBody>
      </p:sp>
    </p:spTree>
    <p:extLst>
      <p:ext uri="{BB962C8B-B14F-4D97-AF65-F5344CB8AC3E}">
        <p14:creationId xmlns:p14="http://schemas.microsoft.com/office/powerpoint/2010/main" val="220676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5AF5C0-CAB1-4D91-9EB3-ADD011E27611}"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131EA1-1AE6-4B87-959C-2A9D82EC29AA}" type="slidenum">
              <a:rPr lang="en-IN" smtClean="0"/>
              <a:t>‹#›</a:t>
            </a:fld>
            <a:endParaRPr lang="en-IN"/>
          </a:p>
        </p:txBody>
      </p:sp>
    </p:spTree>
    <p:extLst>
      <p:ext uri="{BB962C8B-B14F-4D97-AF65-F5344CB8AC3E}">
        <p14:creationId xmlns:p14="http://schemas.microsoft.com/office/powerpoint/2010/main" val="1435982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5AF5C0-CAB1-4D91-9EB3-ADD011E27611}"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131EA1-1AE6-4B87-959C-2A9D82EC29A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80195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5AF5C0-CAB1-4D91-9EB3-ADD011E27611}"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131EA1-1AE6-4B87-959C-2A9D82EC29AA}" type="slidenum">
              <a:rPr lang="en-IN" smtClean="0"/>
              <a:t>‹#›</a:t>
            </a:fld>
            <a:endParaRPr lang="en-IN"/>
          </a:p>
        </p:txBody>
      </p:sp>
    </p:spTree>
    <p:extLst>
      <p:ext uri="{BB962C8B-B14F-4D97-AF65-F5344CB8AC3E}">
        <p14:creationId xmlns:p14="http://schemas.microsoft.com/office/powerpoint/2010/main" val="708787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5AF5C0-CAB1-4D91-9EB3-ADD011E27611}"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131EA1-1AE6-4B87-959C-2A9D82EC29A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9425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5AF5C0-CAB1-4D91-9EB3-ADD011E27611}"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131EA1-1AE6-4B87-959C-2A9D82EC29AA}" type="slidenum">
              <a:rPr lang="en-IN" smtClean="0"/>
              <a:t>‹#›</a:t>
            </a:fld>
            <a:endParaRPr lang="en-IN"/>
          </a:p>
        </p:txBody>
      </p:sp>
    </p:spTree>
    <p:extLst>
      <p:ext uri="{BB962C8B-B14F-4D97-AF65-F5344CB8AC3E}">
        <p14:creationId xmlns:p14="http://schemas.microsoft.com/office/powerpoint/2010/main" val="3961108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5AF5C0-CAB1-4D91-9EB3-ADD011E27611}"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131EA1-1AE6-4B87-959C-2A9D82EC29AA}" type="slidenum">
              <a:rPr lang="en-IN" smtClean="0"/>
              <a:t>‹#›</a:t>
            </a:fld>
            <a:endParaRPr lang="en-IN"/>
          </a:p>
        </p:txBody>
      </p:sp>
    </p:spTree>
    <p:extLst>
      <p:ext uri="{BB962C8B-B14F-4D97-AF65-F5344CB8AC3E}">
        <p14:creationId xmlns:p14="http://schemas.microsoft.com/office/powerpoint/2010/main" val="1164706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5AF5C0-CAB1-4D91-9EB3-ADD011E27611}"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131EA1-1AE6-4B87-959C-2A9D82EC29AA}" type="slidenum">
              <a:rPr lang="en-IN" smtClean="0"/>
              <a:t>‹#›</a:t>
            </a:fld>
            <a:endParaRPr lang="en-IN"/>
          </a:p>
        </p:txBody>
      </p:sp>
    </p:spTree>
    <p:extLst>
      <p:ext uri="{BB962C8B-B14F-4D97-AF65-F5344CB8AC3E}">
        <p14:creationId xmlns:p14="http://schemas.microsoft.com/office/powerpoint/2010/main" val="1905890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5AF5C0-CAB1-4D91-9EB3-ADD011E27611}"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131EA1-1AE6-4B87-959C-2A9D82EC29AA}" type="slidenum">
              <a:rPr lang="en-IN" smtClean="0"/>
              <a:t>‹#›</a:t>
            </a:fld>
            <a:endParaRPr lang="en-IN"/>
          </a:p>
        </p:txBody>
      </p:sp>
    </p:spTree>
    <p:extLst>
      <p:ext uri="{BB962C8B-B14F-4D97-AF65-F5344CB8AC3E}">
        <p14:creationId xmlns:p14="http://schemas.microsoft.com/office/powerpoint/2010/main" val="3709231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5AF5C0-CAB1-4D91-9EB3-ADD011E27611}"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131EA1-1AE6-4B87-959C-2A9D82EC29AA}" type="slidenum">
              <a:rPr lang="en-IN" smtClean="0"/>
              <a:t>‹#›</a:t>
            </a:fld>
            <a:endParaRPr lang="en-IN"/>
          </a:p>
        </p:txBody>
      </p:sp>
    </p:spTree>
    <p:extLst>
      <p:ext uri="{BB962C8B-B14F-4D97-AF65-F5344CB8AC3E}">
        <p14:creationId xmlns:p14="http://schemas.microsoft.com/office/powerpoint/2010/main" val="3319522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5AF5C0-CAB1-4D91-9EB3-ADD011E27611}" type="datetimeFigureOut">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131EA1-1AE6-4B87-959C-2A9D82EC29AA}" type="slidenum">
              <a:rPr lang="en-IN" smtClean="0"/>
              <a:t>‹#›</a:t>
            </a:fld>
            <a:endParaRPr lang="en-IN"/>
          </a:p>
        </p:txBody>
      </p:sp>
    </p:spTree>
    <p:extLst>
      <p:ext uri="{BB962C8B-B14F-4D97-AF65-F5344CB8AC3E}">
        <p14:creationId xmlns:p14="http://schemas.microsoft.com/office/powerpoint/2010/main" val="3782051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5AF5C0-CAB1-4D91-9EB3-ADD011E27611}" type="datetimeFigureOut">
              <a:rPr lang="en-IN" smtClean="0"/>
              <a:t>03-06-2024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131EA1-1AE6-4B87-959C-2A9D82EC29AA}" type="slidenum">
              <a:rPr lang="en-IN" smtClean="0"/>
              <a:t>‹#›</a:t>
            </a:fld>
            <a:endParaRPr lang="en-IN"/>
          </a:p>
        </p:txBody>
      </p:sp>
    </p:spTree>
    <p:extLst>
      <p:ext uri="{BB962C8B-B14F-4D97-AF65-F5344CB8AC3E}">
        <p14:creationId xmlns:p14="http://schemas.microsoft.com/office/powerpoint/2010/main" val="653764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5AF5C0-CAB1-4D91-9EB3-ADD011E27611}" type="datetimeFigureOut">
              <a:rPr lang="en-IN" smtClean="0"/>
              <a:t>03-06-2024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131EA1-1AE6-4B87-959C-2A9D82EC29AA}" type="slidenum">
              <a:rPr lang="en-IN" smtClean="0"/>
              <a:t>‹#›</a:t>
            </a:fld>
            <a:endParaRPr lang="en-IN"/>
          </a:p>
        </p:txBody>
      </p:sp>
    </p:spTree>
    <p:extLst>
      <p:ext uri="{BB962C8B-B14F-4D97-AF65-F5344CB8AC3E}">
        <p14:creationId xmlns:p14="http://schemas.microsoft.com/office/powerpoint/2010/main" val="172252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5AF5C0-CAB1-4D91-9EB3-ADD011E27611}" type="datetimeFigureOut">
              <a:rPr lang="en-IN" smtClean="0"/>
              <a:t>03-06-2024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131EA1-1AE6-4B87-959C-2A9D82EC29AA}" type="slidenum">
              <a:rPr lang="en-IN" smtClean="0"/>
              <a:t>‹#›</a:t>
            </a:fld>
            <a:endParaRPr lang="en-IN"/>
          </a:p>
        </p:txBody>
      </p:sp>
    </p:spTree>
    <p:extLst>
      <p:ext uri="{BB962C8B-B14F-4D97-AF65-F5344CB8AC3E}">
        <p14:creationId xmlns:p14="http://schemas.microsoft.com/office/powerpoint/2010/main" val="3237587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5AF5C0-CAB1-4D91-9EB3-ADD011E27611}" type="datetimeFigureOut">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131EA1-1AE6-4B87-959C-2A9D82EC29AA}" type="slidenum">
              <a:rPr lang="en-IN" smtClean="0"/>
              <a:t>‹#›</a:t>
            </a:fld>
            <a:endParaRPr lang="en-IN"/>
          </a:p>
        </p:txBody>
      </p:sp>
    </p:spTree>
    <p:extLst>
      <p:ext uri="{BB962C8B-B14F-4D97-AF65-F5344CB8AC3E}">
        <p14:creationId xmlns:p14="http://schemas.microsoft.com/office/powerpoint/2010/main" val="2900224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5AF5C0-CAB1-4D91-9EB3-ADD011E27611}" type="datetimeFigureOut">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131EA1-1AE6-4B87-959C-2A9D82EC29AA}" type="slidenum">
              <a:rPr lang="en-IN" smtClean="0"/>
              <a:t>‹#›</a:t>
            </a:fld>
            <a:endParaRPr lang="en-IN"/>
          </a:p>
        </p:txBody>
      </p:sp>
    </p:spTree>
    <p:extLst>
      <p:ext uri="{BB962C8B-B14F-4D97-AF65-F5344CB8AC3E}">
        <p14:creationId xmlns:p14="http://schemas.microsoft.com/office/powerpoint/2010/main" val="3518348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5AF5C0-CAB1-4D91-9EB3-ADD011E27611}" type="datetimeFigureOut">
              <a:rPr lang="en-IN" smtClean="0"/>
              <a:t>03-06-2024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B131EA1-1AE6-4B87-959C-2A9D82EC29AA}" type="slidenum">
              <a:rPr lang="en-IN" smtClean="0"/>
              <a:t>‹#›</a:t>
            </a:fld>
            <a:endParaRPr lang="en-IN"/>
          </a:p>
        </p:txBody>
      </p:sp>
    </p:spTree>
    <p:extLst>
      <p:ext uri="{BB962C8B-B14F-4D97-AF65-F5344CB8AC3E}">
        <p14:creationId xmlns:p14="http://schemas.microsoft.com/office/powerpoint/2010/main" val="71191906"/>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ustomXml" Target="../ink/ink2.xml"/><Relationship Id="rId7" Type="http://schemas.openxmlformats.org/officeDocument/2006/relationships/customXml" Target="../ink/ink4.xml"/><Relationship Id="rId12"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customXml" Target="../ink/ink6.xml"/><Relationship Id="rId5" Type="http://schemas.openxmlformats.org/officeDocument/2006/relationships/customXml" Target="../ink/ink3.xm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customXml" Target="../ink/ink5.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7.xml"/><Relationship Id="rId1" Type="http://schemas.openxmlformats.org/officeDocument/2006/relationships/slideLayout" Target="../slideLayouts/slideLayout2.xml"/><Relationship Id="rId5" Type="http://schemas.openxmlformats.org/officeDocument/2006/relationships/customXml" Target="../ink/ink9.xml"/><Relationship Id="rId4" Type="http://schemas.openxmlformats.org/officeDocument/2006/relationships/customXml" Target="../ink/ink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customXml" Target="../ink/ink11.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56.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customXml" Target="../ink/ink15.xml"/><Relationship Id="rId4" Type="http://schemas.openxmlformats.org/officeDocument/2006/relationships/image" Target="../media/image41.png"/></Relationships>
</file>

<file path=ppt/slides/_rels/slide57.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customXml" Target="../ink/ink17.xml"/><Relationship Id="rId4" Type="http://schemas.openxmlformats.org/officeDocument/2006/relationships/image" Target="../media/image44.png"/></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customXml" Target="../ink/ink19.xml"/><Relationship Id="rId4" Type="http://schemas.openxmlformats.org/officeDocument/2006/relationships/image" Target="../media/image48.png"/></Relationships>
</file>

<file path=ppt/slides/_rels/slide61.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customXml" Target="../ink/ink20.xml"/><Relationship Id="rId7" Type="http://schemas.openxmlformats.org/officeDocument/2006/relationships/customXml" Target="../ink/ink22.xml"/><Relationship Id="rId12"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2.png"/><Relationship Id="rId11" Type="http://schemas.openxmlformats.org/officeDocument/2006/relationships/customXml" Target="../ink/ink24.xml"/><Relationship Id="rId5" Type="http://schemas.openxmlformats.org/officeDocument/2006/relationships/customXml" Target="../ink/ink21.xml"/><Relationship Id="rId10" Type="http://schemas.openxmlformats.org/officeDocument/2006/relationships/image" Target="../media/image54.png"/><Relationship Id="rId4" Type="http://schemas.openxmlformats.org/officeDocument/2006/relationships/image" Target="../media/image51.png"/><Relationship Id="rId9" Type="http://schemas.openxmlformats.org/officeDocument/2006/relationships/customXml" Target="../ink/ink23.xml"/></Relationships>
</file>

<file path=ppt/slides/_rels/slide6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customXml" Target="../ink/ink25.xml"/><Relationship Id="rId7" Type="http://schemas.openxmlformats.org/officeDocument/2006/relationships/customXml" Target="../ink/ink27.xml"/><Relationship Id="rId2"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customXml" Target="../ink/ink26.xml"/><Relationship Id="rId4" Type="http://schemas.openxmlformats.org/officeDocument/2006/relationships/image" Target="../media/image5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customXml" Target="../ink/ink28.xml"/><Relationship Id="rId7" Type="http://schemas.openxmlformats.org/officeDocument/2006/relationships/customXml" Target="../ink/ink30.xml"/><Relationship Id="rId2" Type="http://schemas.openxmlformats.org/officeDocument/2006/relationships/image" Target="../media/image63.png"/><Relationship Id="rId1" Type="http://schemas.openxmlformats.org/officeDocument/2006/relationships/slideLayout" Target="../slideLayouts/slideLayout7.xml"/><Relationship Id="rId6" Type="http://schemas.openxmlformats.org/officeDocument/2006/relationships/image" Target="../media/image65.png"/><Relationship Id="rId5" Type="http://schemas.openxmlformats.org/officeDocument/2006/relationships/customXml" Target="../ink/ink29.xml"/><Relationship Id="rId4" Type="http://schemas.openxmlformats.org/officeDocument/2006/relationships/image" Target="../media/image64.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31.xml"/><Relationship Id="rId7" Type="http://schemas.openxmlformats.org/officeDocument/2006/relationships/customXml" Target="../ink/ink33.xml"/><Relationship Id="rId2" Type="http://schemas.openxmlformats.org/officeDocument/2006/relationships/image" Target="../media/image67.png"/><Relationship Id="rId1" Type="http://schemas.openxmlformats.org/officeDocument/2006/relationships/slideLayout" Target="../slideLayouts/slideLayout7.xml"/><Relationship Id="rId6" Type="http://schemas.openxmlformats.org/officeDocument/2006/relationships/image" Target="../media/image69.png"/><Relationship Id="rId5" Type="http://schemas.openxmlformats.org/officeDocument/2006/relationships/customXml" Target="../ink/ink32.xml"/><Relationship Id="rId4" Type="http://schemas.openxmlformats.org/officeDocument/2006/relationships/image" Target="../media/image68.png"/></Relationships>
</file>

<file path=ppt/slides/_rels/slide7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7552-E6F1-FC30-8D8C-455CC2C6B02C}"/>
              </a:ext>
            </a:extLst>
          </p:cNvPr>
          <p:cNvSpPr>
            <a:spLocks noGrp="1"/>
          </p:cNvSpPr>
          <p:nvPr>
            <p:ph type="ctrTitle"/>
          </p:nvPr>
        </p:nvSpPr>
        <p:spPr/>
        <p:txBody>
          <a:bodyPr>
            <a:normAutofit/>
          </a:bodyPr>
          <a:lstStyle/>
          <a:p>
            <a:r>
              <a:rPr lang="en-US" sz="8000" dirty="0"/>
              <a:t>Intern career </a:t>
            </a:r>
            <a:endParaRPr lang="en-IN" sz="8000" dirty="0"/>
          </a:p>
        </p:txBody>
      </p:sp>
      <p:sp>
        <p:nvSpPr>
          <p:cNvPr id="3" name="Subtitle 2">
            <a:extLst>
              <a:ext uri="{FF2B5EF4-FFF2-40B4-BE49-F238E27FC236}">
                <a16:creationId xmlns:a16="http://schemas.microsoft.com/office/drawing/2014/main" id="{28B7E672-691C-A173-9CBD-9ACA1355CA6B}"/>
              </a:ext>
            </a:extLst>
          </p:cNvPr>
          <p:cNvSpPr>
            <a:spLocks noGrp="1"/>
          </p:cNvSpPr>
          <p:nvPr>
            <p:ph type="subTitle" idx="1"/>
          </p:nvPr>
        </p:nvSpPr>
        <p:spPr/>
        <p:txBody>
          <a:bodyPr>
            <a:normAutofit/>
          </a:bodyPr>
          <a:lstStyle/>
          <a:p>
            <a:r>
              <a:rPr lang="en-US" sz="4400" dirty="0" err="1"/>
              <a:t>Devops</a:t>
            </a:r>
            <a:r>
              <a:rPr lang="en-US" sz="4400" dirty="0"/>
              <a:t> Internship </a:t>
            </a:r>
            <a:endParaRPr lang="en-IN" sz="4400" dirty="0"/>
          </a:p>
        </p:txBody>
      </p:sp>
    </p:spTree>
    <p:extLst>
      <p:ext uri="{BB962C8B-B14F-4D97-AF65-F5344CB8AC3E}">
        <p14:creationId xmlns:p14="http://schemas.microsoft.com/office/powerpoint/2010/main" val="4097434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16D8-7045-D0B0-863E-E3FA67CD909B}"/>
              </a:ext>
            </a:extLst>
          </p:cNvPr>
          <p:cNvSpPr>
            <a:spLocks noGrp="1"/>
          </p:cNvSpPr>
          <p:nvPr>
            <p:ph type="title"/>
          </p:nvPr>
        </p:nvSpPr>
        <p:spPr/>
        <p:txBody>
          <a:bodyPr/>
          <a:lstStyle/>
          <a:p>
            <a:r>
              <a:rPr lang="en-IN" dirty="0"/>
              <a:t>JENKINS INSTALLATION COMMANDS</a:t>
            </a:r>
          </a:p>
        </p:txBody>
      </p:sp>
      <p:sp>
        <p:nvSpPr>
          <p:cNvPr id="3" name="Content Placeholder 2">
            <a:extLst>
              <a:ext uri="{FF2B5EF4-FFF2-40B4-BE49-F238E27FC236}">
                <a16:creationId xmlns:a16="http://schemas.microsoft.com/office/drawing/2014/main" id="{E135BFAF-0864-3AB7-89D4-C5262E62C361}"/>
              </a:ext>
            </a:extLst>
          </p:cNvPr>
          <p:cNvSpPr>
            <a:spLocks noGrp="1"/>
          </p:cNvSpPr>
          <p:nvPr>
            <p:ph idx="1"/>
          </p:nvPr>
        </p:nvSpPr>
        <p:spPr/>
        <p:txBody>
          <a:bodyPr/>
          <a:lstStyle/>
          <a:p>
            <a:r>
              <a:rPr lang="en-US" dirty="0"/>
              <a:t>To install Jenkins we first need java to be installed in the machine </a:t>
            </a:r>
          </a:p>
          <a:p>
            <a:pPr marL="0" indent="0">
              <a:buNone/>
            </a:pPr>
            <a:r>
              <a:rPr lang="en-US" dirty="0"/>
              <a:t>So 1</a:t>
            </a:r>
            <a:r>
              <a:rPr lang="en-US" baseline="30000" dirty="0"/>
              <a:t>st</a:t>
            </a:r>
            <a:r>
              <a:rPr lang="en-US" dirty="0"/>
              <a:t> install java </a:t>
            </a:r>
          </a:p>
          <a:p>
            <a:pPr marL="0" indent="0">
              <a:buNone/>
            </a:pPr>
            <a:r>
              <a:rPr lang="en-IN" dirty="0"/>
              <a:t>Install JDK 8</a:t>
            </a:r>
          </a:p>
          <a:p>
            <a:pPr marL="0" indent="0">
              <a:buNone/>
            </a:pPr>
            <a:r>
              <a:rPr lang="en-IN" dirty="0"/>
              <a:t>   $ </a:t>
            </a:r>
            <a:r>
              <a:rPr lang="en-IN" dirty="0" err="1"/>
              <a:t>sudo</a:t>
            </a:r>
            <a:r>
              <a:rPr lang="en-IN" dirty="0"/>
              <a:t> apt update </a:t>
            </a:r>
          </a:p>
          <a:p>
            <a:pPr marL="0" indent="0">
              <a:buNone/>
            </a:pPr>
            <a:r>
              <a:rPr lang="en-IN" dirty="0"/>
              <a:t>   $ </a:t>
            </a:r>
            <a:r>
              <a:rPr lang="en-IN" dirty="0" err="1"/>
              <a:t>sudo</a:t>
            </a:r>
            <a:r>
              <a:rPr lang="en-IN" dirty="0"/>
              <a:t> apt install openjdk-11-jdk -y </a:t>
            </a:r>
          </a:p>
        </p:txBody>
      </p:sp>
    </p:spTree>
    <p:extLst>
      <p:ext uri="{BB962C8B-B14F-4D97-AF65-F5344CB8AC3E}">
        <p14:creationId xmlns:p14="http://schemas.microsoft.com/office/powerpoint/2010/main" val="2295335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6B8A19-1713-D1D0-AEBE-1BAF2CD8A8F3}"/>
              </a:ext>
            </a:extLst>
          </p:cNvPr>
          <p:cNvSpPr txBox="1"/>
          <p:nvPr/>
        </p:nvSpPr>
        <p:spPr>
          <a:xfrm>
            <a:off x="750277" y="726831"/>
            <a:ext cx="9179169" cy="3816429"/>
          </a:xfrm>
          <a:prstGeom prst="rect">
            <a:avLst/>
          </a:prstGeom>
          <a:noFill/>
        </p:spPr>
        <p:txBody>
          <a:bodyPr wrap="square" rtlCol="0">
            <a:spAutoFit/>
          </a:bodyPr>
          <a:lstStyle/>
          <a:p>
            <a:r>
              <a:rPr lang="en-US" sz="2400" dirty="0"/>
              <a:t>To install Jenkins :</a:t>
            </a:r>
          </a:p>
          <a:p>
            <a:endParaRPr lang="en-US" dirty="0"/>
          </a:p>
          <a:p>
            <a:r>
              <a:rPr lang="en-IN" sz="2000" dirty="0"/>
              <a:t>1.curl -</a:t>
            </a:r>
            <a:r>
              <a:rPr lang="en-IN" sz="2000" dirty="0" err="1"/>
              <a:t>fsSL</a:t>
            </a:r>
            <a:r>
              <a:rPr lang="en-IN" sz="2000" dirty="0"/>
              <a:t> https://pkg.jenkins.io/debian-stable/jenkins.io-2023.key | </a:t>
            </a:r>
            <a:r>
              <a:rPr lang="en-IN" sz="2000" dirty="0" err="1"/>
              <a:t>sudo</a:t>
            </a:r>
            <a:r>
              <a:rPr lang="en-IN" sz="2000" dirty="0"/>
              <a:t> tee /</a:t>
            </a:r>
            <a:r>
              <a:rPr lang="en-IN" sz="2000" dirty="0" err="1"/>
              <a:t>usr</a:t>
            </a:r>
            <a:r>
              <a:rPr lang="en-IN" sz="2000" dirty="0"/>
              <a:t>/share/keyrings/</a:t>
            </a:r>
            <a:r>
              <a:rPr lang="en-IN" sz="2000" dirty="0" err="1"/>
              <a:t>jenkins-keyring.asc</a:t>
            </a:r>
            <a:r>
              <a:rPr lang="en-IN" sz="2000" dirty="0"/>
              <a:t> &gt; /dev/null</a:t>
            </a:r>
          </a:p>
          <a:p>
            <a:endParaRPr lang="en-IN" sz="2000" dirty="0"/>
          </a:p>
          <a:p>
            <a:r>
              <a:rPr lang="en-IN" sz="2000" dirty="0"/>
              <a:t>2.echo deb [signed-by=/</a:t>
            </a:r>
            <a:r>
              <a:rPr lang="en-IN" sz="2000" dirty="0" err="1"/>
              <a:t>usr</a:t>
            </a:r>
            <a:r>
              <a:rPr lang="en-IN" sz="2000" dirty="0"/>
              <a:t>/share/keyrings/</a:t>
            </a:r>
            <a:r>
              <a:rPr lang="en-IN" sz="2000" dirty="0" err="1"/>
              <a:t>jenkins-keyring.asc</a:t>
            </a:r>
            <a:r>
              <a:rPr lang="en-IN" sz="2000" dirty="0"/>
              <a:t>] https://pkg.jenkins.io/debian-stable binary/ | </a:t>
            </a:r>
            <a:r>
              <a:rPr lang="en-IN" sz="2000" dirty="0" err="1"/>
              <a:t>sudo</a:t>
            </a:r>
            <a:r>
              <a:rPr lang="en-IN" sz="2000" dirty="0"/>
              <a:t> tee /etc/apt/</a:t>
            </a:r>
            <a:r>
              <a:rPr lang="en-IN" sz="2000" dirty="0" err="1"/>
              <a:t>sources.list.d</a:t>
            </a:r>
            <a:r>
              <a:rPr lang="en-IN" sz="2000" dirty="0"/>
              <a:t>/</a:t>
            </a:r>
            <a:r>
              <a:rPr lang="en-IN" sz="2000" dirty="0" err="1"/>
              <a:t>jenkins.list</a:t>
            </a:r>
            <a:r>
              <a:rPr lang="en-IN" sz="2000" dirty="0"/>
              <a:t> &gt; /dev/null</a:t>
            </a:r>
          </a:p>
          <a:p>
            <a:endParaRPr lang="en-IN" sz="2000" dirty="0"/>
          </a:p>
          <a:p>
            <a:r>
              <a:rPr lang="en-IN" sz="2000" dirty="0"/>
              <a:t>3.sudo apt-get update</a:t>
            </a:r>
          </a:p>
          <a:p>
            <a:endParaRPr lang="en-IN" sz="2000" dirty="0"/>
          </a:p>
          <a:p>
            <a:r>
              <a:rPr lang="en-IN" sz="2000" dirty="0"/>
              <a:t>4.sudo apt-get install </a:t>
            </a:r>
            <a:r>
              <a:rPr lang="en-IN" sz="2000" dirty="0" err="1"/>
              <a:t>jenkins</a:t>
            </a:r>
            <a:endParaRPr lang="en-IN" sz="2000" dirty="0"/>
          </a:p>
        </p:txBody>
      </p:sp>
    </p:spTree>
    <p:extLst>
      <p:ext uri="{BB962C8B-B14F-4D97-AF65-F5344CB8AC3E}">
        <p14:creationId xmlns:p14="http://schemas.microsoft.com/office/powerpoint/2010/main" val="3934702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B51201-9C37-5A87-4D9E-563771140AA3}"/>
              </a:ext>
            </a:extLst>
          </p:cNvPr>
          <p:cNvPicPr>
            <a:picLocks noChangeAspect="1"/>
          </p:cNvPicPr>
          <p:nvPr/>
        </p:nvPicPr>
        <p:blipFill>
          <a:blip r:embed="rId2"/>
          <a:stretch>
            <a:fillRect/>
          </a:stretch>
        </p:blipFill>
        <p:spPr>
          <a:xfrm>
            <a:off x="410309" y="585788"/>
            <a:ext cx="8434515" cy="5240582"/>
          </a:xfrm>
          <a:prstGeom prst="rect">
            <a:avLst/>
          </a:prstGeom>
        </p:spPr>
      </p:pic>
    </p:spTree>
    <p:extLst>
      <p:ext uri="{BB962C8B-B14F-4D97-AF65-F5344CB8AC3E}">
        <p14:creationId xmlns:p14="http://schemas.microsoft.com/office/powerpoint/2010/main" val="1622950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1D1BDA-F8F6-1100-EF7F-61A9E7B8710E}"/>
              </a:ext>
            </a:extLst>
          </p:cNvPr>
          <p:cNvPicPr>
            <a:picLocks noChangeAspect="1"/>
          </p:cNvPicPr>
          <p:nvPr/>
        </p:nvPicPr>
        <p:blipFill>
          <a:blip r:embed="rId2"/>
          <a:stretch>
            <a:fillRect/>
          </a:stretch>
        </p:blipFill>
        <p:spPr>
          <a:xfrm>
            <a:off x="316523" y="1453662"/>
            <a:ext cx="9378462" cy="4794738"/>
          </a:xfrm>
          <a:prstGeom prst="rect">
            <a:avLst/>
          </a:prstGeom>
        </p:spPr>
      </p:pic>
      <p:sp>
        <p:nvSpPr>
          <p:cNvPr id="4" name="TextBox 3">
            <a:extLst>
              <a:ext uri="{FF2B5EF4-FFF2-40B4-BE49-F238E27FC236}">
                <a16:creationId xmlns:a16="http://schemas.microsoft.com/office/drawing/2014/main" id="{92DDFDBD-4AA4-B067-65FC-7D4597DE756A}"/>
              </a:ext>
            </a:extLst>
          </p:cNvPr>
          <p:cNvSpPr txBox="1"/>
          <p:nvPr/>
        </p:nvSpPr>
        <p:spPr>
          <a:xfrm>
            <a:off x="316523" y="474729"/>
            <a:ext cx="9026770" cy="523220"/>
          </a:xfrm>
          <a:prstGeom prst="rect">
            <a:avLst/>
          </a:prstGeom>
          <a:noFill/>
        </p:spPr>
        <p:txBody>
          <a:bodyPr wrap="square" rtlCol="0">
            <a:spAutoFit/>
          </a:bodyPr>
          <a:lstStyle/>
          <a:p>
            <a:r>
              <a:rPr lang="en-US" sz="2800" dirty="0"/>
              <a:t>Installing java </a:t>
            </a:r>
            <a:endParaRPr lang="en-IN" sz="2800" dirty="0"/>
          </a:p>
        </p:txBody>
      </p:sp>
    </p:spTree>
    <p:extLst>
      <p:ext uri="{BB962C8B-B14F-4D97-AF65-F5344CB8AC3E}">
        <p14:creationId xmlns:p14="http://schemas.microsoft.com/office/powerpoint/2010/main" val="3316456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7AF7B4-A13B-A35C-57F2-33752F894D76}"/>
              </a:ext>
            </a:extLst>
          </p:cNvPr>
          <p:cNvPicPr>
            <a:picLocks noChangeAspect="1"/>
          </p:cNvPicPr>
          <p:nvPr/>
        </p:nvPicPr>
        <p:blipFill>
          <a:blip r:embed="rId2"/>
          <a:stretch>
            <a:fillRect/>
          </a:stretch>
        </p:blipFill>
        <p:spPr>
          <a:xfrm>
            <a:off x="480647" y="1904020"/>
            <a:ext cx="9202616" cy="4262318"/>
          </a:xfrm>
          <a:prstGeom prst="rect">
            <a:avLst/>
          </a:prstGeom>
        </p:spPr>
      </p:pic>
      <p:sp>
        <p:nvSpPr>
          <p:cNvPr id="4" name="TextBox 3">
            <a:extLst>
              <a:ext uri="{FF2B5EF4-FFF2-40B4-BE49-F238E27FC236}">
                <a16:creationId xmlns:a16="http://schemas.microsoft.com/office/drawing/2014/main" id="{10382935-591D-BC63-C2F2-B7824585C5F3}"/>
              </a:ext>
            </a:extLst>
          </p:cNvPr>
          <p:cNvSpPr txBox="1"/>
          <p:nvPr/>
        </p:nvSpPr>
        <p:spPr>
          <a:xfrm>
            <a:off x="726831" y="597877"/>
            <a:ext cx="8710246" cy="800219"/>
          </a:xfrm>
          <a:prstGeom prst="rect">
            <a:avLst/>
          </a:prstGeom>
          <a:noFill/>
        </p:spPr>
        <p:txBody>
          <a:bodyPr wrap="square" rtlCol="0">
            <a:spAutoFit/>
          </a:bodyPr>
          <a:lstStyle/>
          <a:p>
            <a:r>
              <a:rPr lang="en-US" sz="2800" dirty="0"/>
              <a:t>Installing Jenkins and it packages:</a:t>
            </a:r>
          </a:p>
          <a:p>
            <a:endParaRPr lang="en-IN" dirty="0"/>
          </a:p>
        </p:txBody>
      </p:sp>
    </p:spTree>
    <p:extLst>
      <p:ext uri="{BB962C8B-B14F-4D97-AF65-F5344CB8AC3E}">
        <p14:creationId xmlns:p14="http://schemas.microsoft.com/office/powerpoint/2010/main" val="3710389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C2428-FF85-49C3-F090-5F373BC56E35}"/>
              </a:ext>
            </a:extLst>
          </p:cNvPr>
          <p:cNvSpPr>
            <a:spLocks noGrp="1"/>
          </p:cNvSpPr>
          <p:nvPr>
            <p:ph type="title"/>
          </p:nvPr>
        </p:nvSpPr>
        <p:spPr/>
        <p:txBody>
          <a:bodyPr/>
          <a:lstStyle/>
          <a:p>
            <a:r>
              <a:rPr lang="en-IN" dirty="0"/>
              <a:t>3. </a:t>
            </a:r>
            <a:r>
              <a:rPr lang="en-IN" dirty="0" err="1"/>
              <a:t>Acess</a:t>
            </a:r>
            <a:r>
              <a:rPr lang="en-IN" dirty="0"/>
              <a:t> Jenkins</a:t>
            </a:r>
          </a:p>
        </p:txBody>
      </p:sp>
      <p:sp>
        <p:nvSpPr>
          <p:cNvPr id="3" name="Content Placeholder 2">
            <a:extLst>
              <a:ext uri="{FF2B5EF4-FFF2-40B4-BE49-F238E27FC236}">
                <a16:creationId xmlns:a16="http://schemas.microsoft.com/office/drawing/2014/main" id="{B8AD45DA-5B94-5EA9-7DA2-F3C3B52924C4}"/>
              </a:ext>
            </a:extLst>
          </p:cNvPr>
          <p:cNvSpPr>
            <a:spLocks noGrp="1"/>
          </p:cNvSpPr>
          <p:nvPr>
            <p:ph idx="1"/>
          </p:nvPr>
        </p:nvSpPr>
        <p:spPr/>
        <p:txBody>
          <a:bodyPr/>
          <a:lstStyle/>
          <a:p>
            <a:r>
              <a:rPr lang="en-US" dirty="0"/>
              <a:t> Open a web browser and navigate to Jenkins login page </a:t>
            </a:r>
          </a:p>
          <a:p>
            <a:r>
              <a:rPr lang="en-US" dirty="0"/>
              <a:t> https://ec2-public-ip:8080/</a:t>
            </a:r>
            <a:endParaRPr lang="en-IN" dirty="0"/>
          </a:p>
        </p:txBody>
      </p:sp>
    </p:spTree>
    <p:extLst>
      <p:ext uri="{BB962C8B-B14F-4D97-AF65-F5344CB8AC3E}">
        <p14:creationId xmlns:p14="http://schemas.microsoft.com/office/powerpoint/2010/main" val="4089586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E1DA2F-B6F5-C59E-84F3-2042046A12FC}"/>
              </a:ext>
            </a:extLst>
          </p:cNvPr>
          <p:cNvPicPr>
            <a:picLocks noChangeAspect="1"/>
          </p:cNvPicPr>
          <p:nvPr/>
        </p:nvPicPr>
        <p:blipFill>
          <a:blip r:embed="rId2"/>
          <a:stretch>
            <a:fillRect/>
          </a:stretch>
        </p:blipFill>
        <p:spPr>
          <a:xfrm>
            <a:off x="855783" y="1324708"/>
            <a:ext cx="7889631" cy="5007540"/>
          </a:xfrm>
          <a:prstGeom prst="rect">
            <a:avLst/>
          </a:prstGeom>
        </p:spPr>
      </p:pic>
      <p:sp>
        <p:nvSpPr>
          <p:cNvPr id="4" name="TextBox 3">
            <a:extLst>
              <a:ext uri="{FF2B5EF4-FFF2-40B4-BE49-F238E27FC236}">
                <a16:creationId xmlns:a16="http://schemas.microsoft.com/office/drawing/2014/main" id="{D7A4DAAD-0154-F716-E465-83BDE50E2994}"/>
              </a:ext>
            </a:extLst>
          </p:cNvPr>
          <p:cNvSpPr txBox="1"/>
          <p:nvPr/>
        </p:nvSpPr>
        <p:spPr>
          <a:xfrm>
            <a:off x="1301262" y="527538"/>
            <a:ext cx="7127630" cy="523220"/>
          </a:xfrm>
          <a:prstGeom prst="rect">
            <a:avLst/>
          </a:prstGeom>
          <a:noFill/>
        </p:spPr>
        <p:txBody>
          <a:bodyPr wrap="square" rtlCol="0">
            <a:spAutoFit/>
          </a:bodyPr>
          <a:lstStyle/>
          <a:p>
            <a:r>
              <a:rPr lang="en-US" sz="2800" dirty="0"/>
              <a:t>Configuring Jenkins:</a:t>
            </a:r>
            <a:endParaRPr lang="en-IN" sz="2800" dirty="0"/>
          </a:p>
        </p:txBody>
      </p:sp>
    </p:spTree>
    <p:extLst>
      <p:ext uri="{BB962C8B-B14F-4D97-AF65-F5344CB8AC3E}">
        <p14:creationId xmlns:p14="http://schemas.microsoft.com/office/powerpoint/2010/main" val="985477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3D28B6-5D3E-BB6F-1C70-916B5CF7A282}"/>
              </a:ext>
            </a:extLst>
          </p:cNvPr>
          <p:cNvPicPr>
            <a:picLocks noChangeAspect="1"/>
          </p:cNvPicPr>
          <p:nvPr/>
        </p:nvPicPr>
        <p:blipFill>
          <a:blip r:embed="rId2"/>
          <a:stretch>
            <a:fillRect/>
          </a:stretch>
        </p:blipFill>
        <p:spPr>
          <a:xfrm>
            <a:off x="296008" y="1711569"/>
            <a:ext cx="9210168" cy="3235569"/>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106F0B84-AFA1-16D1-A306-0A3E7F1F5FE1}"/>
                  </a:ext>
                </a:extLst>
              </p14:cNvPr>
              <p14:cNvContentPartPr/>
              <p14:nvPr/>
            </p14:nvContentPartPr>
            <p14:xfrm>
              <a:off x="266022" y="4031520"/>
              <a:ext cx="2514960" cy="294840"/>
            </p14:xfrm>
          </p:contentPart>
        </mc:Choice>
        <mc:Fallback>
          <p:pic>
            <p:nvPicPr>
              <p:cNvPr id="4" name="Ink 3">
                <a:extLst>
                  <a:ext uri="{FF2B5EF4-FFF2-40B4-BE49-F238E27FC236}">
                    <a16:creationId xmlns:a16="http://schemas.microsoft.com/office/drawing/2014/main" id="{106F0B84-AFA1-16D1-A306-0A3E7F1F5FE1}"/>
                  </a:ext>
                </a:extLst>
              </p:cNvPr>
              <p:cNvPicPr/>
              <p:nvPr/>
            </p:nvPicPr>
            <p:blipFill>
              <a:blip r:embed="rId4"/>
              <a:stretch>
                <a:fillRect/>
              </a:stretch>
            </p:blipFill>
            <p:spPr>
              <a:xfrm>
                <a:off x="259902" y="4025400"/>
                <a:ext cx="2527200" cy="307080"/>
              </a:xfrm>
              <a:prstGeom prst="rect">
                <a:avLst/>
              </a:prstGeom>
            </p:spPr>
          </p:pic>
        </mc:Fallback>
      </mc:AlternateContent>
    </p:spTree>
    <p:extLst>
      <p:ext uri="{BB962C8B-B14F-4D97-AF65-F5344CB8AC3E}">
        <p14:creationId xmlns:p14="http://schemas.microsoft.com/office/powerpoint/2010/main" val="3939420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0E3A37-90BA-80F5-78FC-A6AA72F184C3}"/>
              </a:ext>
            </a:extLst>
          </p:cNvPr>
          <p:cNvPicPr>
            <a:picLocks noChangeAspect="1"/>
          </p:cNvPicPr>
          <p:nvPr/>
        </p:nvPicPr>
        <p:blipFill>
          <a:blip r:embed="rId2"/>
          <a:stretch>
            <a:fillRect/>
          </a:stretch>
        </p:blipFill>
        <p:spPr>
          <a:xfrm>
            <a:off x="537547" y="1406769"/>
            <a:ext cx="7903216" cy="5169877"/>
          </a:xfrm>
          <a:prstGeom prst="rect">
            <a:avLst/>
          </a:prstGeom>
        </p:spPr>
      </p:pic>
      <p:sp>
        <p:nvSpPr>
          <p:cNvPr id="4" name="TextBox 3">
            <a:extLst>
              <a:ext uri="{FF2B5EF4-FFF2-40B4-BE49-F238E27FC236}">
                <a16:creationId xmlns:a16="http://schemas.microsoft.com/office/drawing/2014/main" id="{533C38CF-D1EB-0789-1BBB-42EACC8467E4}"/>
              </a:ext>
            </a:extLst>
          </p:cNvPr>
          <p:cNvSpPr txBox="1"/>
          <p:nvPr/>
        </p:nvSpPr>
        <p:spPr>
          <a:xfrm>
            <a:off x="537547" y="621323"/>
            <a:ext cx="6142892" cy="523220"/>
          </a:xfrm>
          <a:prstGeom prst="rect">
            <a:avLst/>
          </a:prstGeom>
          <a:noFill/>
        </p:spPr>
        <p:txBody>
          <a:bodyPr wrap="square" rtlCol="0">
            <a:spAutoFit/>
          </a:bodyPr>
          <a:lstStyle/>
          <a:p>
            <a:r>
              <a:rPr lang="en-US" sz="2800" dirty="0"/>
              <a:t>Installing the required </a:t>
            </a:r>
            <a:r>
              <a:rPr lang="en-US" sz="2800" dirty="0" err="1"/>
              <a:t>pulgings</a:t>
            </a:r>
            <a:r>
              <a:rPr lang="en-US" sz="2800" dirty="0"/>
              <a:t>:</a:t>
            </a:r>
            <a:endParaRPr lang="en-IN" sz="2800" dirty="0"/>
          </a:p>
        </p:txBody>
      </p:sp>
    </p:spTree>
    <p:extLst>
      <p:ext uri="{BB962C8B-B14F-4D97-AF65-F5344CB8AC3E}">
        <p14:creationId xmlns:p14="http://schemas.microsoft.com/office/powerpoint/2010/main" val="1946556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5403C9-8C02-5CA8-E980-3CF3ACB4E4CA}"/>
              </a:ext>
            </a:extLst>
          </p:cNvPr>
          <p:cNvPicPr>
            <a:picLocks noChangeAspect="1"/>
          </p:cNvPicPr>
          <p:nvPr/>
        </p:nvPicPr>
        <p:blipFill>
          <a:blip r:embed="rId2"/>
          <a:stretch>
            <a:fillRect/>
          </a:stretch>
        </p:blipFill>
        <p:spPr>
          <a:xfrm>
            <a:off x="805057" y="855785"/>
            <a:ext cx="7858297" cy="5329022"/>
          </a:xfrm>
          <a:prstGeom prst="rect">
            <a:avLst/>
          </a:prstGeom>
        </p:spPr>
      </p:pic>
    </p:spTree>
    <p:extLst>
      <p:ext uri="{BB962C8B-B14F-4D97-AF65-F5344CB8AC3E}">
        <p14:creationId xmlns:p14="http://schemas.microsoft.com/office/powerpoint/2010/main" val="4227585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4613-FE56-72DB-8B93-DDFA73C9990C}"/>
              </a:ext>
            </a:extLst>
          </p:cNvPr>
          <p:cNvSpPr>
            <a:spLocks noGrp="1"/>
          </p:cNvSpPr>
          <p:nvPr>
            <p:ph type="title"/>
          </p:nvPr>
        </p:nvSpPr>
        <p:spPr/>
        <p:txBody>
          <a:bodyPr/>
          <a:lstStyle/>
          <a:p>
            <a:r>
              <a:rPr lang="en-US" dirty="0"/>
              <a:t>Contents </a:t>
            </a:r>
            <a:endParaRPr lang="en-IN" dirty="0"/>
          </a:p>
        </p:txBody>
      </p:sp>
      <p:sp>
        <p:nvSpPr>
          <p:cNvPr id="3" name="Content Placeholder 2">
            <a:extLst>
              <a:ext uri="{FF2B5EF4-FFF2-40B4-BE49-F238E27FC236}">
                <a16:creationId xmlns:a16="http://schemas.microsoft.com/office/drawing/2014/main" id="{B03C814F-7C30-2FB8-AF04-C27C96942140}"/>
              </a:ext>
            </a:extLst>
          </p:cNvPr>
          <p:cNvSpPr>
            <a:spLocks noGrp="1"/>
          </p:cNvSpPr>
          <p:nvPr>
            <p:ph idx="1"/>
          </p:nvPr>
        </p:nvSpPr>
        <p:spPr>
          <a:xfrm>
            <a:off x="562708" y="1735015"/>
            <a:ext cx="8711294" cy="4700954"/>
          </a:xfrm>
        </p:spPr>
        <p:txBody>
          <a:bodyPr>
            <a:normAutofit lnSpcReduction="10000"/>
          </a:bodyPr>
          <a:lstStyle/>
          <a:p>
            <a:r>
              <a:rPr lang="en-IN" dirty="0"/>
              <a:t>Problem statement </a:t>
            </a:r>
          </a:p>
          <a:p>
            <a:r>
              <a:rPr lang="en-IN" dirty="0"/>
              <a:t>System Requirements </a:t>
            </a:r>
          </a:p>
          <a:p>
            <a:r>
              <a:rPr lang="en-IN" dirty="0"/>
              <a:t>EC2 Instances </a:t>
            </a:r>
          </a:p>
          <a:p>
            <a:r>
              <a:rPr lang="en-IN" dirty="0"/>
              <a:t>Setup Jenkins </a:t>
            </a:r>
          </a:p>
          <a:p>
            <a:r>
              <a:rPr lang="en-IN" dirty="0"/>
              <a:t> Access Jenkins </a:t>
            </a:r>
          </a:p>
          <a:p>
            <a:r>
              <a:rPr lang="en-IN" dirty="0"/>
              <a:t> Configure Version Control </a:t>
            </a:r>
          </a:p>
          <a:p>
            <a:r>
              <a:rPr lang="en-IN" dirty="0"/>
              <a:t> Create Jenkins Pipeline </a:t>
            </a:r>
          </a:p>
          <a:p>
            <a:r>
              <a:rPr lang="en-IN" dirty="0"/>
              <a:t> Configure Docker </a:t>
            </a:r>
          </a:p>
          <a:p>
            <a:r>
              <a:rPr lang="en-IN" dirty="0"/>
              <a:t>Integrate Jenkins with GitHub/GitLab </a:t>
            </a:r>
          </a:p>
          <a:p>
            <a:r>
              <a:rPr lang="en-IN" dirty="0"/>
              <a:t>Testing and Validation </a:t>
            </a:r>
          </a:p>
          <a:p>
            <a:r>
              <a:rPr lang="en-IN" dirty="0"/>
              <a:t> Conclusion </a:t>
            </a:r>
          </a:p>
          <a:p>
            <a:r>
              <a:rPr lang="en-IN" dirty="0"/>
              <a:t>Resources and References</a:t>
            </a:r>
          </a:p>
        </p:txBody>
      </p:sp>
    </p:spTree>
    <p:extLst>
      <p:ext uri="{BB962C8B-B14F-4D97-AF65-F5344CB8AC3E}">
        <p14:creationId xmlns:p14="http://schemas.microsoft.com/office/powerpoint/2010/main" val="794134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1680B5-AC36-0C96-92E7-0A760422ED33}"/>
              </a:ext>
            </a:extLst>
          </p:cNvPr>
          <p:cNvPicPr>
            <a:picLocks noChangeAspect="1"/>
          </p:cNvPicPr>
          <p:nvPr/>
        </p:nvPicPr>
        <p:blipFill>
          <a:blip r:embed="rId2"/>
          <a:stretch>
            <a:fillRect/>
          </a:stretch>
        </p:blipFill>
        <p:spPr>
          <a:xfrm>
            <a:off x="703386" y="323850"/>
            <a:ext cx="7948246" cy="5899685"/>
          </a:xfrm>
          <a:prstGeom prst="rect">
            <a:avLst/>
          </a:prstGeom>
        </p:spPr>
      </p:pic>
    </p:spTree>
    <p:extLst>
      <p:ext uri="{BB962C8B-B14F-4D97-AF65-F5344CB8AC3E}">
        <p14:creationId xmlns:p14="http://schemas.microsoft.com/office/powerpoint/2010/main" val="3742460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768FE6-3531-35C8-747C-9FE38410D38D}"/>
              </a:ext>
            </a:extLst>
          </p:cNvPr>
          <p:cNvPicPr>
            <a:picLocks noChangeAspect="1"/>
          </p:cNvPicPr>
          <p:nvPr/>
        </p:nvPicPr>
        <p:blipFill>
          <a:blip r:embed="rId2"/>
          <a:stretch>
            <a:fillRect/>
          </a:stretch>
        </p:blipFill>
        <p:spPr>
          <a:xfrm>
            <a:off x="656492" y="642697"/>
            <a:ext cx="8733693" cy="5572606"/>
          </a:xfrm>
          <a:prstGeom prst="rect">
            <a:avLst/>
          </a:prstGeom>
        </p:spPr>
      </p:pic>
    </p:spTree>
    <p:extLst>
      <p:ext uri="{BB962C8B-B14F-4D97-AF65-F5344CB8AC3E}">
        <p14:creationId xmlns:p14="http://schemas.microsoft.com/office/powerpoint/2010/main" val="915856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1B3F-E435-8777-9483-917E69FDEA50}"/>
              </a:ext>
            </a:extLst>
          </p:cNvPr>
          <p:cNvSpPr>
            <a:spLocks noGrp="1"/>
          </p:cNvSpPr>
          <p:nvPr>
            <p:ph type="title"/>
          </p:nvPr>
        </p:nvSpPr>
        <p:spPr/>
        <p:txBody>
          <a:bodyPr/>
          <a:lstStyle/>
          <a:p>
            <a:r>
              <a:rPr lang="en-IN" dirty="0"/>
              <a:t>Install Required Plugins:</a:t>
            </a:r>
          </a:p>
        </p:txBody>
      </p:sp>
      <p:sp>
        <p:nvSpPr>
          <p:cNvPr id="3" name="Content Placeholder 2">
            <a:extLst>
              <a:ext uri="{FF2B5EF4-FFF2-40B4-BE49-F238E27FC236}">
                <a16:creationId xmlns:a16="http://schemas.microsoft.com/office/drawing/2014/main" id="{F085F5A5-826F-C712-39EF-6418200E18FC}"/>
              </a:ext>
            </a:extLst>
          </p:cNvPr>
          <p:cNvSpPr>
            <a:spLocks noGrp="1"/>
          </p:cNvSpPr>
          <p:nvPr>
            <p:ph idx="1"/>
          </p:nvPr>
        </p:nvSpPr>
        <p:spPr/>
        <p:txBody>
          <a:bodyPr/>
          <a:lstStyle/>
          <a:p>
            <a:r>
              <a:rPr lang="en-IN" dirty="0"/>
              <a:t>In Jenkins, go to "Manage Jenkins" &gt; "Manage Plugins." </a:t>
            </a:r>
          </a:p>
          <a:p>
            <a:r>
              <a:rPr lang="en-IN" dirty="0"/>
              <a:t>Install necessary plugins (e.g., Pipeline, GitHub, Docker)</a:t>
            </a:r>
          </a:p>
        </p:txBody>
      </p:sp>
    </p:spTree>
    <p:extLst>
      <p:ext uri="{BB962C8B-B14F-4D97-AF65-F5344CB8AC3E}">
        <p14:creationId xmlns:p14="http://schemas.microsoft.com/office/powerpoint/2010/main" val="4221320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88DF06-45CB-88D7-E89A-CACB2B2C49D5}"/>
              </a:ext>
            </a:extLst>
          </p:cNvPr>
          <p:cNvPicPr>
            <a:picLocks noChangeAspect="1"/>
          </p:cNvPicPr>
          <p:nvPr/>
        </p:nvPicPr>
        <p:blipFill>
          <a:blip r:embed="rId2"/>
          <a:stretch>
            <a:fillRect/>
          </a:stretch>
        </p:blipFill>
        <p:spPr>
          <a:xfrm>
            <a:off x="621322" y="529683"/>
            <a:ext cx="8675077" cy="5798634"/>
          </a:xfrm>
          <a:prstGeom prst="rect">
            <a:avLst/>
          </a:prstGeom>
        </p:spPr>
      </p:pic>
    </p:spTree>
    <p:extLst>
      <p:ext uri="{BB962C8B-B14F-4D97-AF65-F5344CB8AC3E}">
        <p14:creationId xmlns:p14="http://schemas.microsoft.com/office/powerpoint/2010/main" val="4026102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79F67-73BB-9F2B-B67B-82D9AD4802E8}"/>
              </a:ext>
            </a:extLst>
          </p:cNvPr>
          <p:cNvSpPr>
            <a:spLocks noGrp="1"/>
          </p:cNvSpPr>
          <p:nvPr>
            <p:ph type="title"/>
          </p:nvPr>
        </p:nvSpPr>
        <p:spPr/>
        <p:txBody>
          <a:bodyPr/>
          <a:lstStyle/>
          <a:p>
            <a:r>
              <a:rPr lang="en-IN" dirty="0"/>
              <a:t>Jenkins Pipeline</a:t>
            </a:r>
          </a:p>
        </p:txBody>
      </p:sp>
      <p:sp>
        <p:nvSpPr>
          <p:cNvPr id="3" name="Content Placeholder 2">
            <a:extLst>
              <a:ext uri="{FF2B5EF4-FFF2-40B4-BE49-F238E27FC236}">
                <a16:creationId xmlns:a16="http://schemas.microsoft.com/office/drawing/2014/main" id="{AF3F8289-C3CD-F88A-37C6-BA467B59A84A}"/>
              </a:ext>
            </a:extLst>
          </p:cNvPr>
          <p:cNvSpPr>
            <a:spLocks noGrp="1"/>
          </p:cNvSpPr>
          <p:nvPr>
            <p:ph idx="1"/>
          </p:nvPr>
        </p:nvSpPr>
        <p:spPr/>
        <p:txBody>
          <a:bodyPr/>
          <a:lstStyle/>
          <a:p>
            <a:r>
              <a:rPr lang="en-US" dirty="0"/>
              <a:t>Jenkins Pipeline is a powerful feature that allows users to define their build pipelines as code using a domain-specific language (DSL). </a:t>
            </a:r>
          </a:p>
          <a:p>
            <a:endParaRPr lang="en-US" dirty="0"/>
          </a:p>
          <a:p>
            <a:r>
              <a:rPr lang="en-US" dirty="0"/>
              <a:t>This enables users to create complex, multistage pipelines that are version-controlled, maintainable, and easy to understand.</a:t>
            </a:r>
            <a:endParaRPr lang="en-IN" dirty="0"/>
          </a:p>
        </p:txBody>
      </p:sp>
    </p:spTree>
    <p:extLst>
      <p:ext uri="{BB962C8B-B14F-4D97-AF65-F5344CB8AC3E}">
        <p14:creationId xmlns:p14="http://schemas.microsoft.com/office/powerpoint/2010/main" val="2147707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F5934-9E70-1C7D-1569-D51BDA195A0C}"/>
              </a:ext>
            </a:extLst>
          </p:cNvPr>
          <p:cNvSpPr>
            <a:spLocks noGrp="1"/>
          </p:cNvSpPr>
          <p:nvPr>
            <p:ph type="title"/>
          </p:nvPr>
        </p:nvSpPr>
        <p:spPr/>
        <p:txBody>
          <a:bodyPr/>
          <a:lstStyle/>
          <a:p>
            <a:r>
              <a:rPr lang="en-IN" dirty="0"/>
              <a:t>Create Jenkins Pipeline</a:t>
            </a:r>
          </a:p>
        </p:txBody>
      </p:sp>
      <p:sp>
        <p:nvSpPr>
          <p:cNvPr id="3" name="TextBox 2">
            <a:extLst>
              <a:ext uri="{FF2B5EF4-FFF2-40B4-BE49-F238E27FC236}">
                <a16:creationId xmlns:a16="http://schemas.microsoft.com/office/drawing/2014/main" id="{4274DF0D-FC52-048C-DBB4-852E0A4354D5}"/>
              </a:ext>
            </a:extLst>
          </p:cNvPr>
          <p:cNvSpPr txBox="1"/>
          <p:nvPr/>
        </p:nvSpPr>
        <p:spPr>
          <a:xfrm>
            <a:off x="677334" y="1617785"/>
            <a:ext cx="7681220" cy="1569660"/>
          </a:xfrm>
          <a:prstGeom prst="rect">
            <a:avLst/>
          </a:prstGeom>
          <a:noFill/>
        </p:spPr>
        <p:txBody>
          <a:bodyPr wrap="square" rtlCol="0">
            <a:spAutoFit/>
          </a:bodyPr>
          <a:lstStyle/>
          <a:p>
            <a:r>
              <a:rPr lang="en-US" sz="2400" dirty="0"/>
              <a:t>• Create a new Jenkins job. </a:t>
            </a:r>
          </a:p>
          <a:p>
            <a:r>
              <a:rPr lang="en-US" sz="2400" dirty="0"/>
              <a:t>• Select "Pipeline" as the job type.</a:t>
            </a:r>
          </a:p>
          <a:p>
            <a:r>
              <a:rPr lang="en-US" sz="2400" dirty="0"/>
              <a:t>• Write your Groovy script in the pipeline configuration</a:t>
            </a:r>
            <a:endParaRPr lang="en-IN" sz="2400" dirty="0"/>
          </a:p>
        </p:txBody>
      </p:sp>
    </p:spTree>
    <p:extLst>
      <p:ext uri="{BB962C8B-B14F-4D97-AF65-F5344CB8AC3E}">
        <p14:creationId xmlns:p14="http://schemas.microsoft.com/office/powerpoint/2010/main" val="641824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F02E8A-4F3A-A85D-EAE3-9536176279B5}"/>
              </a:ext>
            </a:extLst>
          </p:cNvPr>
          <p:cNvPicPr>
            <a:picLocks noChangeAspect="1"/>
          </p:cNvPicPr>
          <p:nvPr/>
        </p:nvPicPr>
        <p:blipFill>
          <a:blip r:embed="rId2"/>
          <a:stretch>
            <a:fillRect/>
          </a:stretch>
        </p:blipFill>
        <p:spPr>
          <a:xfrm>
            <a:off x="504452" y="761519"/>
            <a:ext cx="8240963" cy="5522049"/>
          </a:xfrm>
          <a:prstGeom prst="rect">
            <a:avLst/>
          </a:prstGeom>
        </p:spPr>
      </p:pic>
      <p:grpSp>
        <p:nvGrpSpPr>
          <p:cNvPr id="6" name="Group 5">
            <a:extLst>
              <a:ext uri="{FF2B5EF4-FFF2-40B4-BE49-F238E27FC236}">
                <a16:creationId xmlns:a16="http://schemas.microsoft.com/office/drawing/2014/main" id="{7B7F55A4-9211-1829-C017-80FF2CCAC91D}"/>
              </a:ext>
            </a:extLst>
          </p:cNvPr>
          <p:cNvGrpSpPr/>
          <p:nvPr/>
        </p:nvGrpSpPr>
        <p:grpSpPr>
          <a:xfrm>
            <a:off x="2672622" y="3513480"/>
            <a:ext cx="550080" cy="381600"/>
            <a:chOff x="2672622" y="3513480"/>
            <a:chExt cx="550080" cy="381600"/>
          </a:xfrm>
        </p:grpSpPr>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19BFCADC-5A60-2E86-85F8-5ABF4DFE693B}"/>
                    </a:ext>
                  </a:extLst>
                </p14:cNvPr>
                <p14:cNvContentPartPr/>
                <p14:nvPr/>
              </p14:nvContentPartPr>
              <p14:xfrm>
                <a:off x="2672622" y="3579720"/>
                <a:ext cx="550080" cy="315360"/>
              </p14:xfrm>
            </p:contentPart>
          </mc:Choice>
          <mc:Fallback>
            <p:pic>
              <p:nvPicPr>
                <p:cNvPr id="4" name="Ink 3">
                  <a:extLst>
                    <a:ext uri="{FF2B5EF4-FFF2-40B4-BE49-F238E27FC236}">
                      <a16:creationId xmlns:a16="http://schemas.microsoft.com/office/drawing/2014/main" id="{19BFCADC-5A60-2E86-85F8-5ABF4DFE693B}"/>
                    </a:ext>
                  </a:extLst>
                </p:cNvPr>
                <p:cNvPicPr/>
                <p:nvPr/>
              </p:nvPicPr>
              <p:blipFill>
                <a:blip r:embed="rId4"/>
                <a:stretch>
                  <a:fillRect/>
                </a:stretch>
              </p:blipFill>
              <p:spPr>
                <a:xfrm>
                  <a:off x="2666502" y="3573600"/>
                  <a:ext cx="56232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D316C2F7-39CC-46CC-084D-9E1174D09131}"/>
                    </a:ext>
                  </a:extLst>
                </p14:cNvPr>
                <p14:cNvContentPartPr/>
                <p14:nvPr/>
              </p14:nvContentPartPr>
              <p14:xfrm>
                <a:off x="2672622" y="3513480"/>
                <a:ext cx="218880" cy="144360"/>
              </p14:xfrm>
            </p:contentPart>
          </mc:Choice>
          <mc:Fallback>
            <p:pic>
              <p:nvPicPr>
                <p:cNvPr id="5" name="Ink 4">
                  <a:extLst>
                    <a:ext uri="{FF2B5EF4-FFF2-40B4-BE49-F238E27FC236}">
                      <a16:creationId xmlns:a16="http://schemas.microsoft.com/office/drawing/2014/main" id="{D316C2F7-39CC-46CC-084D-9E1174D09131}"/>
                    </a:ext>
                  </a:extLst>
                </p:cNvPr>
                <p:cNvPicPr/>
                <p:nvPr/>
              </p:nvPicPr>
              <p:blipFill>
                <a:blip r:embed="rId6"/>
                <a:stretch>
                  <a:fillRect/>
                </a:stretch>
              </p:blipFill>
              <p:spPr>
                <a:xfrm>
                  <a:off x="2666502" y="3507360"/>
                  <a:ext cx="231120" cy="156600"/>
                </a:xfrm>
                <a:prstGeom prst="rect">
                  <a:avLst/>
                </a:prstGeom>
              </p:spPr>
            </p:pic>
          </mc:Fallback>
        </mc:AlternateContent>
      </p:grpSp>
      <p:grpSp>
        <p:nvGrpSpPr>
          <p:cNvPr id="10" name="Group 9">
            <a:extLst>
              <a:ext uri="{FF2B5EF4-FFF2-40B4-BE49-F238E27FC236}">
                <a16:creationId xmlns:a16="http://schemas.microsoft.com/office/drawing/2014/main" id="{F7391ECC-1BEB-0EE9-5F6A-408C8783FA07}"/>
              </a:ext>
            </a:extLst>
          </p:cNvPr>
          <p:cNvGrpSpPr/>
          <p:nvPr/>
        </p:nvGrpSpPr>
        <p:grpSpPr>
          <a:xfrm>
            <a:off x="2636262" y="2217120"/>
            <a:ext cx="334440" cy="370440"/>
            <a:chOff x="2636262" y="2217120"/>
            <a:chExt cx="334440" cy="370440"/>
          </a:xfrm>
        </p:grpSpPr>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92B6E6A2-926A-4F9C-59D8-7BB2B572F002}"/>
                    </a:ext>
                  </a:extLst>
                </p14:cNvPr>
                <p14:cNvContentPartPr/>
                <p14:nvPr/>
              </p14:nvContentPartPr>
              <p14:xfrm>
                <a:off x="2672622" y="2274000"/>
                <a:ext cx="298080" cy="313560"/>
              </p14:xfrm>
            </p:contentPart>
          </mc:Choice>
          <mc:Fallback>
            <p:pic>
              <p:nvPicPr>
                <p:cNvPr id="7" name="Ink 6">
                  <a:extLst>
                    <a:ext uri="{FF2B5EF4-FFF2-40B4-BE49-F238E27FC236}">
                      <a16:creationId xmlns:a16="http://schemas.microsoft.com/office/drawing/2014/main" id="{92B6E6A2-926A-4F9C-59D8-7BB2B572F002}"/>
                    </a:ext>
                  </a:extLst>
                </p:cNvPr>
                <p:cNvPicPr/>
                <p:nvPr/>
              </p:nvPicPr>
              <p:blipFill>
                <a:blip r:embed="rId8"/>
                <a:stretch>
                  <a:fillRect/>
                </a:stretch>
              </p:blipFill>
              <p:spPr>
                <a:xfrm>
                  <a:off x="2666502" y="2267880"/>
                  <a:ext cx="31032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E50A7104-7683-6F5F-DB2D-D74581949B9C}"/>
                    </a:ext>
                  </a:extLst>
                </p14:cNvPr>
                <p14:cNvContentPartPr/>
                <p14:nvPr/>
              </p14:nvContentPartPr>
              <p14:xfrm>
                <a:off x="2636262" y="2217120"/>
                <a:ext cx="270720" cy="162360"/>
              </p14:xfrm>
            </p:contentPart>
          </mc:Choice>
          <mc:Fallback>
            <p:pic>
              <p:nvPicPr>
                <p:cNvPr id="8" name="Ink 7">
                  <a:extLst>
                    <a:ext uri="{FF2B5EF4-FFF2-40B4-BE49-F238E27FC236}">
                      <a16:creationId xmlns:a16="http://schemas.microsoft.com/office/drawing/2014/main" id="{E50A7104-7683-6F5F-DB2D-D74581949B9C}"/>
                    </a:ext>
                  </a:extLst>
                </p:cNvPr>
                <p:cNvPicPr/>
                <p:nvPr/>
              </p:nvPicPr>
              <p:blipFill>
                <a:blip r:embed="rId10"/>
                <a:stretch>
                  <a:fillRect/>
                </a:stretch>
              </p:blipFill>
              <p:spPr>
                <a:xfrm>
                  <a:off x="2630142" y="2211000"/>
                  <a:ext cx="282960" cy="174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E73EB7EE-C082-8B7A-DC9C-F54A09D62BFE}"/>
                  </a:ext>
                </a:extLst>
              </p14:cNvPr>
              <p14:cNvContentPartPr/>
              <p14:nvPr/>
            </p14:nvContentPartPr>
            <p14:xfrm>
              <a:off x="3762702" y="6096120"/>
              <a:ext cx="360" cy="360"/>
            </p14:xfrm>
          </p:contentPart>
        </mc:Choice>
        <mc:Fallback>
          <p:pic>
            <p:nvPicPr>
              <p:cNvPr id="9" name="Ink 8">
                <a:extLst>
                  <a:ext uri="{FF2B5EF4-FFF2-40B4-BE49-F238E27FC236}">
                    <a16:creationId xmlns:a16="http://schemas.microsoft.com/office/drawing/2014/main" id="{E73EB7EE-C082-8B7A-DC9C-F54A09D62BFE}"/>
                  </a:ext>
                </a:extLst>
              </p:cNvPr>
              <p:cNvPicPr/>
              <p:nvPr/>
            </p:nvPicPr>
            <p:blipFill>
              <a:blip r:embed="rId12"/>
              <a:stretch>
                <a:fillRect/>
              </a:stretch>
            </p:blipFill>
            <p:spPr>
              <a:xfrm>
                <a:off x="3756582" y="6090000"/>
                <a:ext cx="12600" cy="12600"/>
              </a:xfrm>
              <a:prstGeom prst="rect">
                <a:avLst/>
              </a:prstGeom>
            </p:spPr>
          </p:pic>
        </mc:Fallback>
      </mc:AlternateContent>
    </p:spTree>
    <p:extLst>
      <p:ext uri="{BB962C8B-B14F-4D97-AF65-F5344CB8AC3E}">
        <p14:creationId xmlns:p14="http://schemas.microsoft.com/office/powerpoint/2010/main" val="52609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CF5A4-3BE3-3DB4-0AEA-5F4F9E86F1D9}"/>
              </a:ext>
            </a:extLst>
          </p:cNvPr>
          <p:cNvSpPr>
            <a:spLocks noGrp="1"/>
          </p:cNvSpPr>
          <p:nvPr>
            <p:ph type="title"/>
          </p:nvPr>
        </p:nvSpPr>
        <p:spPr/>
        <p:txBody>
          <a:bodyPr/>
          <a:lstStyle/>
          <a:p>
            <a:r>
              <a:rPr lang="en-IN" dirty="0"/>
              <a:t>4. Configure Version Control:</a:t>
            </a:r>
          </a:p>
        </p:txBody>
      </p:sp>
      <p:sp>
        <p:nvSpPr>
          <p:cNvPr id="3" name="Content Placeholder 2">
            <a:extLst>
              <a:ext uri="{FF2B5EF4-FFF2-40B4-BE49-F238E27FC236}">
                <a16:creationId xmlns:a16="http://schemas.microsoft.com/office/drawing/2014/main" id="{2B94B3A8-7DDB-650A-9E67-17F45462C19F}"/>
              </a:ext>
            </a:extLst>
          </p:cNvPr>
          <p:cNvSpPr>
            <a:spLocks noGrp="1"/>
          </p:cNvSpPr>
          <p:nvPr>
            <p:ph idx="1"/>
          </p:nvPr>
        </p:nvSpPr>
        <p:spPr>
          <a:xfrm>
            <a:off x="442873" y="1617987"/>
            <a:ext cx="8596668" cy="3880773"/>
          </a:xfrm>
        </p:spPr>
        <p:txBody>
          <a:bodyPr>
            <a:normAutofit/>
          </a:bodyPr>
          <a:lstStyle/>
          <a:p>
            <a:pPr marL="0" indent="0">
              <a:buNone/>
            </a:pPr>
            <a:r>
              <a:rPr lang="en-US" sz="2400" dirty="0"/>
              <a:t>a. </a:t>
            </a:r>
            <a:r>
              <a:rPr lang="en-US" sz="2000" dirty="0"/>
              <a:t>Set up a Git repository on GitHub or GitLab to host the web application code. </a:t>
            </a:r>
            <a:endParaRPr lang="en-US" dirty="0"/>
          </a:p>
          <a:p>
            <a:r>
              <a:rPr lang="en-US" dirty="0"/>
              <a:t>The first step in setting up a CI/CD pipeline is to store your source code in a repository. </a:t>
            </a:r>
          </a:p>
          <a:p>
            <a:r>
              <a:rPr lang="en-US" dirty="0"/>
              <a:t>This will allow you to manage and track changes to your code over time.</a:t>
            </a:r>
          </a:p>
          <a:p>
            <a:r>
              <a:rPr lang="en-US" dirty="0"/>
              <a:t>If you haven't already, create a repository for your web application in a Git-based repository management platform, such as GitHub or GitLab. </a:t>
            </a:r>
          </a:p>
          <a:p>
            <a:r>
              <a:rPr lang="en-US" dirty="0"/>
              <a:t> Make sure to push your latest code changes to the repository.</a:t>
            </a:r>
          </a:p>
          <a:p>
            <a:r>
              <a:rPr lang="en-US" dirty="0" err="1">
                <a:solidFill>
                  <a:schemeClr val="accent2">
                    <a:lumMod val="75000"/>
                  </a:schemeClr>
                </a:solidFill>
              </a:rPr>
              <a:t>Gitclone</a:t>
            </a:r>
            <a:r>
              <a:rPr lang="en-US" dirty="0">
                <a:solidFill>
                  <a:schemeClr val="accent2">
                    <a:lumMod val="75000"/>
                  </a:schemeClr>
                </a:solidFill>
              </a:rPr>
              <a:t>: </a:t>
            </a:r>
          </a:p>
          <a:p>
            <a:pPr marL="0" indent="0">
              <a:buNone/>
            </a:pPr>
            <a:r>
              <a:rPr lang="en-IN" dirty="0">
                <a:solidFill>
                  <a:schemeClr val="accent2">
                    <a:lumMod val="75000"/>
                  </a:schemeClr>
                </a:solidFill>
              </a:rPr>
              <a:t>https://github.com/karunakale/interncarrier_task1.git</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97B6B27-D072-BD11-B89F-BF6E05BB569F}"/>
                  </a:ext>
                </a:extLst>
              </p14:cNvPr>
              <p14:cNvContentPartPr/>
              <p14:nvPr/>
            </p14:nvContentPartPr>
            <p14:xfrm>
              <a:off x="3387942" y="1359240"/>
              <a:ext cx="360" cy="360"/>
            </p14:xfrm>
          </p:contentPart>
        </mc:Choice>
        <mc:Fallback>
          <p:pic>
            <p:nvPicPr>
              <p:cNvPr id="4" name="Ink 3">
                <a:extLst>
                  <a:ext uri="{FF2B5EF4-FFF2-40B4-BE49-F238E27FC236}">
                    <a16:creationId xmlns:a16="http://schemas.microsoft.com/office/drawing/2014/main" id="{E97B6B27-D072-BD11-B89F-BF6E05BB569F}"/>
                  </a:ext>
                </a:extLst>
              </p:cNvPr>
              <p:cNvPicPr/>
              <p:nvPr/>
            </p:nvPicPr>
            <p:blipFill>
              <a:blip r:embed="rId3"/>
              <a:stretch>
                <a:fillRect/>
              </a:stretch>
            </p:blipFill>
            <p:spPr>
              <a:xfrm>
                <a:off x="3381822" y="135312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9B018FF2-6C4A-CB24-17AC-032B009E19D8}"/>
                  </a:ext>
                </a:extLst>
              </p14:cNvPr>
              <p14:cNvContentPartPr/>
              <p14:nvPr/>
            </p14:nvContentPartPr>
            <p14:xfrm>
              <a:off x="1746342" y="1734720"/>
              <a:ext cx="360" cy="360"/>
            </p14:xfrm>
          </p:contentPart>
        </mc:Choice>
        <mc:Fallback>
          <p:pic>
            <p:nvPicPr>
              <p:cNvPr id="5" name="Ink 4">
                <a:extLst>
                  <a:ext uri="{FF2B5EF4-FFF2-40B4-BE49-F238E27FC236}">
                    <a16:creationId xmlns:a16="http://schemas.microsoft.com/office/drawing/2014/main" id="{9B018FF2-6C4A-CB24-17AC-032B009E19D8}"/>
                  </a:ext>
                </a:extLst>
              </p:cNvPr>
              <p:cNvPicPr/>
              <p:nvPr/>
            </p:nvPicPr>
            <p:blipFill>
              <a:blip r:embed="rId3"/>
              <a:stretch>
                <a:fillRect/>
              </a:stretch>
            </p:blipFill>
            <p:spPr>
              <a:xfrm>
                <a:off x="1740222" y="172860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6EF3FE50-5DE1-F053-D912-051FED120614}"/>
                  </a:ext>
                </a:extLst>
              </p14:cNvPr>
              <p14:cNvContentPartPr/>
              <p14:nvPr/>
            </p14:nvContentPartPr>
            <p14:xfrm>
              <a:off x="1828782" y="1945680"/>
              <a:ext cx="360" cy="360"/>
            </p14:xfrm>
          </p:contentPart>
        </mc:Choice>
        <mc:Fallback>
          <p:pic>
            <p:nvPicPr>
              <p:cNvPr id="6" name="Ink 5">
                <a:extLst>
                  <a:ext uri="{FF2B5EF4-FFF2-40B4-BE49-F238E27FC236}">
                    <a16:creationId xmlns:a16="http://schemas.microsoft.com/office/drawing/2014/main" id="{6EF3FE50-5DE1-F053-D912-051FED120614}"/>
                  </a:ext>
                </a:extLst>
              </p:cNvPr>
              <p:cNvPicPr/>
              <p:nvPr/>
            </p:nvPicPr>
            <p:blipFill>
              <a:blip r:embed="rId3"/>
              <a:stretch>
                <a:fillRect/>
              </a:stretch>
            </p:blipFill>
            <p:spPr>
              <a:xfrm>
                <a:off x="1822662" y="1939560"/>
                <a:ext cx="12600" cy="12600"/>
              </a:xfrm>
              <a:prstGeom prst="rect">
                <a:avLst/>
              </a:prstGeom>
            </p:spPr>
          </p:pic>
        </mc:Fallback>
      </mc:AlternateContent>
    </p:spTree>
    <p:extLst>
      <p:ext uri="{BB962C8B-B14F-4D97-AF65-F5344CB8AC3E}">
        <p14:creationId xmlns:p14="http://schemas.microsoft.com/office/powerpoint/2010/main" val="3720999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859C5-B9C5-0DEE-BD3F-61E69A20F8AB}"/>
              </a:ext>
            </a:extLst>
          </p:cNvPr>
          <p:cNvSpPr>
            <a:spLocks noGrp="1"/>
          </p:cNvSpPr>
          <p:nvPr>
            <p:ph type="title"/>
          </p:nvPr>
        </p:nvSpPr>
        <p:spPr/>
        <p:txBody>
          <a:bodyPr/>
          <a:lstStyle/>
          <a:p>
            <a:r>
              <a:rPr lang="en-IN" dirty="0"/>
              <a:t>Creating a Sample web application</a:t>
            </a:r>
          </a:p>
        </p:txBody>
      </p:sp>
      <p:sp>
        <p:nvSpPr>
          <p:cNvPr id="3" name="Content Placeholder 2">
            <a:extLst>
              <a:ext uri="{FF2B5EF4-FFF2-40B4-BE49-F238E27FC236}">
                <a16:creationId xmlns:a16="http://schemas.microsoft.com/office/drawing/2014/main" id="{5BF294A7-F638-0085-D62F-FB2CE59A2E77}"/>
              </a:ext>
            </a:extLst>
          </p:cNvPr>
          <p:cNvSpPr>
            <a:spLocks noGrp="1"/>
          </p:cNvSpPr>
          <p:nvPr>
            <p:ph idx="1"/>
          </p:nvPr>
        </p:nvSpPr>
        <p:spPr>
          <a:xfrm>
            <a:off x="677334" y="1930400"/>
            <a:ext cx="8596668" cy="3880773"/>
          </a:xfrm>
        </p:spPr>
        <p:txBody>
          <a:bodyPr>
            <a:normAutofit fontScale="92500" lnSpcReduction="20000"/>
          </a:bodyPr>
          <a:lstStyle/>
          <a:p>
            <a:pPr marL="0" indent="0">
              <a:buNone/>
            </a:pPr>
            <a:r>
              <a:rPr lang="en-IN" dirty="0"/>
              <a:t>// app.js</a:t>
            </a:r>
          </a:p>
          <a:p>
            <a:pPr marL="0" indent="0">
              <a:buNone/>
            </a:pPr>
            <a:r>
              <a:rPr lang="en-IN" dirty="0" err="1"/>
              <a:t>const</a:t>
            </a:r>
            <a:r>
              <a:rPr lang="en-IN" dirty="0"/>
              <a:t> http = require('http');</a:t>
            </a:r>
          </a:p>
          <a:p>
            <a:pPr marL="0" indent="0">
              <a:buNone/>
            </a:pPr>
            <a:r>
              <a:rPr lang="en-IN" dirty="0" err="1"/>
              <a:t>const</a:t>
            </a:r>
            <a:r>
              <a:rPr lang="en-IN" dirty="0"/>
              <a:t> server = </a:t>
            </a:r>
            <a:r>
              <a:rPr lang="en-IN" dirty="0" err="1"/>
              <a:t>http.createServer</a:t>
            </a:r>
            <a:r>
              <a:rPr lang="en-IN" dirty="0"/>
              <a:t>((</a:t>
            </a:r>
            <a:r>
              <a:rPr lang="en-IN" dirty="0" err="1"/>
              <a:t>req</a:t>
            </a:r>
            <a:r>
              <a:rPr lang="en-IN" dirty="0"/>
              <a:t>, res) =&gt; {</a:t>
            </a:r>
          </a:p>
          <a:p>
            <a:pPr marL="0" indent="0">
              <a:buNone/>
            </a:pPr>
            <a:r>
              <a:rPr lang="en-IN" dirty="0"/>
              <a:t> </a:t>
            </a:r>
            <a:r>
              <a:rPr lang="en-IN" dirty="0" err="1"/>
              <a:t>res.statusCode</a:t>
            </a:r>
            <a:r>
              <a:rPr lang="en-IN" dirty="0"/>
              <a:t> = 200;</a:t>
            </a:r>
          </a:p>
          <a:p>
            <a:pPr marL="0" indent="0">
              <a:buNone/>
            </a:pPr>
            <a:r>
              <a:rPr lang="en-IN" dirty="0" err="1"/>
              <a:t>res.setHeader</a:t>
            </a:r>
            <a:r>
              <a:rPr lang="en-IN" dirty="0"/>
              <a:t>('Content-Type', 'text/plain');</a:t>
            </a:r>
          </a:p>
          <a:p>
            <a:pPr marL="0" indent="0">
              <a:buNone/>
            </a:pPr>
            <a:r>
              <a:rPr lang="en-IN" dirty="0"/>
              <a:t>  </a:t>
            </a:r>
            <a:r>
              <a:rPr lang="en-IN" dirty="0" err="1"/>
              <a:t>res.end</a:t>
            </a:r>
            <a:r>
              <a:rPr lang="en-IN" dirty="0"/>
              <a:t>('Hello, this is a basic Node.js application!\n');</a:t>
            </a:r>
          </a:p>
          <a:p>
            <a:pPr marL="0" indent="0">
              <a:buNone/>
            </a:pPr>
            <a:r>
              <a:rPr lang="en-IN" dirty="0"/>
              <a:t>});</a:t>
            </a:r>
          </a:p>
          <a:p>
            <a:pPr marL="0" indent="0">
              <a:buNone/>
            </a:pPr>
            <a:r>
              <a:rPr lang="en-IN" dirty="0" err="1"/>
              <a:t>const</a:t>
            </a:r>
            <a:r>
              <a:rPr lang="en-IN" dirty="0"/>
              <a:t> PORT = </a:t>
            </a:r>
            <a:r>
              <a:rPr lang="en-IN" dirty="0" err="1"/>
              <a:t>process.env.PORT</a:t>
            </a:r>
            <a:r>
              <a:rPr lang="en-IN" dirty="0"/>
              <a:t> || 3000;</a:t>
            </a:r>
          </a:p>
          <a:p>
            <a:pPr marL="0" indent="0">
              <a:buNone/>
            </a:pPr>
            <a:r>
              <a:rPr lang="en-IN" dirty="0" err="1"/>
              <a:t>server.listen</a:t>
            </a:r>
            <a:r>
              <a:rPr lang="en-IN" dirty="0"/>
              <a:t>(PORT, () =&gt; {</a:t>
            </a:r>
          </a:p>
          <a:p>
            <a:pPr marL="0" indent="0">
              <a:buNone/>
            </a:pPr>
            <a:r>
              <a:rPr lang="en-IN" dirty="0"/>
              <a:t>console.log(`Server is running on port ${PORT}`);</a:t>
            </a:r>
          </a:p>
          <a:p>
            <a:pPr marL="0" indent="0">
              <a:buNone/>
            </a:pPr>
            <a:r>
              <a:rPr lang="en-IN" dirty="0"/>
              <a:t>});</a:t>
            </a:r>
          </a:p>
        </p:txBody>
      </p:sp>
    </p:spTree>
    <p:extLst>
      <p:ext uri="{BB962C8B-B14F-4D97-AF65-F5344CB8AC3E}">
        <p14:creationId xmlns:p14="http://schemas.microsoft.com/office/powerpoint/2010/main" val="530451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058211-382B-C9DA-8FC8-574C57AC634F}"/>
              </a:ext>
            </a:extLst>
          </p:cNvPr>
          <p:cNvPicPr>
            <a:picLocks noChangeAspect="1"/>
          </p:cNvPicPr>
          <p:nvPr/>
        </p:nvPicPr>
        <p:blipFill>
          <a:blip r:embed="rId2"/>
          <a:stretch>
            <a:fillRect/>
          </a:stretch>
        </p:blipFill>
        <p:spPr>
          <a:xfrm>
            <a:off x="750278" y="1561136"/>
            <a:ext cx="7631722" cy="4440829"/>
          </a:xfrm>
          <a:prstGeom prst="rect">
            <a:avLst/>
          </a:prstGeom>
        </p:spPr>
      </p:pic>
      <p:sp>
        <p:nvSpPr>
          <p:cNvPr id="4" name="TextBox 3">
            <a:extLst>
              <a:ext uri="{FF2B5EF4-FFF2-40B4-BE49-F238E27FC236}">
                <a16:creationId xmlns:a16="http://schemas.microsoft.com/office/drawing/2014/main" id="{FDD08219-7063-D68A-2847-4B5608CDC12F}"/>
              </a:ext>
            </a:extLst>
          </p:cNvPr>
          <p:cNvSpPr txBox="1"/>
          <p:nvPr/>
        </p:nvSpPr>
        <p:spPr>
          <a:xfrm>
            <a:off x="750278" y="562707"/>
            <a:ext cx="7772400" cy="738664"/>
          </a:xfrm>
          <a:prstGeom prst="rect">
            <a:avLst/>
          </a:prstGeom>
          <a:noFill/>
        </p:spPr>
        <p:txBody>
          <a:bodyPr wrap="square" rtlCol="0">
            <a:spAutoFit/>
          </a:bodyPr>
          <a:lstStyle/>
          <a:p>
            <a:r>
              <a:rPr lang="en-US" sz="2400" dirty="0"/>
              <a:t>Running the application locally:</a:t>
            </a:r>
          </a:p>
          <a:p>
            <a:endParaRPr lang="en-IN" dirty="0"/>
          </a:p>
        </p:txBody>
      </p:sp>
    </p:spTree>
    <p:extLst>
      <p:ext uri="{BB962C8B-B14F-4D97-AF65-F5344CB8AC3E}">
        <p14:creationId xmlns:p14="http://schemas.microsoft.com/office/powerpoint/2010/main" val="287361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EEA8-6157-FFB0-20E2-4FC6C81A066B}"/>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5039809-11E9-8907-536D-502CA1804739}"/>
              </a:ext>
            </a:extLst>
          </p:cNvPr>
          <p:cNvSpPr>
            <a:spLocks noGrp="1"/>
          </p:cNvSpPr>
          <p:nvPr>
            <p:ph idx="1"/>
          </p:nvPr>
        </p:nvSpPr>
        <p:spPr/>
        <p:txBody>
          <a:bodyPr/>
          <a:lstStyle/>
          <a:p>
            <a:pPr marL="0" indent="0">
              <a:buNone/>
            </a:pPr>
            <a:r>
              <a:rPr lang="en-US" dirty="0"/>
              <a:t>Create a CI/CD pipeline to automate the build, test, and deployment processes for a web application using Jenkins, Docker, and GitHub/GitLab.</a:t>
            </a:r>
            <a:endParaRPr lang="en-IN" dirty="0"/>
          </a:p>
        </p:txBody>
      </p:sp>
    </p:spTree>
    <p:extLst>
      <p:ext uri="{BB962C8B-B14F-4D97-AF65-F5344CB8AC3E}">
        <p14:creationId xmlns:p14="http://schemas.microsoft.com/office/powerpoint/2010/main" val="1505411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81410B-C664-5CAD-052E-9DCEBE1B9DA6}"/>
              </a:ext>
            </a:extLst>
          </p:cNvPr>
          <p:cNvPicPr>
            <a:picLocks noChangeAspect="1"/>
          </p:cNvPicPr>
          <p:nvPr/>
        </p:nvPicPr>
        <p:blipFill>
          <a:blip r:embed="rId2"/>
          <a:stretch>
            <a:fillRect/>
          </a:stretch>
        </p:blipFill>
        <p:spPr>
          <a:xfrm>
            <a:off x="844794" y="1556308"/>
            <a:ext cx="7396529" cy="4061183"/>
          </a:xfrm>
          <a:prstGeom prst="rect">
            <a:avLst/>
          </a:prstGeom>
        </p:spPr>
      </p:pic>
      <p:sp>
        <p:nvSpPr>
          <p:cNvPr id="4" name="TextBox 3">
            <a:extLst>
              <a:ext uri="{FF2B5EF4-FFF2-40B4-BE49-F238E27FC236}">
                <a16:creationId xmlns:a16="http://schemas.microsoft.com/office/drawing/2014/main" id="{41E127DF-656D-DE88-B390-E188A65E3FC9}"/>
              </a:ext>
            </a:extLst>
          </p:cNvPr>
          <p:cNvSpPr txBox="1"/>
          <p:nvPr/>
        </p:nvSpPr>
        <p:spPr>
          <a:xfrm>
            <a:off x="844794" y="480646"/>
            <a:ext cx="7174523" cy="461665"/>
          </a:xfrm>
          <a:prstGeom prst="rect">
            <a:avLst/>
          </a:prstGeom>
          <a:noFill/>
        </p:spPr>
        <p:txBody>
          <a:bodyPr wrap="square" rtlCol="0">
            <a:spAutoFit/>
          </a:bodyPr>
          <a:lstStyle/>
          <a:p>
            <a:r>
              <a:rPr lang="en-US" sz="2400" dirty="0"/>
              <a:t>Application runs locally on 3000 port</a:t>
            </a:r>
            <a:endParaRPr lang="en-IN" sz="2400" dirty="0"/>
          </a:p>
        </p:txBody>
      </p:sp>
    </p:spTree>
    <p:extLst>
      <p:ext uri="{BB962C8B-B14F-4D97-AF65-F5344CB8AC3E}">
        <p14:creationId xmlns:p14="http://schemas.microsoft.com/office/powerpoint/2010/main" val="2664625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1683-06AE-255F-B6D2-FC2B20540139}"/>
              </a:ext>
            </a:extLst>
          </p:cNvPr>
          <p:cNvSpPr>
            <a:spLocks noGrp="1"/>
          </p:cNvSpPr>
          <p:nvPr>
            <p:ph type="title"/>
          </p:nvPr>
        </p:nvSpPr>
        <p:spPr/>
        <p:txBody>
          <a:bodyPr/>
          <a:lstStyle/>
          <a:p>
            <a:r>
              <a:rPr lang="en-US" dirty="0"/>
              <a:t>creating a sample web application and pushing it to a Git repository</a:t>
            </a:r>
            <a:endParaRPr lang="en-IN" dirty="0"/>
          </a:p>
        </p:txBody>
      </p:sp>
      <p:sp>
        <p:nvSpPr>
          <p:cNvPr id="3" name="Content Placeholder 2">
            <a:extLst>
              <a:ext uri="{FF2B5EF4-FFF2-40B4-BE49-F238E27FC236}">
                <a16:creationId xmlns:a16="http://schemas.microsoft.com/office/drawing/2014/main" id="{D96B54EA-7B07-5D26-AFB5-BFC6D39A8913}"/>
              </a:ext>
            </a:extLst>
          </p:cNvPr>
          <p:cNvSpPr>
            <a:spLocks noGrp="1"/>
          </p:cNvSpPr>
          <p:nvPr>
            <p:ph idx="1"/>
          </p:nvPr>
        </p:nvSpPr>
        <p:spPr/>
        <p:txBody>
          <a:bodyPr>
            <a:normAutofit/>
          </a:bodyPr>
          <a:lstStyle/>
          <a:p>
            <a:pPr marL="0" indent="0">
              <a:buNone/>
            </a:pPr>
            <a:r>
              <a:rPr lang="en-US" sz="2000" dirty="0"/>
              <a:t>1. Choose a Technology Stack: Decide on the technology stack for your web application. For a simple example, you could use HTML/CSS/JavaScript for the frontend and Node.js for the backend. </a:t>
            </a:r>
          </a:p>
          <a:p>
            <a:pPr marL="0" indent="0">
              <a:buNone/>
            </a:pPr>
            <a:r>
              <a:rPr lang="en-US" sz="2000" dirty="0"/>
              <a:t>2. Set Up Your Development Environment: Install Node.js and </a:t>
            </a:r>
            <a:r>
              <a:rPr lang="en-US" sz="2000" dirty="0" err="1"/>
              <a:t>npm</a:t>
            </a:r>
            <a:r>
              <a:rPr lang="en-US" sz="2000" dirty="0"/>
              <a:t> (Node Package Manager) on your machine if you haven't already.</a:t>
            </a:r>
            <a:endParaRPr lang="en-IN" sz="2000" dirty="0"/>
          </a:p>
        </p:txBody>
      </p:sp>
    </p:spTree>
    <p:extLst>
      <p:ext uri="{BB962C8B-B14F-4D97-AF65-F5344CB8AC3E}">
        <p14:creationId xmlns:p14="http://schemas.microsoft.com/office/powerpoint/2010/main" val="607514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9DA083-3120-54E7-B24F-73D474714C96}"/>
              </a:ext>
            </a:extLst>
          </p:cNvPr>
          <p:cNvSpPr txBox="1"/>
          <p:nvPr/>
        </p:nvSpPr>
        <p:spPr>
          <a:xfrm>
            <a:off x="832338" y="691662"/>
            <a:ext cx="7924800" cy="3693319"/>
          </a:xfrm>
          <a:prstGeom prst="rect">
            <a:avLst/>
          </a:prstGeom>
          <a:noFill/>
        </p:spPr>
        <p:txBody>
          <a:bodyPr wrap="square" rtlCol="0">
            <a:spAutoFit/>
          </a:bodyPr>
          <a:lstStyle/>
          <a:p>
            <a:r>
              <a:rPr lang="en-US" dirty="0"/>
              <a:t>3.Create Your Web Application: Create a new directory for your project and navigate into it.  Create a Node.js file .</a:t>
            </a:r>
          </a:p>
          <a:p>
            <a:r>
              <a:rPr lang="en-US" dirty="0"/>
              <a:t>Initialize a Git Repository: Run git </a:t>
            </a:r>
            <a:r>
              <a:rPr lang="en-US" dirty="0" err="1"/>
              <a:t>init</a:t>
            </a:r>
            <a:r>
              <a:rPr lang="en-US" dirty="0"/>
              <a:t> in the project directory to initialize a new Git repository. </a:t>
            </a:r>
          </a:p>
          <a:p>
            <a:endParaRPr lang="en-US" dirty="0"/>
          </a:p>
          <a:p>
            <a:r>
              <a:rPr lang="en-US" dirty="0"/>
              <a:t>4.Add Your Files to the Repository: Use git add . to stage all files in the directory for committing.</a:t>
            </a:r>
          </a:p>
          <a:p>
            <a:endParaRPr lang="en-US" dirty="0"/>
          </a:p>
          <a:p>
            <a:r>
              <a:rPr lang="en-US" dirty="0"/>
              <a:t>Or </a:t>
            </a:r>
          </a:p>
          <a:p>
            <a:endParaRPr lang="en-US" dirty="0"/>
          </a:p>
          <a:p>
            <a:r>
              <a:rPr lang="en-US" dirty="0"/>
              <a:t>5.Create the files in the visual studio and then push the files directly from the visual studio to the repository as I have soon below .</a:t>
            </a:r>
          </a:p>
          <a:p>
            <a:endParaRPr lang="en-IN" dirty="0"/>
          </a:p>
        </p:txBody>
      </p:sp>
    </p:spTree>
    <p:extLst>
      <p:ext uri="{BB962C8B-B14F-4D97-AF65-F5344CB8AC3E}">
        <p14:creationId xmlns:p14="http://schemas.microsoft.com/office/powerpoint/2010/main" val="3991361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613234-D515-7BDF-C2D2-6BD0AC99A78B}"/>
              </a:ext>
            </a:extLst>
          </p:cNvPr>
          <p:cNvPicPr>
            <a:picLocks noChangeAspect="1"/>
          </p:cNvPicPr>
          <p:nvPr/>
        </p:nvPicPr>
        <p:blipFill>
          <a:blip r:embed="rId2"/>
          <a:stretch>
            <a:fillRect/>
          </a:stretch>
        </p:blipFill>
        <p:spPr>
          <a:xfrm>
            <a:off x="574796" y="1459523"/>
            <a:ext cx="7080373" cy="3938954"/>
          </a:xfrm>
          <a:prstGeom prst="rect">
            <a:avLst/>
          </a:prstGeom>
        </p:spPr>
      </p:pic>
      <p:sp>
        <p:nvSpPr>
          <p:cNvPr id="4" name="TextBox 3">
            <a:extLst>
              <a:ext uri="{FF2B5EF4-FFF2-40B4-BE49-F238E27FC236}">
                <a16:creationId xmlns:a16="http://schemas.microsoft.com/office/drawing/2014/main" id="{7C65A1FF-DB03-6345-3B21-0602826C74DE}"/>
              </a:ext>
            </a:extLst>
          </p:cNvPr>
          <p:cNvSpPr txBox="1"/>
          <p:nvPr/>
        </p:nvSpPr>
        <p:spPr>
          <a:xfrm>
            <a:off x="574796" y="527538"/>
            <a:ext cx="6611450" cy="523220"/>
          </a:xfrm>
          <a:prstGeom prst="rect">
            <a:avLst/>
          </a:prstGeom>
          <a:noFill/>
        </p:spPr>
        <p:txBody>
          <a:bodyPr wrap="square" rtlCol="0">
            <a:spAutoFit/>
          </a:bodyPr>
          <a:lstStyle/>
          <a:p>
            <a:r>
              <a:rPr lang="en-US" sz="2800" dirty="0"/>
              <a:t>Before committing the changes :</a:t>
            </a:r>
            <a:endParaRPr lang="en-IN" sz="2800" dirty="0"/>
          </a:p>
        </p:txBody>
      </p:sp>
    </p:spTree>
    <p:extLst>
      <p:ext uri="{BB962C8B-B14F-4D97-AF65-F5344CB8AC3E}">
        <p14:creationId xmlns:p14="http://schemas.microsoft.com/office/powerpoint/2010/main" val="1574156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1C39C0-AD00-5308-6CE0-A5F952D699BD}"/>
              </a:ext>
            </a:extLst>
          </p:cNvPr>
          <p:cNvPicPr>
            <a:picLocks noChangeAspect="1"/>
          </p:cNvPicPr>
          <p:nvPr/>
        </p:nvPicPr>
        <p:blipFill>
          <a:blip r:embed="rId2"/>
          <a:stretch>
            <a:fillRect/>
          </a:stretch>
        </p:blipFill>
        <p:spPr>
          <a:xfrm>
            <a:off x="691662" y="1448889"/>
            <a:ext cx="7104186" cy="5174649"/>
          </a:xfrm>
          <a:prstGeom prst="rect">
            <a:avLst/>
          </a:prstGeom>
        </p:spPr>
      </p:pic>
      <p:sp>
        <p:nvSpPr>
          <p:cNvPr id="4" name="TextBox 3">
            <a:extLst>
              <a:ext uri="{FF2B5EF4-FFF2-40B4-BE49-F238E27FC236}">
                <a16:creationId xmlns:a16="http://schemas.microsoft.com/office/drawing/2014/main" id="{99772E1B-6FFE-6984-F0E3-2B6696CD3EB3}"/>
              </a:ext>
            </a:extLst>
          </p:cNvPr>
          <p:cNvSpPr txBox="1"/>
          <p:nvPr/>
        </p:nvSpPr>
        <p:spPr>
          <a:xfrm>
            <a:off x="691662" y="466020"/>
            <a:ext cx="6107723" cy="830997"/>
          </a:xfrm>
          <a:prstGeom prst="rect">
            <a:avLst/>
          </a:prstGeom>
          <a:noFill/>
        </p:spPr>
        <p:txBody>
          <a:bodyPr wrap="square" rtlCol="0">
            <a:spAutoFit/>
          </a:bodyPr>
          <a:lstStyle/>
          <a:p>
            <a:r>
              <a:rPr lang="en-US" sz="2400" dirty="0"/>
              <a:t>Committing the changes direct from the </a:t>
            </a:r>
            <a:r>
              <a:rPr lang="en-US" sz="2400" dirty="0" err="1"/>
              <a:t>vscode</a:t>
            </a:r>
            <a:endParaRPr lang="en-IN" sz="2400" dirty="0"/>
          </a:p>
        </p:txBody>
      </p:sp>
    </p:spTree>
    <p:extLst>
      <p:ext uri="{BB962C8B-B14F-4D97-AF65-F5344CB8AC3E}">
        <p14:creationId xmlns:p14="http://schemas.microsoft.com/office/powerpoint/2010/main" val="8782130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FC31EB-CC55-E82F-F168-461999FDC1C4}"/>
              </a:ext>
            </a:extLst>
          </p:cNvPr>
          <p:cNvPicPr>
            <a:picLocks noChangeAspect="1"/>
          </p:cNvPicPr>
          <p:nvPr/>
        </p:nvPicPr>
        <p:blipFill>
          <a:blip r:embed="rId2"/>
          <a:stretch>
            <a:fillRect/>
          </a:stretch>
        </p:blipFill>
        <p:spPr>
          <a:xfrm>
            <a:off x="563293" y="984738"/>
            <a:ext cx="7971107" cy="4888523"/>
          </a:xfrm>
          <a:prstGeom prst="rect">
            <a:avLst/>
          </a:prstGeom>
        </p:spPr>
      </p:pic>
    </p:spTree>
    <p:extLst>
      <p:ext uri="{BB962C8B-B14F-4D97-AF65-F5344CB8AC3E}">
        <p14:creationId xmlns:p14="http://schemas.microsoft.com/office/powerpoint/2010/main" val="22611241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821701-F643-A459-5AE8-A617E97F1E0B}"/>
              </a:ext>
            </a:extLst>
          </p:cNvPr>
          <p:cNvPicPr>
            <a:picLocks noChangeAspect="1"/>
          </p:cNvPicPr>
          <p:nvPr/>
        </p:nvPicPr>
        <p:blipFill>
          <a:blip r:embed="rId2"/>
          <a:stretch>
            <a:fillRect/>
          </a:stretch>
        </p:blipFill>
        <p:spPr>
          <a:xfrm>
            <a:off x="1066799" y="2086342"/>
            <a:ext cx="7140893" cy="4124538"/>
          </a:xfrm>
          <a:prstGeom prst="rect">
            <a:avLst/>
          </a:prstGeom>
        </p:spPr>
      </p:pic>
      <p:sp>
        <p:nvSpPr>
          <p:cNvPr id="4" name="TextBox 3">
            <a:extLst>
              <a:ext uri="{FF2B5EF4-FFF2-40B4-BE49-F238E27FC236}">
                <a16:creationId xmlns:a16="http://schemas.microsoft.com/office/drawing/2014/main" id="{75F3B55C-57DA-0C82-7E41-FFF5486FC6D2}"/>
              </a:ext>
            </a:extLst>
          </p:cNvPr>
          <p:cNvSpPr txBox="1"/>
          <p:nvPr/>
        </p:nvSpPr>
        <p:spPr>
          <a:xfrm>
            <a:off x="1066799" y="808892"/>
            <a:ext cx="8042032" cy="461665"/>
          </a:xfrm>
          <a:prstGeom prst="rect">
            <a:avLst/>
          </a:prstGeom>
          <a:noFill/>
        </p:spPr>
        <p:txBody>
          <a:bodyPr wrap="square" rtlCol="0">
            <a:spAutoFit/>
          </a:bodyPr>
          <a:lstStyle/>
          <a:p>
            <a:r>
              <a:rPr lang="en-US" sz="2400" dirty="0"/>
              <a:t>After committing the changes direct from the </a:t>
            </a:r>
            <a:r>
              <a:rPr lang="en-US" sz="2400" dirty="0" err="1"/>
              <a:t>vscode</a:t>
            </a:r>
            <a:r>
              <a:rPr lang="en-US" sz="2400" dirty="0"/>
              <a:t>:</a:t>
            </a:r>
            <a:endParaRPr lang="en-IN" sz="2400" dirty="0"/>
          </a:p>
        </p:txBody>
      </p:sp>
    </p:spTree>
    <p:extLst>
      <p:ext uri="{BB962C8B-B14F-4D97-AF65-F5344CB8AC3E}">
        <p14:creationId xmlns:p14="http://schemas.microsoft.com/office/powerpoint/2010/main" val="11093557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7D19E0-2F7D-D197-0EE1-104D10AA26E9}"/>
              </a:ext>
            </a:extLst>
          </p:cNvPr>
          <p:cNvPicPr>
            <a:picLocks noChangeAspect="1"/>
          </p:cNvPicPr>
          <p:nvPr/>
        </p:nvPicPr>
        <p:blipFill>
          <a:blip r:embed="rId2"/>
          <a:stretch>
            <a:fillRect/>
          </a:stretch>
        </p:blipFill>
        <p:spPr>
          <a:xfrm>
            <a:off x="738554" y="1027069"/>
            <a:ext cx="9226061" cy="5453368"/>
          </a:xfrm>
          <a:prstGeom prst="rect">
            <a:avLst/>
          </a:prstGeom>
        </p:spPr>
      </p:pic>
      <p:sp>
        <p:nvSpPr>
          <p:cNvPr id="4" name="TextBox 3">
            <a:extLst>
              <a:ext uri="{FF2B5EF4-FFF2-40B4-BE49-F238E27FC236}">
                <a16:creationId xmlns:a16="http://schemas.microsoft.com/office/drawing/2014/main" id="{7AECFEF5-E8D1-541E-FC62-588CB788B3D6}"/>
              </a:ext>
            </a:extLst>
          </p:cNvPr>
          <p:cNvSpPr txBox="1"/>
          <p:nvPr/>
        </p:nvSpPr>
        <p:spPr>
          <a:xfrm>
            <a:off x="879231" y="457200"/>
            <a:ext cx="7573107" cy="461665"/>
          </a:xfrm>
          <a:prstGeom prst="rect">
            <a:avLst/>
          </a:prstGeom>
          <a:noFill/>
        </p:spPr>
        <p:txBody>
          <a:bodyPr wrap="square" rtlCol="0">
            <a:spAutoFit/>
          </a:bodyPr>
          <a:lstStyle/>
          <a:p>
            <a:r>
              <a:rPr lang="en-US" sz="2400" dirty="0"/>
              <a:t>Installing git:</a:t>
            </a:r>
            <a:endParaRPr lang="en-IN" sz="2400"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25AAE4F3-3563-0286-0CAD-1096E8EBD3CD}"/>
                  </a:ext>
                </a:extLst>
              </p14:cNvPr>
              <p14:cNvContentPartPr/>
              <p14:nvPr/>
            </p14:nvContentPartPr>
            <p14:xfrm>
              <a:off x="1957468" y="3152520"/>
              <a:ext cx="1302840" cy="276480"/>
            </p14:xfrm>
          </p:contentPart>
        </mc:Choice>
        <mc:Fallback>
          <p:pic>
            <p:nvPicPr>
              <p:cNvPr id="5" name="Ink 4">
                <a:extLst>
                  <a:ext uri="{FF2B5EF4-FFF2-40B4-BE49-F238E27FC236}">
                    <a16:creationId xmlns:a16="http://schemas.microsoft.com/office/drawing/2014/main" id="{25AAE4F3-3563-0286-0CAD-1096E8EBD3CD}"/>
                  </a:ext>
                </a:extLst>
              </p:cNvPr>
              <p:cNvPicPr/>
              <p:nvPr/>
            </p:nvPicPr>
            <p:blipFill>
              <a:blip r:embed="rId4"/>
              <a:stretch>
                <a:fillRect/>
              </a:stretch>
            </p:blipFill>
            <p:spPr>
              <a:xfrm>
                <a:off x="1951348" y="3146400"/>
                <a:ext cx="131508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708170E2-D601-0BE1-F63C-A2B692904AC9}"/>
                  </a:ext>
                </a:extLst>
              </p14:cNvPr>
              <p14:cNvContentPartPr/>
              <p14:nvPr/>
            </p14:nvContentPartPr>
            <p14:xfrm>
              <a:off x="4067622" y="703320"/>
              <a:ext cx="360" cy="360"/>
            </p14:xfrm>
          </p:contentPart>
        </mc:Choice>
        <mc:Fallback>
          <p:pic>
            <p:nvPicPr>
              <p:cNvPr id="6" name="Ink 5">
                <a:extLst>
                  <a:ext uri="{FF2B5EF4-FFF2-40B4-BE49-F238E27FC236}">
                    <a16:creationId xmlns:a16="http://schemas.microsoft.com/office/drawing/2014/main" id="{708170E2-D601-0BE1-F63C-A2B692904AC9}"/>
                  </a:ext>
                </a:extLst>
              </p:cNvPr>
              <p:cNvPicPr/>
              <p:nvPr/>
            </p:nvPicPr>
            <p:blipFill>
              <a:blip r:embed="rId6"/>
              <a:stretch>
                <a:fillRect/>
              </a:stretch>
            </p:blipFill>
            <p:spPr>
              <a:xfrm>
                <a:off x="4061502" y="697200"/>
                <a:ext cx="12600" cy="12600"/>
              </a:xfrm>
              <a:prstGeom prst="rect">
                <a:avLst/>
              </a:prstGeom>
            </p:spPr>
          </p:pic>
        </mc:Fallback>
      </mc:AlternateContent>
    </p:spTree>
    <p:extLst>
      <p:ext uri="{BB962C8B-B14F-4D97-AF65-F5344CB8AC3E}">
        <p14:creationId xmlns:p14="http://schemas.microsoft.com/office/powerpoint/2010/main" val="1283043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3B5EFC-7DB5-2936-4C7C-1A5D23B921B7}"/>
              </a:ext>
            </a:extLst>
          </p:cNvPr>
          <p:cNvPicPr>
            <a:picLocks noChangeAspect="1"/>
          </p:cNvPicPr>
          <p:nvPr/>
        </p:nvPicPr>
        <p:blipFill>
          <a:blip r:embed="rId2"/>
          <a:stretch>
            <a:fillRect/>
          </a:stretch>
        </p:blipFill>
        <p:spPr>
          <a:xfrm>
            <a:off x="854687" y="1269390"/>
            <a:ext cx="6577745" cy="5109069"/>
          </a:xfrm>
          <a:prstGeom prst="rect">
            <a:avLst/>
          </a:prstGeom>
        </p:spPr>
      </p:pic>
      <p:sp>
        <p:nvSpPr>
          <p:cNvPr id="4" name="TextBox 3">
            <a:extLst>
              <a:ext uri="{FF2B5EF4-FFF2-40B4-BE49-F238E27FC236}">
                <a16:creationId xmlns:a16="http://schemas.microsoft.com/office/drawing/2014/main" id="{6DA38536-9965-B78D-F281-77D4609CEC7E}"/>
              </a:ext>
            </a:extLst>
          </p:cNvPr>
          <p:cNvSpPr txBox="1"/>
          <p:nvPr/>
        </p:nvSpPr>
        <p:spPr>
          <a:xfrm>
            <a:off x="984739" y="479541"/>
            <a:ext cx="6740769" cy="461665"/>
          </a:xfrm>
          <a:prstGeom prst="rect">
            <a:avLst/>
          </a:prstGeom>
          <a:noFill/>
        </p:spPr>
        <p:txBody>
          <a:bodyPr wrap="square" rtlCol="0">
            <a:spAutoFit/>
          </a:bodyPr>
          <a:lstStyle/>
          <a:p>
            <a:r>
              <a:rPr lang="en-US" sz="2400" dirty="0"/>
              <a:t>Git clone the repository:</a:t>
            </a:r>
            <a:endParaRPr lang="en-IN" sz="2400" dirty="0"/>
          </a:p>
        </p:txBody>
      </p:sp>
    </p:spTree>
    <p:extLst>
      <p:ext uri="{BB962C8B-B14F-4D97-AF65-F5344CB8AC3E}">
        <p14:creationId xmlns:p14="http://schemas.microsoft.com/office/powerpoint/2010/main" val="53278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BDCDA7-D0D1-1415-A871-56F68783873F}"/>
              </a:ext>
            </a:extLst>
          </p:cNvPr>
          <p:cNvPicPr>
            <a:picLocks noChangeAspect="1"/>
          </p:cNvPicPr>
          <p:nvPr/>
        </p:nvPicPr>
        <p:blipFill>
          <a:blip r:embed="rId2"/>
          <a:stretch>
            <a:fillRect/>
          </a:stretch>
        </p:blipFill>
        <p:spPr>
          <a:xfrm>
            <a:off x="475153" y="984738"/>
            <a:ext cx="8832958" cy="4888523"/>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1C112FB-0C22-249C-52F9-E9BC9EC76A8C}"/>
                  </a:ext>
                </a:extLst>
              </p14:cNvPr>
              <p14:cNvContentPartPr/>
              <p14:nvPr/>
            </p14:nvContentPartPr>
            <p14:xfrm>
              <a:off x="2268296" y="984738"/>
              <a:ext cx="6152760" cy="541440"/>
            </p14:xfrm>
          </p:contentPart>
        </mc:Choice>
        <mc:Fallback>
          <p:pic>
            <p:nvPicPr>
              <p:cNvPr id="4" name="Ink 3">
                <a:extLst>
                  <a:ext uri="{FF2B5EF4-FFF2-40B4-BE49-F238E27FC236}">
                    <a16:creationId xmlns:a16="http://schemas.microsoft.com/office/drawing/2014/main" id="{01C112FB-0C22-249C-52F9-E9BC9EC76A8C}"/>
                  </a:ext>
                </a:extLst>
              </p:cNvPr>
              <p:cNvPicPr/>
              <p:nvPr/>
            </p:nvPicPr>
            <p:blipFill>
              <a:blip r:embed="rId4"/>
              <a:stretch>
                <a:fillRect/>
              </a:stretch>
            </p:blipFill>
            <p:spPr>
              <a:xfrm>
                <a:off x="2262176" y="978618"/>
                <a:ext cx="6165000" cy="553680"/>
              </a:xfrm>
              <a:prstGeom prst="rect">
                <a:avLst/>
              </a:prstGeom>
            </p:spPr>
          </p:pic>
        </mc:Fallback>
      </mc:AlternateContent>
    </p:spTree>
    <p:extLst>
      <p:ext uri="{BB962C8B-B14F-4D97-AF65-F5344CB8AC3E}">
        <p14:creationId xmlns:p14="http://schemas.microsoft.com/office/powerpoint/2010/main" val="4026982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FB5F-2A4B-2077-AA1D-593E24EF314C}"/>
              </a:ext>
            </a:extLst>
          </p:cNvPr>
          <p:cNvSpPr>
            <a:spLocks noGrp="1"/>
          </p:cNvSpPr>
          <p:nvPr>
            <p:ph type="title"/>
          </p:nvPr>
        </p:nvSpPr>
        <p:spPr/>
        <p:txBody>
          <a:bodyPr>
            <a:normAutofit fontScale="90000"/>
          </a:bodyPr>
          <a:lstStyle/>
          <a:p>
            <a:r>
              <a:rPr lang="en-IN" dirty="0"/>
              <a:t>System Requirements</a:t>
            </a:r>
            <a:br>
              <a:rPr lang="en-IN" dirty="0"/>
            </a:br>
            <a:br>
              <a:rPr lang="en-IN" dirty="0"/>
            </a:br>
            <a:r>
              <a:rPr lang="en-IN" sz="3200" dirty="0">
                <a:solidFill>
                  <a:schemeClr val="tx1"/>
                </a:solidFill>
              </a:rPr>
              <a:t>1.launch ec2 instance </a:t>
            </a:r>
            <a:endParaRPr lang="en-IN" dirty="0">
              <a:solidFill>
                <a:schemeClr val="tx1"/>
              </a:solidFill>
            </a:endParaRPr>
          </a:p>
        </p:txBody>
      </p:sp>
      <p:sp>
        <p:nvSpPr>
          <p:cNvPr id="3" name="Content Placeholder 2">
            <a:extLst>
              <a:ext uri="{FF2B5EF4-FFF2-40B4-BE49-F238E27FC236}">
                <a16:creationId xmlns:a16="http://schemas.microsoft.com/office/drawing/2014/main" id="{75B389AD-54A2-5975-E50C-9E294BB48307}"/>
              </a:ext>
            </a:extLst>
          </p:cNvPr>
          <p:cNvSpPr>
            <a:spLocks noGrp="1"/>
          </p:cNvSpPr>
          <p:nvPr>
            <p:ph idx="1"/>
          </p:nvPr>
        </p:nvSpPr>
        <p:spPr/>
        <p:txBody>
          <a:bodyPr/>
          <a:lstStyle/>
          <a:p>
            <a:r>
              <a:rPr lang="en-IN" dirty="0"/>
              <a:t> Login to AWS Console </a:t>
            </a:r>
          </a:p>
          <a:p>
            <a:r>
              <a:rPr lang="en-IN" dirty="0"/>
              <a:t>Navigate to EC2.</a:t>
            </a:r>
          </a:p>
          <a:p>
            <a:r>
              <a:rPr lang="en-IN" dirty="0"/>
              <a:t>Click "Launch Instance." </a:t>
            </a:r>
          </a:p>
          <a:p>
            <a:r>
              <a:rPr lang="en-IN" dirty="0"/>
              <a:t>Choose the "t2.micro" instance type. </a:t>
            </a:r>
          </a:p>
          <a:p>
            <a:r>
              <a:rPr lang="en-IN" dirty="0"/>
              <a:t>Configure other settings (VPC, security groups, key pair, etc.). </a:t>
            </a:r>
          </a:p>
          <a:p>
            <a:r>
              <a:rPr lang="en-IN" dirty="0"/>
              <a:t>Security groups Port - 8080 for Jenkins , Port - 3000 for Docker</a:t>
            </a:r>
          </a:p>
        </p:txBody>
      </p:sp>
    </p:spTree>
    <p:extLst>
      <p:ext uri="{BB962C8B-B14F-4D97-AF65-F5344CB8AC3E}">
        <p14:creationId xmlns:p14="http://schemas.microsoft.com/office/powerpoint/2010/main" val="37893105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0B17F-2FD2-A998-9272-1629D08DCEEF}"/>
              </a:ext>
            </a:extLst>
          </p:cNvPr>
          <p:cNvSpPr>
            <a:spLocks noGrp="1"/>
          </p:cNvSpPr>
          <p:nvPr>
            <p:ph type="title"/>
          </p:nvPr>
        </p:nvSpPr>
        <p:spPr/>
        <p:txBody>
          <a:bodyPr/>
          <a:lstStyle/>
          <a:p>
            <a:r>
              <a:rPr lang="en-IN" dirty="0"/>
              <a:t>5. Create Jenkins Pipeline:</a:t>
            </a:r>
          </a:p>
        </p:txBody>
      </p:sp>
      <p:sp>
        <p:nvSpPr>
          <p:cNvPr id="3" name="Content Placeholder 2">
            <a:extLst>
              <a:ext uri="{FF2B5EF4-FFF2-40B4-BE49-F238E27FC236}">
                <a16:creationId xmlns:a16="http://schemas.microsoft.com/office/drawing/2014/main" id="{888F24EE-0BD6-CA85-49A0-9BA91278FFD0}"/>
              </a:ext>
            </a:extLst>
          </p:cNvPr>
          <p:cNvSpPr>
            <a:spLocks noGrp="1"/>
          </p:cNvSpPr>
          <p:nvPr>
            <p:ph idx="1"/>
          </p:nvPr>
        </p:nvSpPr>
        <p:spPr/>
        <p:txBody>
          <a:bodyPr/>
          <a:lstStyle/>
          <a:p>
            <a:r>
              <a:rPr lang="en-US" sz="2000" dirty="0"/>
              <a:t>a. Write a </a:t>
            </a:r>
            <a:r>
              <a:rPr lang="en-US" sz="2000" dirty="0" err="1"/>
              <a:t>Jenkinsfile</a:t>
            </a:r>
            <a:r>
              <a:rPr lang="en-US" sz="2000" dirty="0"/>
              <a:t> (declarative or scripted pipeline) to define the CI/CD stages:</a:t>
            </a:r>
          </a:p>
          <a:p>
            <a:endParaRPr lang="en-US" sz="2000" dirty="0"/>
          </a:p>
          <a:p>
            <a:pPr marL="0" indent="0">
              <a:buNone/>
            </a:pPr>
            <a:r>
              <a:rPr lang="en-US" dirty="0"/>
              <a:t> </a:t>
            </a:r>
            <a:r>
              <a:rPr lang="en-US" dirty="0" err="1"/>
              <a:t>i</a:t>
            </a:r>
            <a:r>
              <a:rPr lang="en-US" dirty="0"/>
              <a:t>. Build Stage: Pull the code from the Git repository, compile/build the application. </a:t>
            </a:r>
          </a:p>
          <a:p>
            <a:pPr marL="0" indent="0">
              <a:buNone/>
            </a:pPr>
            <a:r>
              <a:rPr lang="en-US" dirty="0"/>
              <a:t>ii. Test Stage: Run automated tests (unit tests, integration tests, etc.) on the built application. </a:t>
            </a:r>
          </a:p>
          <a:p>
            <a:pPr marL="0" indent="0">
              <a:buNone/>
            </a:pPr>
            <a:r>
              <a:rPr lang="en-US" dirty="0"/>
              <a:t>iii. Deploy Stage: Package the application into a Docker container, push the container to Docker</a:t>
            </a:r>
            <a:endParaRPr lang="en-IN" dirty="0"/>
          </a:p>
        </p:txBody>
      </p:sp>
    </p:spTree>
    <p:extLst>
      <p:ext uri="{BB962C8B-B14F-4D97-AF65-F5344CB8AC3E}">
        <p14:creationId xmlns:p14="http://schemas.microsoft.com/office/powerpoint/2010/main" val="22944570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9DF4A-DF61-BBCF-08AD-1FC9983CA3A1}"/>
              </a:ext>
            </a:extLst>
          </p:cNvPr>
          <p:cNvSpPr>
            <a:spLocks noGrp="1"/>
          </p:cNvSpPr>
          <p:nvPr>
            <p:ph type="title"/>
          </p:nvPr>
        </p:nvSpPr>
        <p:spPr/>
        <p:txBody>
          <a:bodyPr/>
          <a:lstStyle/>
          <a:p>
            <a:r>
              <a:rPr lang="en-US" dirty="0"/>
              <a:t>Jenkins file</a:t>
            </a:r>
            <a:endParaRPr lang="en-IN" dirty="0"/>
          </a:p>
        </p:txBody>
      </p:sp>
      <p:sp>
        <p:nvSpPr>
          <p:cNvPr id="3" name="Content Placeholder 2">
            <a:extLst>
              <a:ext uri="{FF2B5EF4-FFF2-40B4-BE49-F238E27FC236}">
                <a16:creationId xmlns:a16="http://schemas.microsoft.com/office/drawing/2014/main" id="{31CE7D56-473C-417C-81DA-B355FDE32DF8}"/>
              </a:ext>
            </a:extLst>
          </p:cNvPr>
          <p:cNvSpPr>
            <a:spLocks noGrp="1"/>
          </p:cNvSpPr>
          <p:nvPr>
            <p:ph idx="1"/>
          </p:nvPr>
        </p:nvSpPr>
        <p:spPr>
          <a:xfrm>
            <a:off x="677333" y="1488830"/>
            <a:ext cx="8959035" cy="5240215"/>
          </a:xfrm>
        </p:spPr>
        <p:txBody>
          <a:bodyPr>
            <a:normAutofit fontScale="40000" lnSpcReduction="20000"/>
          </a:bodyPr>
          <a:lstStyle/>
          <a:p>
            <a:pPr marL="0" indent="0">
              <a:buNone/>
            </a:pPr>
            <a:r>
              <a:rPr lang="en-IN" sz="2800" dirty="0"/>
              <a:t>pipeline {</a:t>
            </a:r>
          </a:p>
          <a:p>
            <a:pPr marL="0" indent="0">
              <a:buNone/>
            </a:pPr>
            <a:r>
              <a:rPr lang="en-IN" sz="2800" dirty="0"/>
              <a:t>    agent any</a:t>
            </a:r>
          </a:p>
          <a:p>
            <a:pPr marL="0" indent="0">
              <a:buNone/>
            </a:pPr>
            <a:r>
              <a:rPr lang="en-IN" sz="2800" dirty="0"/>
              <a:t>    environment {</a:t>
            </a:r>
          </a:p>
          <a:p>
            <a:pPr marL="0" indent="0">
              <a:buNone/>
            </a:pPr>
            <a:r>
              <a:rPr lang="en-IN" sz="2800" dirty="0"/>
              <a:t>        </a:t>
            </a:r>
            <a:r>
              <a:rPr lang="en-IN" sz="2800" dirty="0" err="1"/>
              <a:t>registryCredential</a:t>
            </a:r>
            <a:r>
              <a:rPr lang="en-IN" sz="2800" dirty="0"/>
              <a:t> = 'fff7dd97-46b0-492a-b321-730e5dda70fd’ </a:t>
            </a:r>
          </a:p>
          <a:p>
            <a:pPr marL="0" indent="0">
              <a:buNone/>
            </a:pPr>
            <a:r>
              <a:rPr lang="en-IN" sz="2800" dirty="0"/>
              <a:t>        </a:t>
            </a:r>
            <a:r>
              <a:rPr lang="en-IN" sz="2800" dirty="0" err="1"/>
              <a:t>dockerImage</a:t>
            </a:r>
            <a:r>
              <a:rPr lang="en-IN" sz="2800" dirty="0"/>
              <a:t> = '</a:t>
            </a:r>
            <a:r>
              <a:rPr lang="en-IN" sz="2800" dirty="0" err="1"/>
              <a:t>karunakale</a:t>
            </a:r>
            <a:r>
              <a:rPr lang="en-IN" sz="2800" dirty="0"/>
              <a:t>/interncarrer_task1:latest’ </a:t>
            </a:r>
          </a:p>
          <a:p>
            <a:pPr marL="0" indent="0">
              <a:buNone/>
            </a:pPr>
            <a:r>
              <a:rPr lang="en-IN" sz="2800" dirty="0"/>
              <a:t>    }</a:t>
            </a:r>
          </a:p>
          <a:p>
            <a:pPr marL="0" indent="0">
              <a:buNone/>
            </a:pPr>
            <a:r>
              <a:rPr lang="en-IN" sz="2800" dirty="0"/>
              <a:t>    stages {</a:t>
            </a:r>
          </a:p>
          <a:p>
            <a:pPr marL="0" indent="0">
              <a:buNone/>
            </a:pPr>
            <a:r>
              <a:rPr lang="en-IN" sz="2800" dirty="0"/>
              <a:t>        stage('Checkout') {</a:t>
            </a:r>
          </a:p>
          <a:p>
            <a:pPr marL="0" indent="0">
              <a:buNone/>
            </a:pPr>
            <a:r>
              <a:rPr lang="en-IN" sz="2800" dirty="0"/>
              <a:t>            steps {</a:t>
            </a:r>
          </a:p>
          <a:p>
            <a:pPr marL="0" indent="0">
              <a:buNone/>
            </a:pPr>
            <a:r>
              <a:rPr lang="en-IN" sz="2800" dirty="0"/>
              <a:t>                script {</a:t>
            </a:r>
          </a:p>
          <a:p>
            <a:pPr marL="0" indent="0">
              <a:buNone/>
            </a:pPr>
            <a:r>
              <a:rPr lang="en-IN" sz="2800" dirty="0"/>
              <a:t>                    // Cloning the Git repository</a:t>
            </a:r>
          </a:p>
          <a:p>
            <a:pPr marL="0" indent="0">
              <a:buNone/>
            </a:pPr>
            <a:r>
              <a:rPr lang="en-IN" sz="2800" dirty="0"/>
              <a:t>                    git branch: 'main', </a:t>
            </a:r>
            <a:r>
              <a:rPr lang="en-IN" sz="2800" dirty="0" err="1"/>
              <a:t>credentialsId</a:t>
            </a:r>
            <a:r>
              <a:rPr lang="en-IN" sz="2800" dirty="0"/>
              <a:t>: '6851e16d-095f-4a92-9d22-0f8e671a69ee', url: 'https://github.com/</a:t>
            </a:r>
            <a:r>
              <a:rPr lang="en-IN" sz="2800" dirty="0" err="1"/>
              <a:t>karunakale</a:t>
            </a:r>
            <a:r>
              <a:rPr lang="en-IN" sz="2800" dirty="0"/>
              <a:t>/interncarrier_task1.git'</a:t>
            </a:r>
          </a:p>
          <a:p>
            <a:pPr marL="0" indent="0">
              <a:buNone/>
            </a:pPr>
            <a:r>
              <a:rPr lang="en-IN" sz="2800" dirty="0"/>
              <a:t>                }</a:t>
            </a:r>
          </a:p>
          <a:p>
            <a:pPr marL="0" indent="0">
              <a:buNone/>
            </a:pPr>
            <a:r>
              <a:rPr lang="en-IN" sz="2800" dirty="0"/>
              <a:t>            }</a:t>
            </a:r>
          </a:p>
          <a:p>
            <a:pPr marL="0" indent="0">
              <a:buNone/>
            </a:pPr>
            <a:r>
              <a:rPr lang="en-IN" sz="2800" dirty="0"/>
              <a:t>        }</a:t>
            </a:r>
          </a:p>
          <a:p>
            <a:pPr marL="0" indent="0">
              <a:buNone/>
            </a:pPr>
            <a:endParaRPr lang="en-IN" sz="2800" dirty="0"/>
          </a:p>
          <a:p>
            <a:pPr marL="0" indent="0">
              <a:buNone/>
            </a:pPr>
            <a:r>
              <a:rPr lang="en-IN" sz="2800" dirty="0"/>
              <a:t>        stage('Build') {</a:t>
            </a:r>
          </a:p>
          <a:p>
            <a:pPr marL="0" indent="0">
              <a:buNone/>
            </a:pPr>
            <a:r>
              <a:rPr lang="en-IN" sz="2800" dirty="0"/>
              <a:t>            steps {</a:t>
            </a:r>
          </a:p>
          <a:p>
            <a:pPr marL="0" indent="0">
              <a:buNone/>
            </a:pPr>
            <a:r>
              <a:rPr lang="en-IN" sz="2800" dirty="0"/>
              <a:t>                script {</a:t>
            </a:r>
          </a:p>
          <a:p>
            <a:pPr marL="0" indent="0">
              <a:buNone/>
            </a:pPr>
            <a:endParaRPr lang="en-IN" dirty="0"/>
          </a:p>
        </p:txBody>
      </p:sp>
    </p:spTree>
    <p:extLst>
      <p:ext uri="{BB962C8B-B14F-4D97-AF65-F5344CB8AC3E}">
        <p14:creationId xmlns:p14="http://schemas.microsoft.com/office/powerpoint/2010/main" val="4865452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633DE1-22CB-FA50-03B5-551ED963B8DF}"/>
              </a:ext>
            </a:extLst>
          </p:cNvPr>
          <p:cNvSpPr txBox="1"/>
          <p:nvPr/>
        </p:nvSpPr>
        <p:spPr>
          <a:xfrm>
            <a:off x="199293" y="114955"/>
            <a:ext cx="11160370" cy="7478970"/>
          </a:xfrm>
          <a:prstGeom prst="rect">
            <a:avLst/>
          </a:prstGeom>
          <a:noFill/>
        </p:spPr>
        <p:txBody>
          <a:bodyPr wrap="square">
            <a:spAutoFit/>
          </a:bodyPr>
          <a:lstStyle/>
          <a:p>
            <a:r>
              <a:rPr lang="en-IN" dirty="0"/>
              <a:t> </a:t>
            </a:r>
            <a:r>
              <a:rPr lang="en-IN" sz="1400" dirty="0"/>
              <a:t>def </a:t>
            </a:r>
            <a:r>
              <a:rPr lang="en-IN" sz="1400" dirty="0" err="1"/>
              <a:t>dockerImage</a:t>
            </a:r>
            <a:endParaRPr lang="en-IN" sz="1400" dirty="0"/>
          </a:p>
          <a:p>
            <a:r>
              <a:rPr lang="en-IN" sz="1400" dirty="0"/>
              <a:t>                    // Building Docker image</a:t>
            </a:r>
          </a:p>
          <a:p>
            <a:r>
              <a:rPr lang="en-IN" sz="1400" dirty="0"/>
              <a:t>                    </a:t>
            </a:r>
            <a:r>
              <a:rPr lang="en-IN" sz="1400" dirty="0" err="1"/>
              <a:t>dockerImage</a:t>
            </a:r>
            <a:r>
              <a:rPr lang="en-IN" sz="1400" dirty="0"/>
              <a:t> = </a:t>
            </a:r>
            <a:r>
              <a:rPr lang="en-IN" sz="1400" dirty="0" err="1"/>
              <a:t>docker.build</a:t>
            </a:r>
            <a:r>
              <a:rPr lang="en-IN" sz="1400" dirty="0"/>
              <a:t>("</a:t>
            </a:r>
            <a:r>
              <a:rPr lang="en-IN" sz="1400" dirty="0" err="1"/>
              <a:t>karunakale</a:t>
            </a:r>
            <a:r>
              <a:rPr lang="en-IN" sz="1400" dirty="0"/>
              <a:t>/interncarrer_task1")</a:t>
            </a:r>
          </a:p>
          <a:p>
            <a:r>
              <a:rPr lang="en-IN" sz="1400" dirty="0"/>
              <a:t>                }</a:t>
            </a:r>
          </a:p>
          <a:p>
            <a:r>
              <a:rPr lang="en-IN" sz="1400" dirty="0"/>
              <a:t>            }</a:t>
            </a:r>
          </a:p>
          <a:p>
            <a:r>
              <a:rPr lang="en-IN" sz="1400" dirty="0"/>
              <a:t>        }</a:t>
            </a:r>
          </a:p>
          <a:p>
            <a:endParaRPr lang="en-IN" sz="1400" dirty="0"/>
          </a:p>
          <a:p>
            <a:endParaRPr lang="en-IN" sz="1400" dirty="0"/>
          </a:p>
          <a:p>
            <a:r>
              <a:rPr lang="en-IN" sz="1400" dirty="0"/>
              <a:t>        stage('Tag and Push to Docker Registry') {</a:t>
            </a:r>
          </a:p>
          <a:p>
            <a:r>
              <a:rPr lang="en-IN" sz="1400" dirty="0"/>
              <a:t>            steps {</a:t>
            </a:r>
          </a:p>
          <a:p>
            <a:r>
              <a:rPr lang="en-IN" sz="1400" dirty="0"/>
              <a:t>                script {</a:t>
            </a:r>
          </a:p>
          <a:p>
            <a:r>
              <a:rPr lang="en-IN" sz="1400" dirty="0"/>
              <a:t>                    // Login to Docker Hub</a:t>
            </a:r>
          </a:p>
          <a:p>
            <a:r>
              <a:rPr lang="en-IN" sz="1400" dirty="0"/>
              <a:t>                    </a:t>
            </a:r>
            <a:r>
              <a:rPr lang="en-IN" sz="1400" dirty="0" err="1"/>
              <a:t>sh</a:t>
            </a:r>
            <a:r>
              <a:rPr lang="en-IN" sz="1400" dirty="0"/>
              <a:t> 'docker login -u </a:t>
            </a:r>
            <a:r>
              <a:rPr lang="en-IN" sz="1400" dirty="0" err="1"/>
              <a:t>karunakale</a:t>
            </a:r>
            <a:r>
              <a:rPr lang="en-IN" sz="1400" dirty="0"/>
              <a:t> -p Karuna@pradip15'</a:t>
            </a:r>
          </a:p>
          <a:p>
            <a:endParaRPr lang="en-IN" sz="1400" dirty="0"/>
          </a:p>
          <a:p>
            <a:r>
              <a:rPr lang="en-IN" sz="1400" dirty="0"/>
              <a:t>                    // Tag the Docker image</a:t>
            </a:r>
          </a:p>
          <a:p>
            <a:r>
              <a:rPr lang="en-IN" sz="1400" dirty="0"/>
              <a:t>                    </a:t>
            </a:r>
            <a:r>
              <a:rPr lang="en-IN" sz="1400" dirty="0" err="1"/>
              <a:t>sh</a:t>
            </a:r>
            <a:r>
              <a:rPr lang="en-IN" sz="1400" dirty="0"/>
              <a:t> 'docker tag </a:t>
            </a:r>
            <a:r>
              <a:rPr lang="en-IN" sz="1400" dirty="0" err="1"/>
              <a:t>karunakale</a:t>
            </a:r>
            <a:r>
              <a:rPr lang="en-IN" sz="1400" dirty="0"/>
              <a:t>/interncarrer_task1:latest </a:t>
            </a:r>
            <a:r>
              <a:rPr lang="en-IN" sz="1400" dirty="0" err="1"/>
              <a:t>karunakale</a:t>
            </a:r>
            <a:r>
              <a:rPr lang="en-IN" sz="1400" dirty="0"/>
              <a:t>/interncarrer_task1:v1.0' </a:t>
            </a:r>
          </a:p>
          <a:p>
            <a:endParaRPr lang="en-IN" sz="1400" dirty="0"/>
          </a:p>
          <a:p>
            <a:r>
              <a:rPr lang="en-IN" sz="1400" dirty="0"/>
              <a:t>                    // Push the Docker image to Docker Hub</a:t>
            </a:r>
          </a:p>
          <a:p>
            <a:r>
              <a:rPr lang="en-IN" sz="1400" dirty="0"/>
              <a:t>                    </a:t>
            </a:r>
            <a:r>
              <a:rPr lang="en-IN" sz="1400" dirty="0" err="1"/>
              <a:t>sh</a:t>
            </a:r>
            <a:r>
              <a:rPr lang="en-IN" sz="1400" dirty="0"/>
              <a:t> 'docker push </a:t>
            </a:r>
            <a:r>
              <a:rPr lang="en-IN" sz="1400" dirty="0" err="1"/>
              <a:t>karunakale</a:t>
            </a:r>
            <a:r>
              <a:rPr lang="en-IN" sz="1400" dirty="0"/>
              <a:t>/interncarrer_task1:latest'</a:t>
            </a:r>
          </a:p>
          <a:p>
            <a:r>
              <a:rPr lang="en-IN" sz="1400" dirty="0"/>
              <a:t>                }</a:t>
            </a:r>
          </a:p>
          <a:p>
            <a:r>
              <a:rPr lang="en-IN" sz="1400" dirty="0"/>
              <a:t>            }</a:t>
            </a:r>
          </a:p>
          <a:p>
            <a:r>
              <a:rPr lang="en-IN" sz="1400" dirty="0"/>
              <a:t>        }</a:t>
            </a:r>
          </a:p>
          <a:p>
            <a:endParaRPr lang="en-IN" sz="1400" dirty="0"/>
          </a:p>
          <a:p>
            <a:r>
              <a:rPr lang="en-IN" sz="1400" dirty="0"/>
              <a:t>        stage('Deploy') {</a:t>
            </a:r>
          </a:p>
          <a:p>
            <a:r>
              <a:rPr lang="en-IN" sz="1400" dirty="0"/>
              <a:t>            steps {</a:t>
            </a:r>
          </a:p>
          <a:p>
            <a:r>
              <a:rPr lang="en-IN" sz="1400" dirty="0"/>
              <a:t>                script {</a:t>
            </a:r>
          </a:p>
          <a:p>
            <a:r>
              <a:rPr lang="en-IN" sz="1400" dirty="0"/>
              <a:t>                    // Deploying the Docker image</a:t>
            </a:r>
          </a:p>
          <a:p>
            <a:r>
              <a:rPr lang="en-IN" sz="1400" dirty="0"/>
              <a:t>                    </a:t>
            </a:r>
            <a:r>
              <a:rPr lang="en-IN" sz="1400" dirty="0" err="1"/>
              <a:t>sh</a:t>
            </a:r>
            <a:r>
              <a:rPr lang="en-IN" sz="1400" dirty="0"/>
              <a:t> 'docker run -d -p 3000:3000 </a:t>
            </a:r>
            <a:r>
              <a:rPr lang="en-IN" sz="1400" dirty="0" err="1"/>
              <a:t>karunakale</a:t>
            </a:r>
            <a:r>
              <a:rPr lang="en-IN" sz="1400" dirty="0"/>
              <a:t>/interncarrer_task1:latest'</a:t>
            </a:r>
          </a:p>
          <a:p>
            <a:r>
              <a:rPr lang="en-IN" sz="1400" dirty="0"/>
              <a:t>                }</a:t>
            </a:r>
          </a:p>
          <a:p>
            <a:r>
              <a:rPr lang="en-IN" sz="1400" dirty="0"/>
              <a:t>            }</a:t>
            </a:r>
          </a:p>
          <a:p>
            <a:r>
              <a:rPr lang="en-IN" sz="1400" dirty="0"/>
              <a:t>        }</a:t>
            </a:r>
          </a:p>
          <a:p>
            <a:r>
              <a:rPr lang="en-IN" sz="1400" dirty="0"/>
              <a:t>    }</a:t>
            </a:r>
          </a:p>
          <a:p>
            <a:r>
              <a:rPr lang="en-IN" sz="1400" dirty="0"/>
              <a:t>}</a:t>
            </a:r>
            <a:endParaRPr lang="en-IN" dirty="0"/>
          </a:p>
        </p:txBody>
      </p:sp>
    </p:spTree>
    <p:extLst>
      <p:ext uri="{BB962C8B-B14F-4D97-AF65-F5344CB8AC3E}">
        <p14:creationId xmlns:p14="http://schemas.microsoft.com/office/powerpoint/2010/main" val="4351628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E6988-CF3C-5EF9-99F1-B7C552ADC632}"/>
              </a:ext>
            </a:extLst>
          </p:cNvPr>
          <p:cNvSpPr>
            <a:spLocks noGrp="1"/>
          </p:cNvSpPr>
          <p:nvPr>
            <p:ph type="title"/>
          </p:nvPr>
        </p:nvSpPr>
        <p:spPr/>
        <p:txBody>
          <a:bodyPr/>
          <a:lstStyle/>
          <a:p>
            <a:r>
              <a:rPr lang="en-IN" dirty="0"/>
              <a:t>6. Configure Docker:</a:t>
            </a:r>
          </a:p>
        </p:txBody>
      </p:sp>
      <p:sp>
        <p:nvSpPr>
          <p:cNvPr id="3" name="Content Placeholder 2">
            <a:extLst>
              <a:ext uri="{FF2B5EF4-FFF2-40B4-BE49-F238E27FC236}">
                <a16:creationId xmlns:a16="http://schemas.microsoft.com/office/drawing/2014/main" id="{D9388EE0-49E5-6072-298D-EE0F2F26E852}"/>
              </a:ext>
            </a:extLst>
          </p:cNvPr>
          <p:cNvSpPr>
            <a:spLocks noGrp="1"/>
          </p:cNvSpPr>
          <p:nvPr>
            <p:ph idx="1"/>
          </p:nvPr>
        </p:nvSpPr>
        <p:spPr>
          <a:xfrm>
            <a:off x="677334" y="1828800"/>
            <a:ext cx="8596668" cy="4829907"/>
          </a:xfrm>
        </p:spPr>
        <p:txBody>
          <a:bodyPr/>
          <a:lstStyle/>
          <a:p>
            <a:r>
              <a:rPr lang="en-US" sz="2800" dirty="0"/>
              <a:t>Docker :- </a:t>
            </a:r>
          </a:p>
          <a:p>
            <a:pPr marL="0" indent="0">
              <a:buNone/>
            </a:pPr>
            <a:r>
              <a:rPr lang="en-US" sz="2000" dirty="0"/>
              <a:t>Docker is a tool designed to make it easier to create, deploy, and run applications by using containers. Containers allow a developer to package up an application with all of the parts it needs, such as libraries and other dependencies, and ship it all out as one package. By doing so, thanks to the container, the developer can rest assured that the application will run on any other Linux machine regardless of any customized settings that machine might have that could differ from the machine used for writing and testing the code. In a way, Docker is a bit like a virtual machine.</a:t>
            </a:r>
            <a:endParaRPr lang="en-IN" sz="2000" dirty="0"/>
          </a:p>
        </p:txBody>
      </p:sp>
    </p:spTree>
    <p:extLst>
      <p:ext uri="{BB962C8B-B14F-4D97-AF65-F5344CB8AC3E}">
        <p14:creationId xmlns:p14="http://schemas.microsoft.com/office/powerpoint/2010/main" val="20747984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148081-EAF5-5C0D-7409-3D07C1376CB6}"/>
              </a:ext>
            </a:extLst>
          </p:cNvPr>
          <p:cNvSpPr txBox="1"/>
          <p:nvPr/>
        </p:nvSpPr>
        <p:spPr>
          <a:xfrm>
            <a:off x="304800" y="1195754"/>
            <a:ext cx="9448800" cy="4154984"/>
          </a:xfrm>
          <a:prstGeom prst="rect">
            <a:avLst/>
          </a:prstGeom>
          <a:noFill/>
        </p:spPr>
        <p:txBody>
          <a:bodyPr wrap="square" rtlCol="0">
            <a:spAutoFit/>
          </a:bodyPr>
          <a:lstStyle/>
          <a:p>
            <a:r>
              <a:rPr lang="en-US" sz="2400" dirty="0"/>
              <a:t>But unlike a virtual machine, rather than creating a whole virtual operating system. </a:t>
            </a:r>
          </a:p>
          <a:p>
            <a:r>
              <a:rPr lang="en-US" sz="2400" dirty="0"/>
              <a:t>• Docker allows applications to use the same Linux kernel as the system that they're running on and only requires applications be shipped with things not already running on the host computer. </a:t>
            </a:r>
          </a:p>
          <a:p>
            <a:r>
              <a:rPr lang="en-US" sz="2400" dirty="0"/>
              <a:t>• This gives a significant performance boost and reduces the size of the application. </a:t>
            </a:r>
          </a:p>
          <a:p>
            <a:r>
              <a:rPr lang="en-US" sz="2400" dirty="0"/>
              <a:t>• And importantly, Docker is open source.</a:t>
            </a:r>
          </a:p>
          <a:p>
            <a:r>
              <a:rPr lang="en-US" sz="2400" dirty="0"/>
              <a:t>• This means that anyone can contribute to Docker and extend it to meet their own needs if they need additional features that aren't available out of the box.</a:t>
            </a:r>
            <a:endParaRPr lang="en-IN" sz="2400" dirty="0"/>
          </a:p>
        </p:txBody>
      </p:sp>
    </p:spTree>
    <p:extLst>
      <p:ext uri="{BB962C8B-B14F-4D97-AF65-F5344CB8AC3E}">
        <p14:creationId xmlns:p14="http://schemas.microsoft.com/office/powerpoint/2010/main" val="19798094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C4D6CA-838F-CDC3-3557-445A82020A06}"/>
              </a:ext>
            </a:extLst>
          </p:cNvPr>
          <p:cNvPicPr>
            <a:picLocks noChangeAspect="1"/>
          </p:cNvPicPr>
          <p:nvPr/>
        </p:nvPicPr>
        <p:blipFill>
          <a:blip r:embed="rId2"/>
          <a:stretch>
            <a:fillRect/>
          </a:stretch>
        </p:blipFill>
        <p:spPr>
          <a:xfrm>
            <a:off x="644769" y="1781175"/>
            <a:ext cx="8757139" cy="3740394"/>
          </a:xfrm>
          <a:prstGeom prst="rect">
            <a:avLst/>
          </a:prstGeom>
        </p:spPr>
      </p:pic>
      <p:sp>
        <p:nvSpPr>
          <p:cNvPr id="4" name="TextBox 3">
            <a:extLst>
              <a:ext uri="{FF2B5EF4-FFF2-40B4-BE49-F238E27FC236}">
                <a16:creationId xmlns:a16="http://schemas.microsoft.com/office/drawing/2014/main" id="{4F7AB1CD-4386-F13E-4052-84A8C682847C}"/>
              </a:ext>
            </a:extLst>
          </p:cNvPr>
          <p:cNvSpPr txBox="1"/>
          <p:nvPr/>
        </p:nvSpPr>
        <p:spPr>
          <a:xfrm>
            <a:off x="550985" y="492369"/>
            <a:ext cx="8850923" cy="461665"/>
          </a:xfrm>
          <a:prstGeom prst="rect">
            <a:avLst/>
          </a:prstGeom>
          <a:noFill/>
        </p:spPr>
        <p:txBody>
          <a:bodyPr wrap="square" rtlCol="0">
            <a:spAutoFit/>
          </a:bodyPr>
          <a:lstStyle/>
          <a:p>
            <a:r>
              <a:rPr lang="en-US" sz="2400" dirty="0"/>
              <a:t>Installing docker:</a:t>
            </a:r>
            <a:endParaRPr lang="en-IN" sz="2400" dirty="0"/>
          </a:p>
        </p:txBody>
      </p:sp>
    </p:spTree>
    <p:extLst>
      <p:ext uri="{BB962C8B-B14F-4D97-AF65-F5344CB8AC3E}">
        <p14:creationId xmlns:p14="http://schemas.microsoft.com/office/powerpoint/2010/main" val="21933355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93F976-0698-CFA2-101C-01BA39E584EF}"/>
              </a:ext>
            </a:extLst>
          </p:cNvPr>
          <p:cNvSpPr txBox="1"/>
          <p:nvPr/>
        </p:nvSpPr>
        <p:spPr>
          <a:xfrm>
            <a:off x="734523" y="562708"/>
            <a:ext cx="7354399" cy="400110"/>
          </a:xfrm>
          <a:prstGeom prst="rect">
            <a:avLst/>
          </a:prstGeom>
          <a:noFill/>
        </p:spPr>
        <p:txBody>
          <a:bodyPr wrap="square" rtlCol="0">
            <a:spAutoFit/>
          </a:bodyPr>
          <a:lstStyle/>
          <a:p>
            <a:r>
              <a:rPr lang="en-US" sz="2000" dirty="0"/>
              <a:t>Installing docker:</a:t>
            </a:r>
          </a:p>
        </p:txBody>
      </p:sp>
      <p:pic>
        <p:nvPicPr>
          <p:cNvPr id="6" name="Picture 5">
            <a:extLst>
              <a:ext uri="{FF2B5EF4-FFF2-40B4-BE49-F238E27FC236}">
                <a16:creationId xmlns:a16="http://schemas.microsoft.com/office/drawing/2014/main" id="{CAD1D780-A210-0E33-C2AB-0057DF81FF4A}"/>
              </a:ext>
            </a:extLst>
          </p:cNvPr>
          <p:cNvPicPr>
            <a:picLocks noChangeAspect="1"/>
          </p:cNvPicPr>
          <p:nvPr/>
        </p:nvPicPr>
        <p:blipFill>
          <a:blip r:embed="rId2"/>
          <a:stretch>
            <a:fillRect/>
          </a:stretch>
        </p:blipFill>
        <p:spPr>
          <a:xfrm>
            <a:off x="490538" y="1871662"/>
            <a:ext cx="9450632" cy="3825753"/>
          </a:xfrm>
          <a:prstGeom prst="rect">
            <a:avLst/>
          </a:prstGeom>
        </p:spPr>
      </p:pic>
    </p:spTree>
    <p:extLst>
      <p:ext uri="{BB962C8B-B14F-4D97-AF65-F5344CB8AC3E}">
        <p14:creationId xmlns:p14="http://schemas.microsoft.com/office/powerpoint/2010/main" val="32555158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7D3A6F-B836-93DE-39B7-A48C6A2E92CD}"/>
              </a:ext>
            </a:extLst>
          </p:cNvPr>
          <p:cNvPicPr>
            <a:picLocks noChangeAspect="1"/>
          </p:cNvPicPr>
          <p:nvPr/>
        </p:nvPicPr>
        <p:blipFill>
          <a:blip r:embed="rId2"/>
          <a:stretch>
            <a:fillRect/>
          </a:stretch>
        </p:blipFill>
        <p:spPr>
          <a:xfrm>
            <a:off x="618392" y="1290637"/>
            <a:ext cx="8305800" cy="4276725"/>
          </a:xfrm>
          <a:prstGeom prst="rect">
            <a:avLst/>
          </a:prstGeom>
        </p:spPr>
      </p:pic>
    </p:spTree>
    <p:extLst>
      <p:ext uri="{BB962C8B-B14F-4D97-AF65-F5344CB8AC3E}">
        <p14:creationId xmlns:p14="http://schemas.microsoft.com/office/powerpoint/2010/main" val="5099352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A0A1D5-E66A-9437-EACA-A0F6442FC9C9}"/>
              </a:ext>
            </a:extLst>
          </p:cNvPr>
          <p:cNvSpPr txBox="1"/>
          <p:nvPr/>
        </p:nvSpPr>
        <p:spPr>
          <a:xfrm>
            <a:off x="1093177" y="301842"/>
            <a:ext cx="5565531" cy="6278642"/>
          </a:xfrm>
          <a:prstGeom prst="rect">
            <a:avLst/>
          </a:prstGeom>
          <a:noFill/>
        </p:spPr>
        <p:txBody>
          <a:bodyPr wrap="square">
            <a:spAutoFit/>
          </a:bodyPr>
          <a:lstStyle/>
          <a:p>
            <a:r>
              <a:rPr lang="en-IN" dirty="0"/>
              <a:t>Creating a Docker file</a:t>
            </a:r>
          </a:p>
          <a:p>
            <a:r>
              <a:rPr lang="en-US" dirty="0"/>
              <a:t>Step 1 - Create a new directory</a:t>
            </a:r>
          </a:p>
          <a:p>
            <a:r>
              <a:rPr lang="en-US" dirty="0"/>
              <a:t>                </a:t>
            </a:r>
            <a:r>
              <a:rPr lang="en-US" dirty="0" err="1"/>
              <a:t>mkdir</a:t>
            </a:r>
            <a:r>
              <a:rPr lang="en-US" dirty="0"/>
              <a:t> node-app </a:t>
            </a:r>
          </a:p>
          <a:p>
            <a:r>
              <a:rPr lang="en-US" dirty="0"/>
              <a:t>                cd node-app</a:t>
            </a:r>
          </a:p>
          <a:p>
            <a:r>
              <a:rPr lang="en-US" dirty="0"/>
              <a:t>Step2-Create a file named </a:t>
            </a:r>
            <a:r>
              <a:rPr lang="en-US" dirty="0" err="1"/>
              <a:t>Dockerfile</a:t>
            </a:r>
            <a:endParaRPr lang="en-US" dirty="0"/>
          </a:p>
          <a:p>
            <a:r>
              <a:rPr lang="en-US" dirty="0"/>
              <a:t>              touch </a:t>
            </a:r>
            <a:r>
              <a:rPr lang="en-US" dirty="0" err="1"/>
              <a:t>Dockerfile</a:t>
            </a:r>
            <a:endParaRPr lang="en-US" dirty="0"/>
          </a:p>
          <a:p>
            <a:r>
              <a:rPr lang="en-IN" dirty="0"/>
              <a:t>Step3- </a:t>
            </a:r>
            <a:r>
              <a:rPr lang="en-US" dirty="0"/>
              <a:t>Open the "</a:t>
            </a:r>
            <a:r>
              <a:rPr lang="en-US" dirty="0" err="1"/>
              <a:t>Dockerfile</a:t>
            </a:r>
            <a:r>
              <a:rPr lang="en-US" dirty="0"/>
              <a:t>" file in a text editor and add the following lines</a:t>
            </a:r>
            <a:r>
              <a:rPr lang="en-IN" dirty="0"/>
              <a:t>:</a:t>
            </a:r>
          </a:p>
          <a:p>
            <a:endParaRPr lang="en-IN" dirty="0"/>
          </a:p>
          <a:p>
            <a:r>
              <a:rPr lang="en-US" sz="1200" dirty="0"/>
              <a:t># Use the official Node.js image as the base image</a:t>
            </a:r>
          </a:p>
          <a:p>
            <a:r>
              <a:rPr lang="en-US" sz="1200" dirty="0"/>
              <a:t>FROM node:14</a:t>
            </a:r>
          </a:p>
          <a:p>
            <a:endParaRPr lang="en-US" sz="1200" dirty="0"/>
          </a:p>
          <a:p>
            <a:r>
              <a:rPr lang="en-US" sz="1200" dirty="0"/>
              <a:t># Set the working directory in the container</a:t>
            </a:r>
          </a:p>
          <a:p>
            <a:r>
              <a:rPr lang="en-US" sz="1200" dirty="0"/>
              <a:t>WORKDIR /</a:t>
            </a:r>
            <a:r>
              <a:rPr lang="en-US" sz="1200" dirty="0" err="1"/>
              <a:t>usr</a:t>
            </a:r>
            <a:r>
              <a:rPr lang="en-US" sz="1200" dirty="0"/>
              <a:t>/</a:t>
            </a:r>
            <a:r>
              <a:rPr lang="en-US" sz="1200" dirty="0" err="1"/>
              <a:t>src</a:t>
            </a:r>
            <a:r>
              <a:rPr lang="en-US" sz="1200" dirty="0"/>
              <a:t>/app</a:t>
            </a:r>
          </a:p>
          <a:p>
            <a:endParaRPr lang="en-US" sz="1200" dirty="0"/>
          </a:p>
          <a:p>
            <a:r>
              <a:rPr lang="en-US" sz="1200" dirty="0"/>
              <a:t># Copy </a:t>
            </a:r>
            <a:r>
              <a:rPr lang="en-US" sz="1200" dirty="0" err="1"/>
              <a:t>package.json</a:t>
            </a:r>
            <a:r>
              <a:rPr lang="en-US" sz="1200" dirty="0"/>
              <a:t> and package-</a:t>
            </a:r>
            <a:r>
              <a:rPr lang="en-US" sz="1200" dirty="0" err="1"/>
              <a:t>lock.json</a:t>
            </a:r>
            <a:r>
              <a:rPr lang="en-US" sz="1200" dirty="0"/>
              <a:t> to the working directory</a:t>
            </a:r>
          </a:p>
          <a:p>
            <a:r>
              <a:rPr lang="en-US" sz="1200" dirty="0"/>
              <a:t>COPY package*.</a:t>
            </a:r>
            <a:r>
              <a:rPr lang="en-US" sz="1200" dirty="0" err="1"/>
              <a:t>json</a:t>
            </a:r>
            <a:r>
              <a:rPr lang="en-US" sz="1200" dirty="0"/>
              <a:t> ./</a:t>
            </a:r>
          </a:p>
          <a:p>
            <a:endParaRPr lang="en-US" sz="1200" dirty="0"/>
          </a:p>
          <a:p>
            <a:r>
              <a:rPr lang="en-US" sz="1200" dirty="0"/>
              <a:t># Install application dependencies</a:t>
            </a:r>
          </a:p>
          <a:p>
            <a:r>
              <a:rPr lang="en-US" sz="1200" dirty="0"/>
              <a:t>RUN </a:t>
            </a:r>
            <a:r>
              <a:rPr lang="en-US" sz="1200" dirty="0" err="1"/>
              <a:t>npm</a:t>
            </a:r>
            <a:r>
              <a:rPr lang="en-US" sz="1200" dirty="0"/>
              <a:t> install</a:t>
            </a:r>
          </a:p>
          <a:p>
            <a:endParaRPr lang="en-US" sz="1200" dirty="0"/>
          </a:p>
          <a:p>
            <a:r>
              <a:rPr lang="en-US" sz="1200" dirty="0"/>
              <a:t># Bundle app source</a:t>
            </a:r>
          </a:p>
          <a:p>
            <a:r>
              <a:rPr lang="en-US" sz="1200" dirty="0"/>
              <a:t>COPY . .</a:t>
            </a:r>
          </a:p>
          <a:p>
            <a:endParaRPr lang="en-US" sz="1200" dirty="0"/>
          </a:p>
          <a:p>
            <a:r>
              <a:rPr lang="en-US" sz="1200" dirty="0"/>
              <a:t># Expose the port your app runs on</a:t>
            </a:r>
          </a:p>
          <a:p>
            <a:r>
              <a:rPr lang="en-US" sz="1200" dirty="0"/>
              <a:t>EXPOSE 3000</a:t>
            </a:r>
          </a:p>
          <a:p>
            <a:endParaRPr lang="en-US" sz="1200" dirty="0"/>
          </a:p>
          <a:p>
            <a:r>
              <a:rPr lang="en-US" sz="1200" dirty="0"/>
              <a:t># Define the command to run your app using </a:t>
            </a:r>
            <a:r>
              <a:rPr lang="en-US" sz="1200" dirty="0" err="1"/>
              <a:t>npm</a:t>
            </a:r>
            <a:endParaRPr lang="en-US" sz="1200" dirty="0"/>
          </a:p>
          <a:p>
            <a:r>
              <a:rPr lang="en-US" sz="1200" dirty="0"/>
              <a:t>CMD [ "node", "app.js" ]</a:t>
            </a:r>
          </a:p>
        </p:txBody>
      </p:sp>
    </p:spTree>
    <p:extLst>
      <p:ext uri="{BB962C8B-B14F-4D97-AF65-F5344CB8AC3E}">
        <p14:creationId xmlns:p14="http://schemas.microsoft.com/office/powerpoint/2010/main" val="15722286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43DABB-42EC-9ABF-1706-AD82254FC58E}"/>
              </a:ext>
            </a:extLst>
          </p:cNvPr>
          <p:cNvSpPr txBox="1"/>
          <p:nvPr/>
        </p:nvSpPr>
        <p:spPr>
          <a:xfrm>
            <a:off x="987670" y="1123800"/>
            <a:ext cx="8144607" cy="5293757"/>
          </a:xfrm>
          <a:prstGeom prst="rect">
            <a:avLst/>
          </a:prstGeom>
          <a:noFill/>
        </p:spPr>
        <p:txBody>
          <a:bodyPr wrap="square">
            <a:spAutoFit/>
          </a:bodyPr>
          <a:lstStyle/>
          <a:p>
            <a:r>
              <a:rPr lang="en-US" dirty="0"/>
              <a:t>Step4- Start docker &amp; Build docker image from </a:t>
            </a:r>
            <a:r>
              <a:rPr lang="en-US" dirty="0" err="1"/>
              <a:t>dockerfile</a:t>
            </a:r>
            <a:r>
              <a:rPr lang="en-US" dirty="0"/>
              <a:t>       </a:t>
            </a:r>
          </a:p>
          <a:p>
            <a:r>
              <a:rPr lang="en-US" dirty="0"/>
              <a:t>            docker build -t node-app . </a:t>
            </a:r>
          </a:p>
          <a:p>
            <a:endParaRPr lang="en-US" dirty="0"/>
          </a:p>
          <a:p>
            <a:r>
              <a:rPr lang="en-US" dirty="0"/>
              <a:t>This command builds a new Docker image with the tag “node-app" using the </a:t>
            </a:r>
            <a:r>
              <a:rPr lang="en-US" dirty="0" err="1"/>
              <a:t>Dockerfile</a:t>
            </a:r>
            <a:r>
              <a:rPr lang="en-US" dirty="0"/>
              <a:t> in the current directory.</a:t>
            </a:r>
          </a:p>
          <a:p>
            <a:endParaRPr lang="en-US" dirty="0"/>
          </a:p>
          <a:p>
            <a:r>
              <a:rPr lang="en-US" dirty="0"/>
              <a:t> Step5 - Run docker container from the image </a:t>
            </a:r>
          </a:p>
          <a:p>
            <a:r>
              <a:rPr lang="en-US" dirty="0"/>
              <a:t>              docker run -p 3000:3000 node-app </a:t>
            </a:r>
          </a:p>
          <a:p>
            <a:endParaRPr lang="en-US" dirty="0"/>
          </a:p>
          <a:p>
            <a:r>
              <a:rPr lang="en-US" sz="2400" b="0" i="0" dirty="0">
                <a:effectLst/>
                <a:highlight>
                  <a:srgbClr val="E4E4E7"/>
                </a:highlight>
                <a:latin typeface="__DM_Sans_0dfae3"/>
              </a:rPr>
              <a:t>This command maps port 3000 on the host machine to port 3000 inside the container, allowing external access to the Node.js application running within the container.</a:t>
            </a:r>
          </a:p>
          <a:p>
            <a:endParaRPr lang="en-US" sz="2400" dirty="0">
              <a:highlight>
                <a:srgbClr val="E4E4E7"/>
              </a:highlight>
              <a:latin typeface="__DM_Sans_0dfae3"/>
            </a:endParaRPr>
          </a:p>
          <a:p>
            <a:r>
              <a:rPr lang="en-US" sz="3200" dirty="0">
                <a:highlight>
                  <a:srgbClr val="E4E4E7"/>
                </a:highlight>
                <a:latin typeface="__DM_Sans_0dfae3"/>
              </a:rPr>
              <a:t>OR </a:t>
            </a:r>
          </a:p>
          <a:p>
            <a:endParaRPr lang="en-US" sz="2400" dirty="0">
              <a:highlight>
                <a:srgbClr val="E4E4E7"/>
              </a:highlight>
              <a:latin typeface="__DM_Sans_0dfae3"/>
            </a:endParaRPr>
          </a:p>
          <a:p>
            <a:endParaRPr lang="en-IN" sz="2400" dirty="0"/>
          </a:p>
        </p:txBody>
      </p:sp>
    </p:spTree>
    <p:extLst>
      <p:ext uri="{BB962C8B-B14F-4D97-AF65-F5344CB8AC3E}">
        <p14:creationId xmlns:p14="http://schemas.microsoft.com/office/powerpoint/2010/main" val="3452486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148627-30F9-73E1-7179-1AE5F78204E2}"/>
              </a:ext>
            </a:extLst>
          </p:cNvPr>
          <p:cNvPicPr>
            <a:picLocks noChangeAspect="1"/>
          </p:cNvPicPr>
          <p:nvPr/>
        </p:nvPicPr>
        <p:blipFill>
          <a:blip r:embed="rId2"/>
          <a:stretch>
            <a:fillRect/>
          </a:stretch>
        </p:blipFill>
        <p:spPr>
          <a:xfrm>
            <a:off x="621323" y="945437"/>
            <a:ext cx="8575687" cy="4751978"/>
          </a:xfrm>
          <a:prstGeom prst="rect">
            <a:avLst/>
          </a:prstGeom>
        </p:spPr>
      </p:pic>
    </p:spTree>
    <p:extLst>
      <p:ext uri="{BB962C8B-B14F-4D97-AF65-F5344CB8AC3E}">
        <p14:creationId xmlns:p14="http://schemas.microsoft.com/office/powerpoint/2010/main" val="7114439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B9AE4B-5718-98C1-5AB6-1BE1376A1CAA}"/>
              </a:ext>
            </a:extLst>
          </p:cNvPr>
          <p:cNvSpPr txBox="1"/>
          <p:nvPr/>
        </p:nvSpPr>
        <p:spPr>
          <a:xfrm>
            <a:off x="855785" y="668215"/>
            <a:ext cx="7784123" cy="3693319"/>
          </a:xfrm>
          <a:prstGeom prst="rect">
            <a:avLst/>
          </a:prstGeom>
          <a:noFill/>
        </p:spPr>
        <p:txBody>
          <a:bodyPr wrap="square" rtlCol="0">
            <a:spAutoFit/>
          </a:bodyPr>
          <a:lstStyle/>
          <a:p>
            <a:r>
              <a:rPr lang="en-US" dirty="0"/>
              <a:t>If we have already created the  </a:t>
            </a:r>
            <a:r>
              <a:rPr lang="en-US" dirty="0" err="1"/>
              <a:t>dockerfile</a:t>
            </a:r>
            <a:r>
              <a:rPr lang="en-US" dirty="0"/>
              <a:t> in the visual studio in the web application folder then after cloning the repository,</a:t>
            </a:r>
          </a:p>
          <a:p>
            <a:r>
              <a:rPr lang="en-US" dirty="0"/>
              <a:t>Change the file</a:t>
            </a:r>
          </a:p>
          <a:p>
            <a:r>
              <a:rPr lang="en-US" dirty="0"/>
              <a:t>  -&gt; $ cd interncarrier_task1</a:t>
            </a:r>
          </a:p>
          <a:p>
            <a:endParaRPr lang="en-US" dirty="0"/>
          </a:p>
          <a:p>
            <a:r>
              <a:rPr lang="en-US" dirty="0"/>
              <a:t>Then build the image here </a:t>
            </a:r>
          </a:p>
          <a:p>
            <a:r>
              <a:rPr lang="en-US" dirty="0"/>
              <a:t>  -&gt;$ </a:t>
            </a:r>
            <a:r>
              <a:rPr lang="en-US" dirty="0" err="1"/>
              <a:t>sudo</a:t>
            </a:r>
            <a:r>
              <a:rPr lang="en-US" dirty="0"/>
              <a:t> docker built –t node-app .</a:t>
            </a:r>
          </a:p>
          <a:p>
            <a:endParaRPr lang="en-US" dirty="0"/>
          </a:p>
          <a:p>
            <a:r>
              <a:rPr lang="en-US" dirty="0"/>
              <a:t>After the built of image, run the container </a:t>
            </a:r>
          </a:p>
          <a:p>
            <a:r>
              <a:rPr lang="en-US" dirty="0"/>
              <a:t>    -&gt;$ </a:t>
            </a:r>
            <a:r>
              <a:rPr lang="en-US" dirty="0" err="1"/>
              <a:t>sudo</a:t>
            </a:r>
            <a:r>
              <a:rPr lang="en-US" dirty="0"/>
              <a:t> docker run –p 3000:3000 node-app</a:t>
            </a:r>
          </a:p>
          <a:p>
            <a:endParaRPr lang="en-US" dirty="0"/>
          </a:p>
          <a:p>
            <a:r>
              <a:rPr lang="en-US" dirty="0"/>
              <a:t>Then container will run and the server will start running on the given host.</a:t>
            </a:r>
            <a:endParaRPr lang="en-IN" dirty="0"/>
          </a:p>
        </p:txBody>
      </p:sp>
    </p:spTree>
    <p:extLst>
      <p:ext uri="{BB962C8B-B14F-4D97-AF65-F5344CB8AC3E}">
        <p14:creationId xmlns:p14="http://schemas.microsoft.com/office/powerpoint/2010/main" val="37237844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050125E-3D0B-A077-6612-501FD49B3876}"/>
              </a:ext>
            </a:extLst>
          </p:cNvPr>
          <p:cNvPicPr>
            <a:picLocks noChangeAspect="1"/>
          </p:cNvPicPr>
          <p:nvPr/>
        </p:nvPicPr>
        <p:blipFill>
          <a:blip r:embed="rId2"/>
          <a:stretch>
            <a:fillRect/>
          </a:stretch>
        </p:blipFill>
        <p:spPr>
          <a:xfrm>
            <a:off x="361950" y="1562100"/>
            <a:ext cx="8794521" cy="4041532"/>
          </a:xfrm>
          <a:prstGeom prst="rect">
            <a:avLst/>
          </a:prstGeom>
        </p:spPr>
      </p:pic>
    </p:spTree>
    <p:extLst>
      <p:ext uri="{BB962C8B-B14F-4D97-AF65-F5344CB8AC3E}">
        <p14:creationId xmlns:p14="http://schemas.microsoft.com/office/powerpoint/2010/main" val="7199709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A3E03A-21B4-5EAC-5EE9-2E8C84CB163A}"/>
              </a:ext>
            </a:extLst>
          </p:cNvPr>
          <p:cNvPicPr>
            <a:picLocks noChangeAspect="1"/>
          </p:cNvPicPr>
          <p:nvPr/>
        </p:nvPicPr>
        <p:blipFill>
          <a:blip r:embed="rId2"/>
          <a:stretch>
            <a:fillRect/>
          </a:stretch>
        </p:blipFill>
        <p:spPr>
          <a:xfrm>
            <a:off x="627184" y="2247533"/>
            <a:ext cx="8891955" cy="2617544"/>
          </a:xfrm>
          <a:prstGeom prst="rect">
            <a:avLst/>
          </a:prstGeom>
        </p:spPr>
      </p:pic>
    </p:spTree>
    <p:extLst>
      <p:ext uri="{BB962C8B-B14F-4D97-AF65-F5344CB8AC3E}">
        <p14:creationId xmlns:p14="http://schemas.microsoft.com/office/powerpoint/2010/main" val="16266282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CBA7BB-8136-A736-60BB-7F6AE531E7A9}"/>
              </a:ext>
            </a:extLst>
          </p:cNvPr>
          <p:cNvPicPr>
            <a:picLocks noChangeAspect="1"/>
          </p:cNvPicPr>
          <p:nvPr/>
        </p:nvPicPr>
        <p:blipFill>
          <a:blip r:embed="rId2"/>
          <a:stretch>
            <a:fillRect/>
          </a:stretch>
        </p:blipFill>
        <p:spPr>
          <a:xfrm>
            <a:off x="1308221" y="1294667"/>
            <a:ext cx="6382117" cy="4863356"/>
          </a:xfrm>
          <a:prstGeom prst="rect">
            <a:avLst/>
          </a:prstGeom>
        </p:spPr>
      </p:pic>
    </p:spTree>
    <p:extLst>
      <p:ext uri="{BB962C8B-B14F-4D97-AF65-F5344CB8AC3E}">
        <p14:creationId xmlns:p14="http://schemas.microsoft.com/office/powerpoint/2010/main" val="41568458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D1E6F-8F6D-51C6-9A41-9C83DD2D0D39}"/>
              </a:ext>
            </a:extLst>
          </p:cNvPr>
          <p:cNvSpPr>
            <a:spLocks noGrp="1"/>
          </p:cNvSpPr>
          <p:nvPr>
            <p:ph type="title"/>
          </p:nvPr>
        </p:nvSpPr>
        <p:spPr/>
        <p:txBody>
          <a:bodyPr/>
          <a:lstStyle/>
          <a:p>
            <a:r>
              <a:rPr lang="en-US" dirty="0"/>
              <a:t>7. Integrate Jenkins with GitHub/GitLab: </a:t>
            </a:r>
            <a:endParaRPr lang="en-IN" dirty="0"/>
          </a:p>
        </p:txBody>
      </p:sp>
      <p:sp>
        <p:nvSpPr>
          <p:cNvPr id="3" name="Content Placeholder 2">
            <a:extLst>
              <a:ext uri="{FF2B5EF4-FFF2-40B4-BE49-F238E27FC236}">
                <a16:creationId xmlns:a16="http://schemas.microsoft.com/office/drawing/2014/main" id="{6EFE9D14-24B0-409E-B691-F12BC8C3DF29}"/>
              </a:ext>
            </a:extLst>
          </p:cNvPr>
          <p:cNvSpPr>
            <a:spLocks noGrp="1"/>
          </p:cNvSpPr>
          <p:nvPr>
            <p:ph idx="1"/>
          </p:nvPr>
        </p:nvSpPr>
        <p:spPr/>
        <p:txBody>
          <a:bodyPr>
            <a:normAutofit/>
          </a:bodyPr>
          <a:lstStyle/>
          <a:p>
            <a:r>
              <a:rPr lang="en-US" sz="2400" dirty="0"/>
              <a:t>GitHub Integration:</a:t>
            </a:r>
          </a:p>
          <a:p>
            <a:pPr marL="0" indent="0">
              <a:buNone/>
            </a:pPr>
            <a:r>
              <a:rPr lang="en-US" sz="2400" dirty="0"/>
              <a:t>-&gt; Go to your GitHub Account. </a:t>
            </a:r>
          </a:p>
          <a:p>
            <a:pPr marL="0" indent="0">
              <a:buNone/>
            </a:pPr>
            <a:endParaRPr lang="en-US" sz="2400" dirty="0"/>
          </a:p>
          <a:p>
            <a:pPr marL="0" indent="0">
              <a:buNone/>
            </a:pPr>
            <a:r>
              <a:rPr lang="en-US" sz="2400" dirty="0"/>
              <a:t>-&gt;Under “Account Settings," select "Developer settings." </a:t>
            </a:r>
          </a:p>
          <a:p>
            <a:pPr marL="0" indent="0">
              <a:buNone/>
            </a:pPr>
            <a:endParaRPr lang="en-US" sz="2400" dirty="0"/>
          </a:p>
          <a:p>
            <a:pPr marL="0" indent="0">
              <a:buNone/>
            </a:pPr>
            <a:r>
              <a:rPr lang="en-US" sz="2400" dirty="0"/>
              <a:t>-&gt;Generate a classic token and copy it.</a:t>
            </a:r>
            <a:endParaRPr lang="en-IN" sz="2400" dirty="0"/>
          </a:p>
        </p:txBody>
      </p:sp>
    </p:spTree>
    <p:extLst>
      <p:ext uri="{BB962C8B-B14F-4D97-AF65-F5344CB8AC3E}">
        <p14:creationId xmlns:p14="http://schemas.microsoft.com/office/powerpoint/2010/main" val="4184899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ACAE2F-5980-8F79-575D-D830BC225785}"/>
              </a:ext>
            </a:extLst>
          </p:cNvPr>
          <p:cNvPicPr>
            <a:picLocks noChangeAspect="1"/>
          </p:cNvPicPr>
          <p:nvPr/>
        </p:nvPicPr>
        <p:blipFill>
          <a:blip r:embed="rId2"/>
          <a:stretch>
            <a:fillRect/>
          </a:stretch>
        </p:blipFill>
        <p:spPr>
          <a:xfrm>
            <a:off x="773723" y="1066983"/>
            <a:ext cx="7197969" cy="5169511"/>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7B943D00-6437-54A3-9043-AABFBCD411BD}"/>
                  </a:ext>
                </a:extLst>
              </p14:cNvPr>
              <p14:cNvContentPartPr/>
              <p14:nvPr/>
            </p14:nvContentPartPr>
            <p14:xfrm>
              <a:off x="4150062" y="4970040"/>
              <a:ext cx="1723320" cy="377280"/>
            </p14:xfrm>
          </p:contentPart>
        </mc:Choice>
        <mc:Fallback>
          <p:pic>
            <p:nvPicPr>
              <p:cNvPr id="4" name="Ink 3">
                <a:extLst>
                  <a:ext uri="{FF2B5EF4-FFF2-40B4-BE49-F238E27FC236}">
                    <a16:creationId xmlns:a16="http://schemas.microsoft.com/office/drawing/2014/main" id="{7B943D00-6437-54A3-9043-AABFBCD411BD}"/>
                  </a:ext>
                </a:extLst>
              </p:cNvPr>
              <p:cNvPicPr/>
              <p:nvPr/>
            </p:nvPicPr>
            <p:blipFill>
              <a:blip r:embed="rId4"/>
              <a:stretch>
                <a:fillRect/>
              </a:stretch>
            </p:blipFill>
            <p:spPr>
              <a:xfrm>
                <a:off x="4143942" y="4963920"/>
                <a:ext cx="1735560" cy="389520"/>
              </a:xfrm>
              <a:prstGeom prst="rect">
                <a:avLst/>
              </a:prstGeom>
            </p:spPr>
          </p:pic>
        </mc:Fallback>
      </mc:AlternateContent>
    </p:spTree>
    <p:extLst>
      <p:ext uri="{BB962C8B-B14F-4D97-AF65-F5344CB8AC3E}">
        <p14:creationId xmlns:p14="http://schemas.microsoft.com/office/powerpoint/2010/main" val="18106139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38FE75-9F55-CEFF-DAF8-3469A6BDF0F8}"/>
              </a:ext>
            </a:extLst>
          </p:cNvPr>
          <p:cNvPicPr>
            <a:picLocks noChangeAspect="1"/>
          </p:cNvPicPr>
          <p:nvPr/>
        </p:nvPicPr>
        <p:blipFill>
          <a:blip r:embed="rId2"/>
          <a:stretch>
            <a:fillRect/>
          </a:stretch>
        </p:blipFill>
        <p:spPr>
          <a:xfrm>
            <a:off x="456467" y="684750"/>
            <a:ext cx="8382732" cy="5446420"/>
          </a:xfrm>
          <a:prstGeom prst="rect">
            <a:avLst/>
          </a:prstGeom>
        </p:spPr>
      </p:pic>
      <p:grpSp>
        <p:nvGrpSpPr>
          <p:cNvPr id="6" name="Group 5">
            <a:extLst>
              <a:ext uri="{FF2B5EF4-FFF2-40B4-BE49-F238E27FC236}">
                <a16:creationId xmlns:a16="http://schemas.microsoft.com/office/drawing/2014/main" id="{137641CA-AFD3-1F69-0426-79E2FBCB2DFD}"/>
              </a:ext>
            </a:extLst>
          </p:cNvPr>
          <p:cNvGrpSpPr/>
          <p:nvPr/>
        </p:nvGrpSpPr>
        <p:grpSpPr>
          <a:xfrm>
            <a:off x="1209222" y="5697240"/>
            <a:ext cx="329760" cy="395640"/>
            <a:chOff x="1209222" y="5697240"/>
            <a:chExt cx="329760" cy="395640"/>
          </a:xfrm>
        </p:grpSpPr>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7CF7D1A0-C847-2696-45A8-ED0FBDBC807D}"/>
                    </a:ext>
                  </a:extLst>
                </p14:cNvPr>
                <p14:cNvContentPartPr/>
                <p14:nvPr/>
              </p14:nvContentPartPr>
              <p14:xfrm>
                <a:off x="1209222" y="5697240"/>
                <a:ext cx="291600" cy="395640"/>
              </p14:xfrm>
            </p:contentPart>
          </mc:Choice>
          <mc:Fallback>
            <p:pic>
              <p:nvPicPr>
                <p:cNvPr id="4" name="Ink 3">
                  <a:extLst>
                    <a:ext uri="{FF2B5EF4-FFF2-40B4-BE49-F238E27FC236}">
                      <a16:creationId xmlns:a16="http://schemas.microsoft.com/office/drawing/2014/main" id="{7CF7D1A0-C847-2696-45A8-ED0FBDBC807D}"/>
                    </a:ext>
                  </a:extLst>
                </p:cNvPr>
                <p:cNvPicPr/>
                <p:nvPr/>
              </p:nvPicPr>
              <p:blipFill>
                <a:blip r:embed="rId4"/>
                <a:stretch>
                  <a:fillRect/>
                </a:stretch>
              </p:blipFill>
              <p:spPr>
                <a:xfrm>
                  <a:off x="1203102" y="5691120"/>
                  <a:ext cx="303840" cy="4078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136B7341-893B-8395-B3E8-102B2DC0A97F}"/>
                    </a:ext>
                  </a:extLst>
                </p14:cNvPr>
                <p14:cNvContentPartPr/>
                <p14:nvPr/>
              </p14:nvContentPartPr>
              <p14:xfrm>
                <a:off x="1342782" y="5728200"/>
                <a:ext cx="196200" cy="222120"/>
              </p14:xfrm>
            </p:contentPart>
          </mc:Choice>
          <mc:Fallback>
            <p:pic>
              <p:nvPicPr>
                <p:cNvPr id="5" name="Ink 4">
                  <a:extLst>
                    <a:ext uri="{FF2B5EF4-FFF2-40B4-BE49-F238E27FC236}">
                      <a16:creationId xmlns:a16="http://schemas.microsoft.com/office/drawing/2014/main" id="{136B7341-893B-8395-B3E8-102B2DC0A97F}"/>
                    </a:ext>
                  </a:extLst>
                </p:cNvPr>
                <p:cNvPicPr/>
                <p:nvPr/>
              </p:nvPicPr>
              <p:blipFill>
                <a:blip r:embed="rId6"/>
                <a:stretch>
                  <a:fillRect/>
                </a:stretch>
              </p:blipFill>
              <p:spPr>
                <a:xfrm>
                  <a:off x="1336662" y="5722080"/>
                  <a:ext cx="208440" cy="234360"/>
                </a:xfrm>
                <a:prstGeom prst="rect">
                  <a:avLst/>
                </a:prstGeom>
              </p:spPr>
            </p:pic>
          </mc:Fallback>
        </mc:AlternateContent>
      </p:grpSp>
    </p:spTree>
    <p:extLst>
      <p:ext uri="{BB962C8B-B14F-4D97-AF65-F5344CB8AC3E}">
        <p14:creationId xmlns:p14="http://schemas.microsoft.com/office/powerpoint/2010/main" val="12038332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E097BC-0AEF-F769-4AA4-4E1C32348D62}"/>
              </a:ext>
            </a:extLst>
          </p:cNvPr>
          <p:cNvPicPr>
            <a:picLocks noChangeAspect="1"/>
          </p:cNvPicPr>
          <p:nvPr/>
        </p:nvPicPr>
        <p:blipFill>
          <a:blip r:embed="rId2"/>
          <a:stretch>
            <a:fillRect/>
          </a:stretch>
        </p:blipFill>
        <p:spPr>
          <a:xfrm>
            <a:off x="549519" y="876300"/>
            <a:ext cx="8957896" cy="5079023"/>
          </a:xfrm>
          <a:prstGeom prst="rect">
            <a:avLst/>
          </a:prstGeom>
        </p:spPr>
      </p:pic>
      <p:grpSp>
        <p:nvGrpSpPr>
          <p:cNvPr id="6" name="Group 5">
            <a:extLst>
              <a:ext uri="{FF2B5EF4-FFF2-40B4-BE49-F238E27FC236}">
                <a16:creationId xmlns:a16="http://schemas.microsoft.com/office/drawing/2014/main" id="{09C2EFB0-17F0-AB27-01A6-D4F862D2C19F}"/>
              </a:ext>
            </a:extLst>
          </p:cNvPr>
          <p:cNvGrpSpPr/>
          <p:nvPr/>
        </p:nvGrpSpPr>
        <p:grpSpPr>
          <a:xfrm>
            <a:off x="807102" y="3094440"/>
            <a:ext cx="626400" cy="529920"/>
            <a:chOff x="807102" y="3094440"/>
            <a:chExt cx="626400" cy="529920"/>
          </a:xfrm>
        </p:grpSpPr>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5C87B226-05D7-21F9-BAD2-40CC2C41785C}"/>
                    </a:ext>
                  </a:extLst>
                </p14:cNvPr>
                <p14:cNvContentPartPr/>
                <p14:nvPr/>
              </p14:nvContentPartPr>
              <p14:xfrm>
                <a:off x="807102" y="3188040"/>
                <a:ext cx="564840" cy="436320"/>
              </p14:xfrm>
            </p:contentPart>
          </mc:Choice>
          <mc:Fallback>
            <p:pic>
              <p:nvPicPr>
                <p:cNvPr id="4" name="Ink 3">
                  <a:extLst>
                    <a:ext uri="{FF2B5EF4-FFF2-40B4-BE49-F238E27FC236}">
                      <a16:creationId xmlns:a16="http://schemas.microsoft.com/office/drawing/2014/main" id="{5C87B226-05D7-21F9-BAD2-40CC2C41785C}"/>
                    </a:ext>
                  </a:extLst>
                </p:cNvPr>
                <p:cNvPicPr/>
                <p:nvPr/>
              </p:nvPicPr>
              <p:blipFill>
                <a:blip r:embed="rId4"/>
                <a:stretch>
                  <a:fillRect/>
                </a:stretch>
              </p:blipFill>
              <p:spPr>
                <a:xfrm>
                  <a:off x="800982" y="3181920"/>
                  <a:ext cx="577080" cy="448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F6EA35EF-2BDB-45B3-8A86-22A987F03599}"/>
                    </a:ext>
                  </a:extLst>
                </p14:cNvPr>
                <p14:cNvContentPartPr/>
                <p14:nvPr/>
              </p14:nvContentPartPr>
              <p14:xfrm>
                <a:off x="1101582" y="3094440"/>
                <a:ext cx="331920" cy="434160"/>
              </p14:xfrm>
            </p:contentPart>
          </mc:Choice>
          <mc:Fallback>
            <p:pic>
              <p:nvPicPr>
                <p:cNvPr id="5" name="Ink 4">
                  <a:extLst>
                    <a:ext uri="{FF2B5EF4-FFF2-40B4-BE49-F238E27FC236}">
                      <a16:creationId xmlns:a16="http://schemas.microsoft.com/office/drawing/2014/main" id="{F6EA35EF-2BDB-45B3-8A86-22A987F03599}"/>
                    </a:ext>
                  </a:extLst>
                </p:cNvPr>
                <p:cNvPicPr/>
                <p:nvPr/>
              </p:nvPicPr>
              <p:blipFill>
                <a:blip r:embed="rId6"/>
                <a:stretch>
                  <a:fillRect/>
                </a:stretch>
              </p:blipFill>
              <p:spPr>
                <a:xfrm>
                  <a:off x="1095462" y="3088320"/>
                  <a:ext cx="344160" cy="446400"/>
                </a:xfrm>
                <a:prstGeom prst="rect">
                  <a:avLst/>
                </a:prstGeom>
              </p:spPr>
            </p:pic>
          </mc:Fallback>
        </mc:AlternateContent>
      </p:grpSp>
    </p:spTree>
    <p:extLst>
      <p:ext uri="{BB962C8B-B14F-4D97-AF65-F5344CB8AC3E}">
        <p14:creationId xmlns:p14="http://schemas.microsoft.com/office/powerpoint/2010/main" val="24196913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4B0654-2E07-3E07-620E-14FADFDFE569}"/>
              </a:ext>
            </a:extLst>
          </p:cNvPr>
          <p:cNvPicPr>
            <a:picLocks noChangeAspect="1"/>
          </p:cNvPicPr>
          <p:nvPr/>
        </p:nvPicPr>
        <p:blipFill>
          <a:blip r:embed="rId2"/>
          <a:stretch>
            <a:fillRect/>
          </a:stretch>
        </p:blipFill>
        <p:spPr>
          <a:xfrm>
            <a:off x="438150" y="647700"/>
            <a:ext cx="8037635" cy="5184514"/>
          </a:xfrm>
          <a:prstGeom prst="rect">
            <a:avLst/>
          </a:prstGeom>
        </p:spPr>
      </p:pic>
    </p:spTree>
    <p:extLst>
      <p:ext uri="{BB962C8B-B14F-4D97-AF65-F5344CB8AC3E}">
        <p14:creationId xmlns:p14="http://schemas.microsoft.com/office/powerpoint/2010/main" val="10812038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9F246-4108-3343-E168-5B4F02E2454F}"/>
              </a:ext>
            </a:extLst>
          </p:cNvPr>
          <p:cNvSpPr>
            <a:spLocks noGrp="1"/>
          </p:cNvSpPr>
          <p:nvPr>
            <p:ph type="title"/>
          </p:nvPr>
        </p:nvSpPr>
        <p:spPr/>
        <p:txBody>
          <a:bodyPr/>
          <a:lstStyle/>
          <a:p>
            <a:r>
              <a:rPr lang="en-US" dirty="0"/>
              <a:t>Configure Jenkins with GitHub Credentials:</a:t>
            </a:r>
            <a:endParaRPr lang="en-IN" dirty="0"/>
          </a:p>
        </p:txBody>
      </p:sp>
      <p:sp>
        <p:nvSpPr>
          <p:cNvPr id="3" name="Content Placeholder 2">
            <a:extLst>
              <a:ext uri="{FF2B5EF4-FFF2-40B4-BE49-F238E27FC236}">
                <a16:creationId xmlns:a16="http://schemas.microsoft.com/office/drawing/2014/main" id="{CC95F6EB-0A26-7AA9-10C0-E734B5431A80}"/>
              </a:ext>
            </a:extLst>
          </p:cNvPr>
          <p:cNvSpPr>
            <a:spLocks noGrp="1"/>
          </p:cNvSpPr>
          <p:nvPr>
            <p:ph idx="1"/>
          </p:nvPr>
        </p:nvSpPr>
        <p:spPr>
          <a:xfrm>
            <a:off x="604391" y="2137143"/>
            <a:ext cx="8596668" cy="3880773"/>
          </a:xfrm>
        </p:spPr>
        <p:txBody>
          <a:bodyPr/>
          <a:lstStyle/>
          <a:p>
            <a:pPr marL="0" indent="0">
              <a:buNone/>
            </a:pPr>
            <a:r>
              <a:rPr lang="en-US" dirty="0"/>
              <a:t>In Jenkins, go to "Manage Jenkins" &gt; "Credentials.“</a:t>
            </a:r>
          </a:p>
          <a:p>
            <a:pPr marL="0" indent="0">
              <a:buNone/>
            </a:pPr>
            <a:r>
              <a:rPr lang="en-US" dirty="0"/>
              <a:t>-&gt;system -&gt;</a:t>
            </a:r>
            <a:r>
              <a:rPr lang="en-US" dirty="0" err="1"/>
              <a:t>globalcredentials</a:t>
            </a:r>
            <a:r>
              <a:rPr lang="en-US" dirty="0"/>
              <a:t>-&gt; add credentials</a:t>
            </a:r>
          </a:p>
          <a:p>
            <a:pPr marL="0" indent="0">
              <a:buNone/>
            </a:pPr>
            <a:endParaRPr lang="en-US" dirty="0"/>
          </a:p>
          <a:p>
            <a:pPr marL="0" indent="0">
              <a:buNone/>
            </a:pPr>
            <a:r>
              <a:rPr lang="en-US" dirty="0"/>
              <a:t>Add your GitHub username and paste the </a:t>
            </a:r>
            <a:r>
              <a:rPr lang="en-US" dirty="0" err="1"/>
              <a:t>Github</a:t>
            </a:r>
            <a:r>
              <a:rPr lang="en-US" dirty="0"/>
              <a:t> token as the password.</a:t>
            </a:r>
            <a:endParaRPr lang="en-IN" dirty="0"/>
          </a:p>
        </p:txBody>
      </p:sp>
    </p:spTree>
    <p:extLst>
      <p:ext uri="{BB962C8B-B14F-4D97-AF65-F5344CB8AC3E}">
        <p14:creationId xmlns:p14="http://schemas.microsoft.com/office/powerpoint/2010/main" val="3813106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C97759-F9DE-FCAC-E317-211EDAD8BA9B}"/>
              </a:ext>
            </a:extLst>
          </p:cNvPr>
          <p:cNvPicPr>
            <a:picLocks noChangeAspect="1"/>
          </p:cNvPicPr>
          <p:nvPr/>
        </p:nvPicPr>
        <p:blipFill>
          <a:blip r:embed="rId2"/>
          <a:stretch>
            <a:fillRect/>
          </a:stretch>
        </p:blipFill>
        <p:spPr>
          <a:xfrm>
            <a:off x="422030" y="625642"/>
            <a:ext cx="8768861" cy="4977989"/>
          </a:xfrm>
          <a:prstGeom prst="rect">
            <a:avLst/>
          </a:prstGeom>
        </p:spPr>
      </p:pic>
    </p:spTree>
    <p:extLst>
      <p:ext uri="{BB962C8B-B14F-4D97-AF65-F5344CB8AC3E}">
        <p14:creationId xmlns:p14="http://schemas.microsoft.com/office/powerpoint/2010/main" val="32985583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0D41F-B550-1062-1151-5ADA2B53A80D}"/>
              </a:ext>
            </a:extLst>
          </p:cNvPr>
          <p:cNvPicPr>
            <a:picLocks noChangeAspect="1"/>
          </p:cNvPicPr>
          <p:nvPr/>
        </p:nvPicPr>
        <p:blipFill>
          <a:blip r:embed="rId2"/>
          <a:stretch>
            <a:fillRect/>
          </a:stretch>
        </p:blipFill>
        <p:spPr>
          <a:xfrm>
            <a:off x="574431" y="425388"/>
            <a:ext cx="8581292" cy="5138329"/>
          </a:xfrm>
          <a:prstGeom prst="rect">
            <a:avLst/>
          </a:prstGeom>
        </p:spPr>
      </p:pic>
      <p:grpSp>
        <p:nvGrpSpPr>
          <p:cNvPr id="6" name="Group 5">
            <a:extLst>
              <a:ext uri="{FF2B5EF4-FFF2-40B4-BE49-F238E27FC236}">
                <a16:creationId xmlns:a16="http://schemas.microsoft.com/office/drawing/2014/main" id="{9D0B90C9-489B-2558-C9E7-6653A74ED1FC}"/>
              </a:ext>
            </a:extLst>
          </p:cNvPr>
          <p:cNvGrpSpPr/>
          <p:nvPr/>
        </p:nvGrpSpPr>
        <p:grpSpPr>
          <a:xfrm>
            <a:off x="8603982" y="1933800"/>
            <a:ext cx="785880" cy="524160"/>
            <a:chOff x="8603982" y="1933800"/>
            <a:chExt cx="785880" cy="524160"/>
          </a:xfrm>
        </p:grpSpPr>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78B3AF8D-331A-A684-E5C8-D17CE78F0B7C}"/>
                    </a:ext>
                  </a:extLst>
                </p14:cNvPr>
                <p14:cNvContentPartPr/>
                <p14:nvPr/>
              </p14:nvContentPartPr>
              <p14:xfrm>
                <a:off x="8698302" y="2050440"/>
                <a:ext cx="691560" cy="407520"/>
              </p14:xfrm>
            </p:contentPart>
          </mc:Choice>
          <mc:Fallback>
            <p:pic>
              <p:nvPicPr>
                <p:cNvPr id="4" name="Ink 3">
                  <a:extLst>
                    <a:ext uri="{FF2B5EF4-FFF2-40B4-BE49-F238E27FC236}">
                      <a16:creationId xmlns:a16="http://schemas.microsoft.com/office/drawing/2014/main" id="{78B3AF8D-331A-A684-E5C8-D17CE78F0B7C}"/>
                    </a:ext>
                  </a:extLst>
                </p:cNvPr>
                <p:cNvPicPr/>
                <p:nvPr/>
              </p:nvPicPr>
              <p:blipFill>
                <a:blip r:embed="rId4"/>
                <a:stretch>
                  <a:fillRect/>
                </a:stretch>
              </p:blipFill>
              <p:spPr>
                <a:xfrm>
                  <a:off x="8692182" y="2044320"/>
                  <a:ext cx="703800" cy="419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283C7B32-8D13-69AD-2A27-71D2ED537ADA}"/>
                    </a:ext>
                  </a:extLst>
                </p14:cNvPr>
                <p14:cNvContentPartPr/>
                <p14:nvPr/>
              </p14:nvContentPartPr>
              <p14:xfrm>
                <a:off x="8603982" y="1933800"/>
                <a:ext cx="382320" cy="258840"/>
              </p14:xfrm>
            </p:contentPart>
          </mc:Choice>
          <mc:Fallback>
            <p:pic>
              <p:nvPicPr>
                <p:cNvPr id="5" name="Ink 4">
                  <a:extLst>
                    <a:ext uri="{FF2B5EF4-FFF2-40B4-BE49-F238E27FC236}">
                      <a16:creationId xmlns:a16="http://schemas.microsoft.com/office/drawing/2014/main" id="{283C7B32-8D13-69AD-2A27-71D2ED537ADA}"/>
                    </a:ext>
                  </a:extLst>
                </p:cNvPr>
                <p:cNvPicPr/>
                <p:nvPr/>
              </p:nvPicPr>
              <p:blipFill>
                <a:blip r:embed="rId6"/>
                <a:stretch>
                  <a:fillRect/>
                </a:stretch>
              </p:blipFill>
              <p:spPr>
                <a:xfrm>
                  <a:off x="8597862" y="1927680"/>
                  <a:ext cx="394560" cy="271080"/>
                </a:xfrm>
                <a:prstGeom prst="rect">
                  <a:avLst/>
                </a:prstGeom>
              </p:spPr>
            </p:pic>
          </mc:Fallback>
        </mc:AlternateContent>
      </p:grpSp>
    </p:spTree>
    <p:extLst>
      <p:ext uri="{BB962C8B-B14F-4D97-AF65-F5344CB8AC3E}">
        <p14:creationId xmlns:p14="http://schemas.microsoft.com/office/powerpoint/2010/main" val="25678400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61EC2B-3C3B-75AC-C10F-6A541EA3E1FD}"/>
              </a:ext>
            </a:extLst>
          </p:cNvPr>
          <p:cNvPicPr>
            <a:picLocks noChangeAspect="1"/>
          </p:cNvPicPr>
          <p:nvPr/>
        </p:nvPicPr>
        <p:blipFill>
          <a:blip r:embed="rId2"/>
          <a:stretch>
            <a:fillRect/>
          </a:stretch>
        </p:blipFill>
        <p:spPr>
          <a:xfrm>
            <a:off x="410309" y="679210"/>
            <a:ext cx="8979877" cy="5323006"/>
          </a:xfrm>
          <a:prstGeom prst="rect">
            <a:avLst/>
          </a:prstGeom>
        </p:spPr>
      </p:pic>
      <mc:AlternateContent xmlns:mc="http://schemas.openxmlformats.org/markup-compatibility/2006">
        <mc:Choice xmlns:p14="http://schemas.microsoft.com/office/powerpoint/2010/main" xmlns:aink="http://schemas.microsoft.com/office/drawing/2016/ink" Requires="p14 aink">
          <p:contentPart p14:bwMode="auto" r:id="rId3">
            <p14:nvContentPartPr>
              <p14:cNvPr id="20" name="Ink 19">
                <a:extLst>
                  <a:ext uri="{FF2B5EF4-FFF2-40B4-BE49-F238E27FC236}">
                    <a16:creationId xmlns:a16="http://schemas.microsoft.com/office/drawing/2014/main" id="{2958AD32-99E8-0860-B7D9-A60A336F60D1}"/>
                  </a:ext>
                </a:extLst>
              </p14:cNvPr>
              <p14:cNvContentPartPr/>
              <p14:nvPr/>
            </p14:nvContentPartPr>
            <p14:xfrm>
              <a:off x="4630302" y="3856560"/>
              <a:ext cx="360" cy="360"/>
            </p14:xfrm>
          </p:contentPart>
        </mc:Choice>
        <mc:Fallback>
          <p:pic>
            <p:nvPicPr>
              <p:cNvPr id="20" name="Ink 19">
                <a:extLst>
                  <a:ext uri="{FF2B5EF4-FFF2-40B4-BE49-F238E27FC236}">
                    <a16:creationId xmlns:a16="http://schemas.microsoft.com/office/drawing/2014/main" id="{2958AD32-99E8-0860-B7D9-A60A336F60D1}"/>
                  </a:ext>
                </a:extLst>
              </p:cNvPr>
              <p:cNvPicPr/>
              <p:nvPr/>
            </p:nvPicPr>
            <p:blipFill>
              <a:blip r:embed="rId4"/>
              <a:stretch>
                <a:fillRect/>
              </a:stretch>
            </p:blipFill>
            <p:spPr>
              <a:xfrm>
                <a:off x="4621302" y="3802920"/>
                <a:ext cx="18000" cy="108000"/>
              </a:xfrm>
              <a:prstGeom prst="rect">
                <a:avLst/>
              </a:prstGeom>
            </p:spPr>
          </p:pic>
        </mc:Fallback>
      </mc:AlternateContent>
      <p:grpSp>
        <p:nvGrpSpPr>
          <p:cNvPr id="24" name="Group 23">
            <a:extLst>
              <a:ext uri="{FF2B5EF4-FFF2-40B4-BE49-F238E27FC236}">
                <a16:creationId xmlns:a16="http://schemas.microsoft.com/office/drawing/2014/main" id="{C2EEA55C-17F7-A364-FE8C-7E14D7800C96}"/>
              </a:ext>
            </a:extLst>
          </p:cNvPr>
          <p:cNvGrpSpPr/>
          <p:nvPr/>
        </p:nvGrpSpPr>
        <p:grpSpPr>
          <a:xfrm>
            <a:off x="2309022" y="3072480"/>
            <a:ext cx="421920" cy="472680"/>
            <a:chOff x="2309022" y="3072480"/>
            <a:chExt cx="421920" cy="472680"/>
          </a:xfrm>
        </p:grpSpPr>
        <mc:AlternateContent xmlns:mc="http://schemas.openxmlformats.org/markup-compatibility/2006">
          <mc:Choice xmlns:p14="http://schemas.microsoft.com/office/powerpoint/2010/main" Requires="p14">
            <p:contentPart p14:bwMode="auto" r:id="rId5">
              <p14:nvContentPartPr>
                <p14:cNvPr id="22" name="Ink 21">
                  <a:extLst>
                    <a:ext uri="{FF2B5EF4-FFF2-40B4-BE49-F238E27FC236}">
                      <a16:creationId xmlns:a16="http://schemas.microsoft.com/office/drawing/2014/main" id="{608316B4-A514-FB44-88EB-EE3D4CD54A6F}"/>
                    </a:ext>
                  </a:extLst>
                </p14:cNvPr>
                <p14:cNvContentPartPr/>
                <p14:nvPr/>
              </p14:nvContentPartPr>
              <p14:xfrm>
                <a:off x="2332422" y="3141600"/>
                <a:ext cx="398520" cy="403560"/>
              </p14:xfrm>
            </p:contentPart>
          </mc:Choice>
          <mc:Fallback>
            <p:pic>
              <p:nvPicPr>
                <p:cNvPr id="22" name="Ink 21">
                  <a:extLst>
                    <a:ext uri="{FF2B5EF4-FFF2-40B4-BE49-F238E27FC236}">
                      <a16:creationId xmlns:a16="http://schemas.microsoft.com/office/drawing/2014/main" id="{608316B4-A514-FB44-88EB-EE3D4CD54A6F}"/>
                    </a:ext>
                  </a:extLst>
                </p:cNvPr>
                <p:cNvPicPr/>
                <p:nvPr/>
              </p:nvPicPr>
              <p:blipFill>
                <a:blip r:embed="rId6"/>
                <a:stretch>
                  <a:fillRect/>
                </a:stretch>
              </p:blipFill>
              <p:spPr>
                <a:xfrm>
                  <a:off x="2326302" y="3135480"/>
                  <a:ext cx="410760" cy="415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3" name="Ink 22">
                  <a:extLst>
                    <a:ext uri="{FF2B5EF4-FFF2-40B4-BE49-F238E27FC236}">
                      <a16:creationId xmlns:a16="http://schemas.microsoft.com/office/drawing/2014/main" id="{D1E6356C-B3E0-1DF0-0C9C-3A012E8C47D6}"/>
                    </a:ext>
                  </a:extLst>
                </p14:cNvPr>
                <p14:cNvContentPartPr/>
                <p14:nvPr/>
              </p14:nvContentPartPr>
              <p14:xfrm>
                <a:off x="2309022" y="3072480"/>
                <a:ext cx="331200" cy="283320"/>
              </p14:xfrm>
            </p:contentPart>
          </mc:Choice>
          <mc:Fallback>
            <p:pic>
              <p:nvPicPr>
                <p:cNvPr id="23" name="Ink 22">
                  <a:extLst>
                    <a:ext uri="{FF2B5EF4-FFF2-40B4-BE49-F238E27FC236}">
                      <a16:creationId xmlns:a16="http://schemas.microsoft.com/office/drawing/2014/main" id="{D1E6356C-B3E0-1DF0-0C9C-3A012E8C47D6}"/>
                    </a:ext>
                  </a:extLst>
                </p:cNvPr>
                <p:cNvPicPr/>
                <p:nvPr/>
              </p:nvPicPr>
              <p:blipFill>
                <a:blip r:embed="rId8"/>
                <a:stretch>
                  <a:fillRect/>
                </a:stretch>
              </p:blipFill>
              <p:spPr>
                <a:xfrm>
                  <a:off x="2302902" y="3066360"/>
                  <a:ext cx="343440" cy="295560"/>
                </a:xfrm>
                <a:prstGeom prst="rect">
                  <a:avLst/>
                </a:prstGeom>
              </p:spPr>
            </p:pic>
          </mc:Fallback>
        </mc:AlternateContent>
      </p:grpSp>
      <p:grpSp>
        <p:nvGrpSpPr>
          <p:cNvPr id="27" name="Group 26">
            <a:extLst>
              <a:ext uri="{FF2B5EF4-FFF2-40B4-BE49-F238E27FC236}">
                <a16:creationId xmlns:a16="http://schemas.microsoft.com/office/drawing/2014/main" id="{6F4683AF-2E38-BE79-A57F-63AF720E864A}"/>
              </a:ext>
            </a:extLst>
          </p:cNvPr>
          <p:cNvGrpSpPr/>
          <p:nvPr/>
        </p:nvGrpSpPr>
        <p:grpSpPr>
          <a:xfrm>
            <a:off x="2577942" y="4337880"/>
            <a:ext cx="545040" cy="566280"/>
            <a:chOff x="2577942" y="4337880"/>
            <a:chExt cx="545040" cy="566280"/>
          </a:xfrm>
        </p:grpSpPr>
        <mc:AlternateContent xmlns:mc="http://schemas.openxmlformats.org/markup-compatibility/2006">
          <mc:Choice xmlns:p14="http://schemas.microsoft.com/office/powerpoint/2010/main" Requires="p14">
            <p:contentPart p14:bwMode="auto" r:id="rId9">
              <p14:nvContentPartPr>
                <p14:cNvPr id="25" name="Ink 24">
                  <a:extLst>
                    <a:ext uri="{FF2B5EF4-FFF2-40B4-BE49-F238E27FC236}">
                      <a16:creationId xmlns:a16="http://schemas.microsoft.com/office/drawing/2014/main" id="{99B5A5AF-6A72-71D6-BCF5-D88E88946562}"/>
                    </a:ext>
                  </a:extLst>
                </p14:cNvPr>
                <p14:cNvContentPartPr/>
                <p14:nvPr/>
              </p14:nvContentPartPr>
              <p14:xfrm>
                <a:off x="2625822" y="4430760"/>
                <a:ext cx="497160" cy="473400"/>
              </p14:xfrm>
            </p:contentPart>
          </mc:Choice>
          <mc:Fallback>
            <p:pic>
              <p:nvPicPr>
                <p:cNvPr id="25" name="Ink 24">
                  <a:extLst>
                    <a:ext uri="{FF2B5EF4-FFF2-40B4-BE49-F238E27FC236}">
                      <a16:creationId xmlns:a16="http://schemas.microsoft.com/office/drawing/2014/main" id="{99B5A5AF-6A72-71D6-BCF5-D88E88946562}"/>
                    </a:ext>
                  </a:extLst>
                </p:cNvPr>
                <p:cNvPicPr/>
                <p:nvPr/>
              </p:nvPicPr>
              <p:blipFill>
                <a:blip r:embed="rId10"/>
                <a:stretch>
                  <a:fillRect/>
                </a:stretch>
              </p:blipFill>
              <p:spPr>
                <a:xfrm>
                  <a:off x="2619702" y="4424640"/>
                  <a:ext cx="509400" cy="4856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6" name="Ink 25">
                  <a:extLst>
                    <a:ext uri="{FF2B5EF4-FFF2-40B4-BE49-F238E27FC236}">
                      <a16:creationId xmlns:a16="http://schemas.microsoft.com/office/drawing/2014/main" id="{4D6D2559-BEC4-5D4C-1C42-AA778FB13680}"/>
                    </a:ext>
                  </a:extLst>
                </p14:cNvPr>
                <p14:cNvContentPartPr/>
                <p14:nvPr/>
              </p14:nvContentPartPr>
              <p14:xfrm>
                <a:off x="2577942" y="4337880"/>
                <a:ext cx="251640" cy="291600"/>
              </p14:xfrm>
            </p:contentPart>
          </mc:Choice>
          <mc:Fallback>
            <p:pic>
              <p:nvPicPr>
                <p:cNvPr id="26" name="Ink 25">
                  <a:extLst>
                    <a:ext uri="{FF2B5EF4-FFF2-40B4-BE49-F238E27FC236}">
                      <a16:creationId xmlns:a16="http://schemas.microsoft.com/office/drawing/2014/main" id="{4D6D2559-BEC4-5D4C-1C42-AA778FB13680}"/>
                    </a:ext>
                  </a:extLst>
                </p:cNvPr>
                <p:cNvPicPr/>
                <p:nvPr/>
              </p:nvPicPr>
              <p:blipFill>
                <a:blip r:embed="rId12"/>
                <a:stretch>
                  <a:fillRect/>
                </a:stretch>
              </p:blipFill>
              <p:spPr>
                <a:xfrm>
                  <a:off x="2571822" y="4331760"/>
                  <a:ext cx="263880" cy="303840"/>
                </a:xfrm>
                <a:prstGeom prst="rect">
                  <a:avLst/>
                </a:prstGeom>
              </p:spPr>
            </p:pic>
          </mc:Fallback>
        </mc:AlternateContent>
      </p:grpSp>
      <p:sp>
        <p:nvSpPr>
          <p:cNvPr id="28" name="TextBox 27">
            <a:extLst>
              <a:ext uri="{FF2B5EF4-FFF2-40B4-BE49-F238E27FC236}">
                <a16:creationId xmlns:a16="http://schemas.microsoft.com/office/drawing/2014/main" id="{BD63CE16-639C-57ED-F64B-3CCE9AD951E9}"/>
              </a:ext>
            </a:extLst>
          </p:cNvPr>
          <p:cNvSpPr txBox="1"/>
          <p:nvPr/>
        </p:nvSpPr>
        <p:spPr>
          <a:xfrm>
            <a:off x="2829581" y="3545161"/>
            <a:ext cx="2320633" cy="369332"/>
          </a:xfrm>
          <a:prstGeom prst="rect">
            <a:avLst/>
          </a:prstGeom>
          <a:noFill/>
        </p:spPr>
        <p:txBody>
          <a:bodyPr wrap="square" rtlCol="0">
            <a:spAutoFit/>
          </a:bodyPr>
          <a:lstStyle/>
          <a:p>
            <a:r>
              <a:rPr lang="en-US" dirty="0" err="1"/>
              <a:t>Github</a:t>
            </a:r>
            <a:r>
              <a:rPr lang="en-US" dirty="0"/>
              <a:t> username</a:t>
            </a:r>
            <a:endParaRPr lang="en-IN" dirty="0"/>
          </a:p>
        </p:txBody>
      </p:sp>
      <p:sp>
        <p:nvSpPr>
          <p:cNvPr id="29" name="TextBox 28">
            <a:extLst>
              <a:ext uri="{FF2B5EF4-FFF2-40B4-BE49-F238E27FC236}">
                <a16:creationId xmlns:a16="http://schemas.microsoft.com/office/drawing/2014/main" id="{E3C4BA3F-40FC-53D5-33DA-D47D2A8F4ADE}"/>
              </a:ext>
            </a:extLst>
          </p:cNvPr>
          <p:cNvSpPr txBox="1"/>
          <p:nvPr/>
        </p:nvSpPr>
        <p:spPr>
          <a:xfrm>
            <a:off x="3122982" y="4904160"/>
            <a:ext cx="2320633" cy="369332"/>
          </a:xfrm>
          <a:prstGeom prst="rect">
            <a:avLst/>
          </a:prstGeom>
          <a:noFill/>
        </p:spPr>
        <p:txBody>
          <a:bodyPr wrap="square" rtlCol="0">
            <a:spAutoFit/>
          </a:bodyPr>
          <a:lstStyle/>
          <a:p>
            <a:r>
              <a:rPr lang="en-US" dirty="0" err="1"/>
              <a:t>Github</a:t>
            </a:r>
            <a:r>
              <a:rPr lang="en-US" dirty="0"/>
              <a:t> token</a:t>
            </a:r>
            <a:endParaRPr lang="en-IN" dirty="0"/>
          </a:p>
        </p:txBody>
      </p:sp>
    </p:spTree>
    <p:extLst>
      <p:ext uri="{BB962C8B-B14F-4D97-AF65-F5344CB8AC3E}">
        <p14:creationId xmlns:p14="http://schemas.microsoft.com/office/powerpoint/2010/main" val="15143243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DBDFAD-18C1-10C2-3637-DCE10B3AD4CF}"/>
              </a:ext>
            </a:extLst>
          </p:cNvPr>
          <p:cNvPicPr>
            <a:picLocks noChangeAspect="1"/>
          </p:cNvPicPr>
          <p:nvPr/>
        </p:nvPicPr>
        <p:blipFill>
          <a:blip r:embed="rId2"/>
          <a:stretch>
            <a:fillRect/>
          </a:stretch>
        </p:blipFill>
        <p:spPr>
          <a:xfrm>
            <a:off x="351692" y="1490517"/>
            <a:ext cx="9683262" cy="3665951"/>
          </a:xfrm>
          <a:prstGeom prst="rect">
            <a:avLst/>
          </a:prstGeom>
        </p:spPr>
      </p:pic>
    </p:spTree>
    <p:extLst>
      <p:ext uri="{BB962C8B-B14F-4D97-AF65-F5344CB8AC3E}">
        <p14:creationId xmlns:p14="http://schemas.microsoft.com/office/powerpoint/2010/main" val="34427370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24074-BD53-A10A-1099-E9A6BFF401B2}"/>
              </a:ext>
            </a:extLst>
          </p:cNvPr>
          <p:cNvSpPr>
            <a:spLocks noGrp="1"/>
          </p:cNvSpPr>
          <p:nvPr>
            <p:ph type="title"/>
          </p:nvPr>
        </p:nvSpPr>
        <p:spPr/>
        <p:txBody>
          <a:bodyPr/>
          <a:lstStyle/>
          <a:p>
            <a:r>
              <a:rPr lang="en-IN" dirty="0" err="1"/>
              <a:t>DockerHub</a:t>
            </a:r>
            <a:r>
              <a:rPr lang="en-IN" dirty="0"/>
              <a:t> Integration:</a:t>
            </a:r>
          </a:p>
        </p:txBody>
      </p:sp>
      <p:sp>
        <p:nvSpPr>
          <p:cNvPr id="3" name="Content Placeholder 2">
            <a:extLst>
              <a:ext uri="{FF2B5EF4-FFF2-40B4-BE49-F238E27FC236}">
                <a16:creationId xmlns:a16="http://schemas.microsoft.com/office/drawing/2014/main" id="{7663C5FA-0C79-3634-D259-F3BA8B95B901}"/>
              </a:ext>
            </a:extLst>
          </p:cNvPr>
          <p:cNvSpPr>
            <a:spLocks noGrp="1"/>
          </p:cNvSpPr>
          <p:nvPr>
            <p:ph idx="1"/>
          </p:nvPr>
        </p:nvSpPr>
        <p:spPr/>
        <p:txBody>
          <a:bodyPr/>
          <a:lstStyle/>
          <a:p>
            <a:r>
              <a:rPr lang="en-US" dirty="0"/>
              <a:t>**</a:t>
            </a:r>
            <a:r>
              <a:rPr lang="en-US" dirty="0" err="1"/>
              <a:t>Dockerhub</a:t>
            </a:r>
            <a:r>
              <a:rPr lang="en-US" dirty="0"/>
              <a:t> Integration** </a:t>
            </a:r>
          </a:p>
          <a:p>
            <a:r>
              <a:rPr lang="en-US" dirty="0"/>
              <a:t>Go to </a:t>
            </a:r>
            <a:r>
              <a:rPr lang="en-US" dirty="0" err="1"/>
              <a:t>DockerHub</a:t>
            </a:r>
            <a:r>
              <a:rPr lang="en-US" dirty="0"/>
              <a:t>. </a:t>
            </a:r>
          </a:p>
          <a:p>
            <a:r>
              <a:rPr lang="en-US" dirty="0"/>
              <a:t>click on security. </a:t>
            </a:r>
          </a:p>
          <a:p>
            <a:r>
              <a:rPr lang="en-US" dirty="0"/>
              <a:t>Generate an access token.</a:t>
            </a:r>
            <a:endParaRPr lang="en-IN" dirty="0"/>
          </a:p>
        </p:txBody>
      </p:sp>
    </p:spTree>
    <p:extLst>
      <p:ext uri="{BB962C8B-B14F-4D97-AF65-F5344CB8AC3E}">
        <p14:creationId xmlns:p14="http://schemas.microsoft.com/office/powerpoint/2010/main" val="15616930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81DFC6-F194-2E3A-C6DD-B913D0EFD68B}"/>
              </a:ext>
            </a:extLst>
          </p:cNvPr>
          <p:cNvPicPr>
            <a:picLocks noChangeAspect="1"/>
          </p:cNvPicPr>
          <p:nvPr/>
        </p:nvPicPr>
        <p:blipFill>
          <a:blip r:embed="rId2"/>
          <a:stretch>
            <a:fillRect/>
          </a:stretch>
        </p:blipFill>
        <p:spPr>
          <a:xfrm>
            <a:off x="504092" y="374680"/>
            <a:ext cx="8616462" cy="5627535"/>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915C6CC0-6FF9-699F-8379-7A027F94D0EA}"/>
                  </a:ext>
                </a:extLst>
              </p14:cNvPr>
              <p14:cNvContentPartPr/>
              <p14:nvPr/>
            </p14:nvContentPartPr>
            <p14:xfrm>
              <a:off x="8111862" y="3024240"/>
              <a:ext cx="361080" cy="310320"/>
            </p14:xfrm>
          </p:contentPart>
        </mc:Choice>
        <mc:Fallback>
          <p:pic>
            <p:nvPicPr>
              <p:cNvPr id="4" name="Ink 3">
                <a:extLst>
                  <a:ext uri="{FF2B5EF4-FFF2-40B4-BE49-F238E27FC236}">
                    <a16:creationId xmlns:a16="http://schemas.microsoft.com/office/drawing/2014/main" id="{915C6CC0-6FF9-699F-8379-7A027F94D0EA}"/>
                  </a:ext>
                </a:extLst>
              </p:cNvPr>
              <p:cNvPicPr/>
              <p:nvPr/>
            </p:nvPicPr>
            <p:blipFill>
              <a:blip r:embed="rId4"/>
              <a:stretch>
                <a:fillRect/>
              </a:stretch>
            </p:blipFill>
            <p:spPr>
              <a:xfrm>
                <a:off x="8105742" y="3018120"/>
                <a:ext cx="373320" cy="322560"/>
              </a:xfrm>
              <a:prstGeom prst="rect">
                <a:avLst/>
              </a:prstGeom>
            </p:spPr>
          </p:pic>
        </mc:Fallback>
      </mc:AlternateContent>
      <p:grpSp>
        <p:nvGrpSpPr>
          <p:cNvPr id="7" name="Group 6">
            <a:extLst>
              <a:ext uri="{FF2B5EF4-FFF2-40B4-BE49-F238E27FC236}">
                <a16:creationId xmlns:a16="http://schemas.microsoft.com/office/drawing/2014/main" id="{947E2197-DBE4-8C40-EF56-8C4193C82FE6}"/>
              </a:ext>
            </a:extLst>
          </p:cNvPr>
          <p:cNvGrpSpPr/>
          <p:nvPr/>
        </p:nvGrpSpPr>
        <p:grpSpPr>
          <a:xfrm>
            <a:off x="8123742" y="3000480"/>
            <a:ext cx="249480" cy="273600"/>
            <a:chOff x="8123742" y="3000480"/>
            <a:chExt cx="249480" cy="273600"/>
          </a:xfrm>
        </p:grpSpPr>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6B5E2106-389E-CC5C-4252-CCFBB7BEE425}"/>
                    </a:ext>
                  </a:extLst>
                </p14:cNvPr>
                <p14:cNvContentPartPr/>
                <p14:nvPr/>
              </p14:nvContentPartPr>
              <p14:xfrm>
                <a:off x="8123742" y="3057000"/>
                <a:ext cx="152280" cy="217080"/>
              </p14:xfrm>
            </p:contentPart>
          </mc:Choice>
          <mc:Fallback>
            <p:pic>
              <p:nvPicPr>
                <p:cNvPr id="5" name="Ink 4">
                  <a:extLst>
                    <a:ext uri="{FF2B5EF4-FFF2-40B4-BE49-F238E27FC236}">
                      <a16:creationId xmlns:a16="http://schemas.microsoft.com/office/drawing/2014/main" id="{6B5E2106-389E-CC5C-4252-CCFBB7BEE425}"/>
                    </a:ext>
                  </a:extLst>
                </p:cNvPr>
                <p:cNvPicPr/>
                <p:nvPr/>
              </p:nvPicPr>
              <p:blipFill>
                <a:blip r:embed="rId6"/>
                <a:stretch>
                  <a:fillRect/>
                </a:stretch>
              </p:blipFill>
              <p:spPr>
                <a:xfrm>
                  <a:off x="8117622" y="3050880"/>
                  <a:ext cx="16452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98AD9074-5ECD-A32E-F727-D21C161EE6CD}"/>
                    </a:ext>
                  </a:extLst>
                </p14:cNvPr>
                <p14:cNvContentPartPr/>
                <p14:nvPr/>
              </p14:nvContentPartPr>
              <p14:xfrm>
                <a:off x="8147502" y="3000480"/>
                <a:ext cx="225720" cy="12240"/>
              </p14:xfrm>
            </p:contentPart>
          </mc:Choice>
          <mc:Fallback>
            <p:pic>
              <p:nvPicPr>
                <p:cNvPr id="6" name="Ink 5">
                  <a:extLst>
                    <a:ext uri="{FF2B5EF4-FFF2-40B4-BE49-F238E27FC236}">
                      <a16:creationId xmlns:a16="http://schemas.microsoft.com/office/drawing/2014/main" id="{98AD9074-5ECD-A32E-F727-D21C161EE6CD}"/>
                    </a:ext>
                  </a:extLst>
                </p:cNvPr>
                <p:cNvPicPr/>
                <p:nvPr/>
              </p:nvPicPr>
              <p:blipFill>
                <a:blip r:embed="rId8"/>
                <a:stretch>
                  <a:fillRect/>
                </a:stretch>
              </p:blipFill>
              <p:spPr>
                <a:xfrm>
                  <a:off x="8141382" y="2994360"/>
                  <a:ext cx="237960" cy="24480"/>
                </a:xfrm>
                <a:prstGeom prst="rect">
                  <a:avLst/>
                </a:prstGeom>
              </p:spPr>
            </p:pic>
          </mc:Fallback>
        </mc:AlternateContent>
      </p:grpSp>
    </p:spTree>
    <p:extLst>
      <p:ext uri="{BB962C8B-B14F-4D97-AF65-F5344CB8AC3E}">
        <p14:creationId xmlns:p14="http://schemas.microsoft.com/office/powerpoint/2010/main" val="18622688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F031-4611-2B43-64DD-69D46F1D830A}"/>
              </a:ext>
            </a:extLst>
          </p:cNvPr>
          <p:cNvSpPr>
            <a:spLocks noGrp="1"/>
          </p:cNvSpPr>
          <p:nvPr>
            <p:ph type="title"/>
          </p:nvPr>
        </p:nvSpPr>
        <p:spPr/>
        <p:txBody>
          <a:bodyPr/>
          <a:lstStyle/>
          <a:p>
            <a:r>
              <a:rPr lang="en-IN" dirty="0"/>
              <a:t>Configure </a:t>
            </a:r>
            <a:r>
              <a:rPr lang="en-IN" dirty="0" err="1"/>
              <a:t>DockerHub</a:t>
            </a:r>
            <a:r>
              <a:rPr lang="en-IN" dirty="0"/>
              <a:t> in Jenkins:</a:t>
            </a:r>
          </a:p>
        </p:txBody>
      </p:sp>
      <p:sp>
        <p:nvSpPr>
          <p:cNvPr id="3" name="Content Placeholder 2">
            <a:extLst>
              <a:ext uri="{FF2B5EF4-FFF2-40B4-BE49-F238E27FC236}">
                <a16:creationId xmlns:a16="http://schemas.microsoft.com/office/drawing/2014/main" id="{9C1BE3D0-C2C6-3EA0-A20C-77CBDCBD2479}"/>
              </a:ext>
            </a:extLst>
          </p:cNvPr>
          <p:cNvSpPr>
            <a:spLocks noGrp="1"/>
          </p:cNvSpPr>
          <p:nvPr>
            <p:ph idx="1"/>
          </p:nvPr>
        </p:nvSpPr>
        <p:spPr/>
        <p:txBody>
          <a:bodyPr/>
          <a:lstStyle/>
          <a:p>
            <a:r>
              <a:rPr lang="en-US" dirty="0"/>
              <a:t>In Jenkins, go to "Manage Jenkins" &gt; “credentials" </a:t>
            </a:r>
          </a:p>
          <a:p>
            <a:pPr marL="0" indent="0">
              <a:buNone/>
            </a:pPr>
            <a:r>
              <a:rPr lang="en-US" dirty="0"/>
              <a:t>      -&gt;system -&gt;</a:t>
            </a:r>
            <a:r>
              <a:rPr lang="en-US" dirty="0" err="1"/>
              <a:t>globalcredentials</a:t>
            </a:r>
            <a:r>
              <a:rPr lang="en-US" dirty="0"/>
              <a:t>-&gt; add credentials</a:t>
            </a:r>
          </a:p>
          <a:p>
            <a:r>
              <a:rPr lang="en-US" dirty="0"/>
              <a:t>Add your </a:t>
            </a:r>
            <a:r>
              <a:rPr lang="en-US" dirty="0" err="1"/>
              <a:t>DockerHub</a:t>
            </a:r>
            <a:r>
              <a:rPr lang="en-US" dirty="0"/>
              <a:t> username and paste the token.</a:t>
            </a:r>
            <a:endParaRPr lang="en-IN" dirty="0"/>
          </a:p>
        </p:txBody>
      </p:sp>
    </p:spTree>
    <p:extLst>
      <p:ext uri="{BB962C8B-B14F-4D97-AF65-F5344CB8AC3E}">
        <p14:creationId xmlns:p14="http://schemas.microsoft.com/office/powerpoint/2010/main" val="21890113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6D148F-E0F8-F0CA-6727-1857B13E44F8}"/>
              </a:ext>
            </a:extLst>
          </p:cNvPr>
          <p:cNvPicPr>
            <a:picLocks noChangeAspect="1"/>
          </p:cNvPicPr>
          <p:nvPr/>
        </p:nvPicPr>
        <p:blipFill>
          <a:blip r:embed="rId2"/>
          <a:stretch>
            <a:fillRect/>
          </a:stretch>
        </p:blipFill>
        <p:spPr>
          <a:xfrm>
            <a:off x="576263" y="1738311"/>
            <a:ext cx="9247676" cy="3994273"/>
          </a:xfrm>
          <a:prstGeom prst="rect">
            <a:avLst/>
          </a:prstGeom>
        </p:spPr>
      </p:pic>
    </p:spTree>
    <p:extLst>
      <p:ext uri="{BB962C8B-B14F-4D97-AF65-F5344CB8AC3E}">
        <p14:creationId xmlns:p14="http://schemas.microsoft.com/office/powerpoint/2010/main" val="4851642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9660F2-99E5-7C05-5AD4-3FF5D7D24A65}"/>
              </a:ext>
            </a:extLst>
          </p:cNvPr>
          <p:cNvPicPr>
            <a:picLocks noChangeAspect="1"/>
          </p:cNvPicPr>
          <p:nvPr/>
        </p:nvPicPr>
        <p:blipFill>
          <a:blip r:embed="rId2"/>
          <a:stretch>
            <a:fillRect/>
          </a:stretch>
        </p:blipFill>
        <p:spPr>
          <a:xfrm>
            <a:off x="527538" y="1116751"/>
            <a:ext cx="9554308" cy="4404818"/>
          </a:xfrm>
          <a:prstGeom prst="rect">
            <a:avLst/>
          </a:prstGeom>
        </p:spPr>
      </p:pic>
    </p:spTree>
    <p:extLst>
      <p:ext uri="{BB962C8B-B14F-4D97-AF65-F5344CB8AC3E}">
        <p14:creationId xmlns:p14="http://schemas.microsoft.com/office/powerpoint/2010/main" val="11457203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7C681-3525-E5F6-F01D-A14EFFE78908}"/>
              </a:ext>
            </a:extLst>
          </p:cNvPr>
          <p:cNvSpPr>
            <a:spLocks noGrp="1"/>
          </p:cNvSpPr>
          <p:nvPr>
            <p:ph type="title"/>
          </p:nvPr>
        </p:nvSpPr>
        <p:spPr/>
        <p:txBody>
          <a:bodyPr/>
          <a:lstStyle/>
          <a:p>
            <a:r>
              <a:rPr lang="en-IN" dirty="0"/>
              <a:t>Adding Webhook in </a:t>
            </a:r>
            <a:r>
              <a:rPr lang="en-IN" dirty="0" err="1"/>
              <a:t>Github</a:t>
            </a:r>
            <a:endParaRPr lang="en-IN" dirty="0"/>
          </a:p>
        </p:txBody>
      </p:sp>
      <p:sp>
        <p:nvSpPr>
          <p:cNvPr id="3" name="Content Placeholder 2">
            <a:extLst>
              <a:ext uri="{FF2B5EF4-FFF2-40B4-BE49-F238E27FC236}">
                <a16:creationId xmlns:a16="http://schemas.microsoft.com/office/drawing/2014/main" id="{752024BD-F207-8F93-BDCE-7B9310BE06F7}"/>
              </a:ext>
            </a:extLst>
          </p:cNvPr>
          <p:cNvSpPr>
            <a:spLocks noGrp="1"/>
          </p:cNvSpPr>
          <p:nvPr>
            <p:ph idx="1"/>
          </p:nvPr>
        </p:nvSpPr>
        <p:spPr/>
        <p:txBody>
          <a:bodyPr/>
          <a:lstStyle/>
          <a:p>
            <a:r>
              <a:rPr lang="en-US" dirty="0"/>
              <a:t>Go to your GitHub repository. </a:t>
            </a:r>
          </a:p>
          <a:p>
            <a:r>
              <a:rPr lang="en-US" dirty="0"/>
              <a:t> Under "Settings," select "Webhooks." </a:t>
            </a:r>
          </a:p>
          <a:p>
            <a:r>
              <a:rPr lang="en-US" dirty="0"/>
              <a:t>Click on "Add webhook." </a:t>
            </a:r>
          </a:p>
          <a:p>
            <a:r>
              <a:rPr lang="en-US" dirty="0"/>
              <a:t>Set the payload URL to your Jenkins server's URL followed by /</a:t>
            </a:r>
            <a:r>
              <a:rPr lang="en-US" dirty="0" err="1"/>
              <a:t>github</a:t>
            </a:r>
            <a:r>
              <a:rPr lang="en-US" dirty="0"/>
              <a:t>-webhook/. </a:t>
            </a:r>
          </a:p>
          <a:p>
            <a:r>
              <a:rPr lang="en-US" dirty="0"/>
              <a:t>Select the events you want to trigger the webhook (e.g., Push events). </a:t>
            </a:r>
          </a:p>
          <a:p>
            <a:r>
              <a:rPr lang="en-US" dirty="0"/>
              <a:t>Save your webhook configuration.</a:t>
            </a:r>
            <a:endParaRPr lang="en-IN" dirty="0"/>
          </a:p>
        </p:txBody>
      </p:sp>
    </p:spTree>
    <p:extLst>
      <p:ext uri="{BB962C8B-B14F-4D97-AF65-F5344CB8AC3E}">
        <p14:creationId xmlns:p14="http://schemas.microsoft.com/office/powerpoint/2010/main" val="27586784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8518A7-1C93-185F-715F-4AB51A20E297}"/>
              </a:ext>
            </a:extLst>
          </p:cNvPr>
          <p:cNvPicPr>
            <a:picLocks noChangeAspect="1"/>
          </p:cNvPicPr>
          <p:nvPr/>
        </p:nvPicPr>
        <p:blipFill>
          <a:blip r:embed="rId2"/>
          <a:stretch>
            <a:fillRect/>
          </a:stretch>
        </p:blipFill>
        <p:spPr>
          <a:xfrm>
            <a:off x="347296" y="533400"/>
            <a:ext cx="8831873" cy="5011615"/>
          </a:xfrm>
          <a:prstGeom prst="rect">
            <a:avLst/>
          </a:prstGeom>
        </p:spPr>
      </p:pic>
      <p:grpSp>
        <p:nvGrpSpPr>
          <p:cNvPr id="11" name="Group 10">
            <a:extLst>
              <a:ext uri="{FF2B5EF4-FFF2-40B4-BE49-F238E27FC236}">
                <a16:creationId xmlns:a16="http://schemas.microsoft.com/office/drawing/2014/main" id="{B6770242-39C7-8C8E-06BD-F47374CCC90F}"/>
              </a:ext>
            </a:extLst>
          </p:cNvPr>
          <p:cNvGrpSpPr/>
          <p:nvPr/>
        </p:nvGrpSpPr>
        <p:grpSpPr>
          <a:xfrm>
            <a:off x="2296782" y="3950520"/>
            <a:ext cx="598680" cy="458640"/>
            <a:chOff x="2296782" y="3950520"/>
            <a:chExt cx="598680" cy="458640"/>
          </a:xfrm>
        </p:grpSpPr>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82BF9076-AD22-BDD2-2224-0B6386CD9AFE}"/>
                    </a:ext>
                  </a:extLst>
                </p14:cNvPr>
                <p14:cNvContentPartPr/>
                <p14:nvPr/>
              </p14:nvContentPartPr>
              <p14:xfrm>
                <a:off x="2309022" y="3985440"/>
                <a:ext cx="586440" cy="423720"/>
              </p14:xfrm>
            </p:contentPart>
          </mc:Choice>
          <mc:Fallback>
            <p:pic>
              <p:nvPicPr>
                <p:cNvPr id="7" name="Ink 6">
                  <a:extLst>
                    <a:ext uri="{FF2B5EF4-FFF2-40B4-BE49-F238E27FC236}">
                      <a16:creationId xmlns:a16="http://schemas.microsoft.com/office/drawing/2014/main" id="{82BF9076-AD22-BDD2-2224-0B6386CD9AFE}"/>
                    </a:ext>
                  </a:extLst>
                </p:cNvPr>
                <p:cNvPicPr/>
                <p:nvPr/>
              </p:nvPicPr>
              <p:blipFill>
                <a:blip r:embed="rId4"/>
                <a:stretch>
                  <a:fillRect/>
                </a:stretch>
              </p:blipFill>
              <p:spPr>
                <a:xfrm>
                  <a:off x="2302902" y="3979320"/>
                  <a:ext cx="598680" cy="435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EA8D9B1A-B21C-C0AB-D4CE-6E440331FB1C}"/>
                    </a:ext>
                  </a:extLst>
                </p14:cNvPr>
                <p14:cNvContentPartPr/>
                <p14:nvPr/>
              </p14:nvContentPartPr>
              <p14:xfrm>
                <a:off x="2296782" y="3950520"/>
                <a:ext cx="34200" cy="221400"/>
              </p14:xfrm>
            </p:contentPart>
          </mc:Choice>
          <mc:Fallback>
            <p:pic>
              <p:nvPicPr>
                <p:cNvPr id="8" name="Ink 7">
                  <a:extLst>
                    <a:ext uri="{FF2B5EF4-FFF2-40B4-BE49-F238E27FC236}">
                      <a16:creationId xmlns:a16="http://schemas.microsoft.com/office/drawing/2014/main" id="{EA8D9B1A-B21C-C0AB-D4CE-6E440331FB1C}"/>
                    </a:ext>
                  </a:extLst>
                </p:cNvPr>
                <p:cNvPicPr/>
                <p:nvPr/>
              </p:nvPicPr>
              <p:blipFill>
                <a:blip r:embed="rId6"/>
                <a:stretch>
                  <a:fillRect/>
                </a:stretch>
              </p:blipFill>
              <p:spPr>
                <a:xfrm>
                  <a:off x="2290662" y="3944400"/>
                  <a:ext cx="4644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25DC0166-ECED-0762-0E65-B616F1FAE032}"/>
                    </a:ext>
                  </a:extLst>
                </p14:cNvPr>
                <p14:cNvContentPartPr/>
                <p14:nvPr/>
              </p14:nvContentPartPr>
              <p14:xfrm>
                <a:off x="2297502" y="3962040"/>
                <a:ext cx="291240" cy="47880"/>
              </p14:xfrm>
            </p:contentPart>
          </mc:Choice>
          <mc:Fallback>
            <p:pic>
              <p:nvPicPr>
                <p:cNvPr id="10" name="Ink 9">
                  <a:extLst>
                    <a:ext uri="{FF2B5EF4-FFF2-40B4-BE49-F238E27FC236}">
                      <a16:creationId xmlns:a16="http://schemas.microsoft.com/office/drawing/2014/main" id="{25DC0166-ECED-0762-0E65-B616F1FAE032}"/>
                    </a:ext>
                  </a:extLst>
                </p:cNvPr>
                <p:cNvPicPr/>
                <p:nvPr/>
              </p:nvPicPr>
              <p:blipFill>
                <a:blip r:embed="rId8"/>
                <a:stretch>
                  <a:fillRect/>
                </a:stretch>
              </p:blipFill>
              <p:spPr>
                <a:xfrm>
                  <a:off x="2291382" y="3955920"/>
                  <a:ext cx="303480" cy="60120"/>
                </a:xfrm>
                <a:prstGeom prst="rect">
                  <a:avLst/>
                </a:prstGeom>
              </p:spPr>
            </p:pic>
          </mc:Fallback>
        </mc:AlternateContent>
      </p:grpSp>
    </p:spTree>
    <p:extLst>
      <p:ext uri="{BB962C8B-B14F-4D97-AF65-F5344CB8AC3E}">
        <p14:creationId xmlns:p14="http://schemas.microsoft.com/office/powerpoint/2010/main" val="3909120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34362D-8AE4-B95D-272E-F4B9B8305EF9}"/>
              </a:ext>
            </a:extLst>
          </p:cNvPr>
          <p:cNvPicPr>
            <a:picLocks noChangeAspect="1"/>
          </p:cNvPicPr>
          <p:nvPr/>
        </p:nvPicPr>
        <p:blipFill>
          <a:blip r:embed="rId2"/>
          <a:stretch>
            <a:fillRect/>
          </a:stretch>
        </p:blipFill>
        <p:spPr>
          <a:xfrm>
            <a:off x="773723" y="1172308"/>
            <a:ext cx="8886092" cy="4155451"/>
          </a:xfrm>
          <a:prstGeom prst="rect">
            <a:avLst/>
          </a:prstGeom>
        </p:spPr>
      </p:pic>
    </p:spTree>
    <p:extLst>
      <p:ext uri="{BB962C8B-B14F-4D97-AF65-F5344CB8AC3E}">
        <p14:creationId xmlns:p14="http://schemas.microsoft.com/office/powerpoint/2010/main" val="1486583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C502E5-EF79-AEA9-768E-CC46FD9A6F7E}"/>
              </a:ext>
            </a:extLst>
          </p:cNvPr>
          <p:cNvPicPr>
            <a:picLocks noChangeAspect="1"/>
          </p:cNvPicPr>
          <p:nvPr/>
        </p:nvPicPr>
        <p:blipFill>
          <a:blip r:embed="rId2"/>
          <a:stretch>
            <a:fillRect/>
          </a:stretch>
        </p:blipFill>
        <p:spPr>
          <a:xfrm>
            <a:off x="705949" y="973015"/>
            <a:ext cx="7758113" cy="5162384"/>
          </a:xfrm>
          <a:prstGeom prst="rect">
            <a:avLst/>
          </a:prstGeom>
        </p:spPr>
      </p:pic>
      <p:grpSp>
        <p:nvGrpSpPr>
          <p:cNvPr id="7" name="Group 6">
            <a:extLst>
              <a:ext uri="{FF2B5EF4-FFF2-40B4-BE49-F238E27FC236}">
                <a16:creationId xmlns:a16="http://schemas.microsoft.com/office/drawing/2014/main" id="{CCC026EB-10AC-1C7F-6F4D-E6C5137284EE}"/>
              </a:ext>
            </a:extLst>
          </p:cNvPr>
          <p:cNvGrpSpPr/>
          <p:nvPr/>
        </p:nvGrpSpPr>
        <p:grpSpPr>
          <a:xfrm>
            <a:off x="7889382" y="1793040"/>
            <a:ext cx="515880" cy="773280"/>
            <a:chOff x="7889382" y="1793040"/>
            <a:chExt cx="515880" cy="773280"/>
          </a:xfrm>
        </p:grpSpPr>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B9323241-0197-6C75-A47A-DBC70266CAB0}"/>
                    </a:ext>
                  </a:extLst>
                </p14:cNvPr>
                <p14:cNvContentPartPr/>
                <p14:nvPr/>
              </p14:nvContentPartPr>
              <p14:xfrm>
                <a:off x="7889382" y="1809600"/>
                <a:ext cx="515880" cy="756720"/>
              </p14:xfrm>
            </p:contentPart>
          </mc:Choice>
          <mc:Fallback>
            <p:pic>
              <p:nvPicPr>
                <p:cNvPr id="4" name="Ink 3">
                  <a:extLst>
                    <a:ext uri="{FF2B5EF4-FFF2-40B4-BE49-F238E27FC236}">
                      <a16:creationId xmlns:a16="http://schemas.microsoft.com/office/drawing/2014/main" id="{B9323241-0197-6C75-A47A-DBC70266CAB0}"/>
                    </a:ext>
                  </a:extLst>
                </p:cNvPr>
                <p:cNvPicPr/>
                <p:nvPr/>
              </p:nvPicPr>
              <p:blipFill>
                <a:blip r:embed="rId4"/>
                <a:stretch>
                  <a:fillRect/>
                </a:stretch>
              </p:blipFill>
              <p:spPr>
                <a:xfrm>
                  <a:off x="7883262" y="1803480"/>
                  <a:ext cx="528120" cy="768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7894D86F-4422-E3B2-C465-3A3A90FF9F62}"/>
                    </a:ext>
                  </a:extLst>
                </p14:cNvPr>
                <p14:cNvContentPartPr/>
                <p14:nvPr/>
              </p14:nvContentPartPr>
              <p14:xfrm>
                <a:off x="7889382" y="1793040"/>
                <a:ext cx="21600" cy="257400"/>
              </p14:xfrm>
            </p:contentPart>
          </mc:Choice>
          <mc:Fallback>
            <p:pic>
              <p:nvPicPr>
                <p:cNvPr id="5" name="Ink 4">
                  <a:extLst>
                    <a:ext uri="{FF2B5EF4-FFF2-40B4-BE49-F238E27FC236}">
                      <a16:creationId xmlns:a16="http://schemas.microsoft.com/office/drawing/2014/main" id="{7894D86F-4422-E3B2-C465-3A3A90FF9F62}"/>
                    </a:ext>
                  </a:extLst>
                </p:cNvPr>
                <p:cNvPicPr/>
                <p:nvPr/>
              </p:nvPicPr>
              <p:blipFill>
                <a:blip r:embed="rId6"/>
                <a:stretch>
                  <a:fillRect/>
                </a:stretch>
              </p:blipFill>
              <p:spPr>
                <a:xfrm>
                  <a:off x="7883262" y="1786920"/>
                  <a:ext cx="3384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32507F24-DED3-2B8E-4540-EF1C9368767C}"/>
                    </a:ext>
                  </a:extLst>
                </p14:cNvPr>
                <p14:cNvContentPartPr/>
                <p14:nvPr/>
              </p14:nvContentPartPr>
              <p14:xfrm>
                <a:off x="7889382" y="1793040"/>
                <a:ext cx="397080" cy="70560"/>
              </p14:xfrm>
            </p:contentPart>
          </mc:Choice>
          <mc:Fallback>
            <p:pic>
              <p:nvPicPr>
                <p:cNvPr id="6" name="Ink 5">
                  <a:extLst>
                    <a:ext uri="{FF2B5EF4-FFF2-40B4-BE49-F238E27FC236}">
                      <a16:creationId xmlns:a16="http://schemas.microsoft.com/office/drawing/2014/main" id="{32507F24-DED3-2B8E-4540-EF1C9368767C}"/>
                    </a:ext>
                  </a:extLst>
                </p:cNvPr>
                <p:cNvPicPr/>
                <p:nvPr/>
              </p:nvPicPr>
              <p:blipFill>
                <a:blip r:embed="rId8"/>
                <a:stretch>
                  <a:fillRect/>
                </a:stretch>
              </p:blipFill>
              <p:spPr>
                <a:xfrm>
                  <a:off x="7883262" y="1786920"/>
                  <a:ext cx="409320" cy="82800"/>
                </a:xfrm>
                <a:prstGeom prst="rect">
                  <a:avLst/>
                </a:prstGeom>
              </p:spPr>
            </p:pic>
          </mc:Fallback>
        </mc:AlternateContent>
      </p:grpSp>
    </p:spTree>
    <p:extLst>
      <p:ext uri="{BB962C8B-B14F-4D97-AF65-F5344CB8AC3E}">
        <p14:creationId xmlns:p14="http://schemas.microsoft.com/office/powerpoint/2010/main" val="27714058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1BFF98-CCB4-31D7-0FAE-9C65898A5D80}"/>
              </a:ext>
            </a:extLst>
          </p:cNvPr>
          <p:cNvPicPr>
            <a:picLocks noChangeAspect="1"/>
          </p:cNvPicPr>
          <p:nvPr/>
        </p:nvPicPr>
        <p:blipFill>
          <a:blip r:embed="rId2"/>
          <a:stretch>
            <a:fillRect/>
          </a:stretch>
        </p:blipFill>
        <p:spPr>
          <a:xfrm>
            <a:off x="1459889" y="761634"/>
            <a:ext cx="6546973" cy="5721228"/>
          </a:xfrm>
          <a:prstGeom prst="rect">
            <a:avLst/>
          </a:prstGeom>
        </p:spPr>
      </p:pic>
    </p:spTree>
    <p:extLst>
      <p:ext uri="{BB962C8B-B14F-4D97-AF65-F5344CB8AC3E}">
        <p14:creationId xmlns:p14="http://schemas.microsoft.com/office/powerpoint/2010/main" val="2283181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0AB1C7-7C6C-51CD-17CA-4DC79431E9C6}"/>
              </a:ext>
            </a:extLst>
          </p:cNvPr>
          <p:cNvPicPr>
            <a:picLocks noChangeAspect="1"/>
          </p:cNvPicPr>
          <p:nvPr/>
        </p:nvPicPr>
        <p:blipFill>
          <a:blip r:embed="rId2"/>
          <a:stretch>
            <a:fillRect/>
          </a:stretch>
        </p:blipFill>
        <p:spPr>
          <a:xfrm>
            <a:off x="679938" y="1221968"/>
            <a:ext cx="6815692" cy="5202278"/>
          </a:xfrm>
          <a:prstGeom prst="rect">
            <a:avLst/>
          </a:prstGeom>
        </p:spPr>
      </p:pic>
      <p:sp>
        <p:nvSpPr>
          <p:cNvPr id="6" name="TextBox 5">
            <a:extLst>
              <a:ext uri="{FF2B5EF4-FFF2-40B4-BE49-F238E27FC236}">
                <a16:creationId xmlns:a16="http://schemas.microsoft.com/office/drawing/2014/main" id="{1F731091-FC26-2EC4-0D72-12390343ED7E}"/>
              </a:ext>
            </a:extLst>
          </p:cNvPr>
          <p:cNvSpPr txBox="1"/>
          <p:nvPr/>
        </p:nvSpPr>
        <p:spPr>
          <a:xfrm>
            <a:off x="679938" y="473561"/>
            <a:ext cx="6447693" cy="523220"/>
          </a:xfrm>
          <a:prstGeom prst="rect">
            <a:avLst/>
          </a:prstGeom>
          <a:noFill/>
        </p:spPr>
        <p:txBody>
          <a:bodyPr wrap="square" rtlCol="0">
            <a:spAutoFit/>
          </a:bodyPr>
          <a:lstStyle/>
          <a:p>
            <a:r>
              <a:rPr lang="en-US" sz="2800" dirty="0"/>
              <a:t>Setting up the pipeline:</a:t>
            </a:r>
            <a:endParaRPr lang="en-IN" sz="2800" dirty="0"/>
          </a:p>
        </p:txBody>
      </p:sp>
    </p:spTree>
    <p:extLst>
      <p:ext uri="{BB962C8B-B14F-4D97-AF65-F5344CB8AC3E}">
        <p14:creationId xmlns:p14="http://schemas.microsoft.com/office/powerpoint/2010/main" val="4379868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6A1E39-FE63-0DB1-A868-FC6D0B402098}"/>
              </a:ext>
            </a:extLst>
          </p:cNvPr>
          <p:cNvSpPr txBox="1"/>
          <p:nvPr/>
        </p:nvSpPr>
        <p:spPr>
          <a:xfrm>
            <a:off x="879231" y="750277"/>
            <a:ext cx="6928338" cy="523220"/>
          </a:xfrm>
          <a:prstGeom prst="rect">
            <a:avLst/>
          </a:prstGeom>
          <a:noFill/>
        </p:spPr>
        <p:txBody>
          <a:bodyPr wrap="square" rtlCol="0">
            <a:spAutoFit/>
          </a:bodyPr>
          <a:lstStyle/>
          <a:p>
            <a:r>
              <a:rPr lang="en-US" sz="2800" dirty="0"/>
              <a:t>Jenkins pipeline build</a:t>
            </a:r>
            <a:endParaRPr lang="en-IN" sz="2800" dirty="0"/>
          </a:p>
        </p:txBody>
      </p:sp>
      <p:pic>
        <p:nvPicPr>
          <p:cNvPr id="4" name="Picture 3">
            <a:extLst>
              <a:ext uri="{FF2B5EF4-FFF2-40B4-BE49-F238E27FC236}">
                <a16:creationId xmlns:a16="http://schemas.microsoft.com/office/drawing/2014/main" id="{9DC80917-FE91-8E67-A9FF-64E218FB52F8}"/>
              </a:ext>
            </a:extLst>
          </p:cNvPr>
          <p:cNvPicPr>
            <a:picLocks noChangeAspect="1"/>
          </p:cNvPicPr>
          <p:nvPr/>
        </p:nvPicPr>
        <p:blipFill>
          <a:blip r:embed="rId2"/>
          <a:stretch>
            <a:fillRect/>
          </a:stretch>
        </p:blipFill>
        <p:spPr>
          <a:xfrm>
            <a:off x="521285" y="1682263"/>
            <a:ext cx="7644230" cy="4519246"/>
          </a:xfrm>
          <a:prstGeom prst="rect">
            <a:avLst/>
          </a:prstGeom>
        </p:spPr>
      </p:pic>
    </p:spTree>
    <p:extLst>
      <p:ext uri="{BB962C8B-B14F-4D97-AF65-F5344CB8AC3E}">
        <p14:creationId xmlns:p14="http://schemas.microsoft.com/office/powerpoint/2010/main" val="15268507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875EBE-F667-B603-B66F-08585AEB1285}"/>
              </a:ext>
            </a:extLst>
          </p:cNvPr>
          <p:cNvPicPr>
            <a:picLocks noChangeAspect="1"/>
          </p:cNvPicPr>
          <p:nvPr/>
        </p:nvPicPr>
        <p:blipFill>
          <a:blip r:embed="rId2"/>
          <a:stretch>
            <a:fillRect/>
          </a:stretch>
        </p:blipFill>
        <p:spPr>
          <a:xfrm>
            <a:off x="820615" y="1561590"/>
            <a:ext cx="6648019" cy="3924810"/>
          </a:xfrm>
          <a:prstGeom prst="rect">
            <a:avLst/>
          </a:prstGeom>
        </p:spPr>
      </p:pic>
      <p:sp>
        <p:nvSpPr>
          <p:cNvPr id="4" name="TextBox 3">
            <a:extLst>
              <a:ext uri="{FF2B5EF4-FFF2-40B4-BE49-F238E27FC236}">
                <a16:creationId xmlns:a16="http://schemas.microsoft.com/office/drawing/2014/main" id="{AA5E93F9-1E22-8B3E-D5E4-F40101AF3607}"/>
              </a:ext>
            </a:extLst>
          </p:cNvPr>
          <p:cNvSpPr txBox="1"/>
          <p:nvPr/>
        </p:nvSpPr>
        <p:spPr>
          <a:xfrm>
            <a:off x="820615" y="636674"/>
            <a:ext cx="8815754" cy="461665"/>
          </a:xfrm>
          <a:prstGeom prst="rect">
            <a:avLst/>
          </a:prstGeom>
          <a:noFill/>
        </p:spPr>
        <p:txBody>
          <a:bodyPr wrap="square" rtlCol="0">
            <a:spAutoFit/>
          </a:bodyPr>
          <a:lstStyle/>
          <a:p>
            <a:r>
              <a:rPr lang="en-US" sz="2400" dirty="0"/>
              <a:t>Here it shows that the build is successful </a:t>
            </a:r>
            <a:endParaRPr lang="en-IN" sz="2400" dirty="0"/>
          </a:p>
        </p:txBody>
      </p:sp>
    </p:spTree>
    <p:extLst>
      <p:ext uri="{BB962C8B-B14F-4D97-AF65-F5344CB8AC3E}">
        <p14:creationId xmlns:p14="http://schemas.microsoft.com/office/powerpoint/2010/main" val="16971778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848765-B5BB-26C2-A496-2A4A0DCBB379}"/>
              </a:ext>
            </a:extLst>
          </p:cNvPr>
          <p:cNvPicPr>
            <a:picLocks noChangeAspect="1"/>
          </p:cNvPicPr>
          <p:nvPr/>
        </p:nvPicPr>
        <p:blipFill>
          <a:blip r:embed="rId2"/>
          <a:stretch>
            <a:fillRect/>
          </a:stretch>
        </p:blipFill>
        <p:spPr>
          <a:xfrm>
            <a:off x="688898" y="1499356"/>
            <a:ext cx="6459270" cy="4983506"/>
          </a:xfrm>
          <a:prstGeom prst="rect">
            <a:avLst/>
          </a:prstGeom>
        </p:spPr>
      </p:pic>
      <p:sp>
        <p:nvSpPr>
          <p:cNvPr id="4" name="TextBox 3">
            <a:extLst>
              <a:ext uri="{FF2B5EF4-FFF2-40B4-BE49-F238E27FC236}">
                <a16:creationId xmlns:a16="http://schemas.microsoft.com/office/drawing/2014/main" id="{5723B539-B843-F780-1358-4D7D9409E652}"/>
              </a:ext>
            </a:extLst>
          </p:cNvPr>
          <p:cNvSpPr txBox="1"/>
          <p:nvPr/>
        </p:nvSpPr>
        <p:spPr>
          <a:xfrm>
            <a:off x="914400" y="457200"/>
            <a:ext cx="7643446" cy="369332"/>
          </a:xfrm>
          <a:prstGeom prst="rect">
            <a:avLst/>
          </a:prstGeom>
          <a:noFill/>
        </p:spPr>
        <p:txBody>
          <a:bodyPr wrap="square" rtlCol="0">
            <a:spAutoFit/>
          </a:bodyPr>
          <a:lstStyle/>
          <a:p>
            <a:r>
              <a:rPr lang="en-US" dirty="0"/>
              <a:t>Here are the stages shown which are successful</a:t>
            </a:r>
            <a:endParaRPr lang="en-IN" dirty="0"/>
          </a:p>
        </p:txBody>
      </p:sp>
    </p:spTree>
    <p:extLst>
      <p:ext uri="{BB962C8B-B14F-4D97-AF65-F5344CB8AC3E}">
        <p14:creationId xmlns:p14="http://schemas.microsoft.com/office/powerpoint/2010/main" val="29679085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EADBB2-B82C-4601-5B1A-2A532302C593}"/>
              </a:ext>
            </a:extLst>
          </p:cNvPr>
          <p:cNvPicPr>
            <a:picLocks noChangeAspect="1"/>
          </p:cNvPicPr>
          <p:nvPr/>
        </p:nvPicPr>
        <p:blipFill>
          <a:blip r:embed="rId2"/>
          <a:stretch>
            <a:fillRect/>
          </a:stretch>
        </p:blipFill>
        <p:spPr>
          <a:xfrm>
            <a:off x="831606" y="701187"/>
            <a:ext cx="7343435" cy="5455626"/>
          </a:xfrm>
          <a:prstGeom prst="rect">
            <a:avLst/>
          </a:prstGeom>
        </p:spPr>
      </p:pic>
    </p:spTree>
    <p:extLst>
      <p:ext uri="{BB962C8B-B14F-4D97-AF65-F5344CB8AC3E}">
        <p14:creationId xmlns:p14="http://schemas.microsoft.com/office/powerpoint/2010/main" val="19967477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4613B0-DB8C-1D79-50F8-08DF5890EBA7}"/>
              </a:ext>
            </a:extLst>
          </p:cNvPr>
          <p:cNvPicPr>
            <a:picLocks noChangeAspect="1"/>
          </p:cNvPicPr>
          <p:nvPr/>
        </p:nvPicPr>
        <p:blipFill>
          <a:blip r:embed="rId2"/>
          <a:stretch>
            <a:fillRect/>
          </a:stretch>
        </p:blipFill>
        <p:spPr>
          <a:xfrm>
            <a:off x="867510" y="1781907"/>
            <a:ext cx="7889630" cy="4431323"/>
          </a:xfrm>
          <a:prstGeom prst="rect">
            <a:avLst/>
          </a:prstGeom>
        </p:spPr>
      </p:pic>
      <p:sp>
        <p:nvSpPr>
          <p:cNvPr id="4" name="TextBox 3">
            <a:extLst>
              <a:ext uri="{FF2B5EF4-FFF2-40B4-BE49-F238E27FC236}">
                <a16:creationId xmlns:a16="http://schemas.microsoft.com/office/drawing/2014/main" id="{0DE25E2D-944C-CDAD-D849-39902C6AD70A}"/>
              </a:ext>
            </a:extLst>
          </p:cNvPr>
          <p:cNvSpPr txBox="1"/>
          <p:nvPr/>
        </p:nvSpPr>
        <p:spPr>
          <a:xfrm>
            <a:off x="867510" y="679938"/>
            <a:ext cx="8651628" cy="369332"/>
          </a:xfrm>
          <a:prstGeom prst="rect">
            <a:avLst/>
          </a:prstGeom>
          <a:noFill/>
        </p:spPr>
        <p:txBody>
          <a:bodyPr wrap="square" rtlCol="0">
            <a:spAutoFit/>
          </a:bodyPr>
          <a:lstStyle/>
          <a:p>
            <a:r>
              <a:rPr lang="en-US" dirty="0"/>
              <a:t>After the build the docker image is ready and stored in the repo</a:t>
            </a:r>
            <a:endParaRPr lang="en-IN" dirty="0"/>
          </a:p>
        </p:txBody>
      </p:sp>
    </p:spTree>
    <p:extLst>
      <p:ext uri="{BB962C8B-B14F-4D97-AF65-F5344CB8AC3E}">
        <p14:creationId xmlns:p14="http://schemas.microsoft.com/office/powerpoint/2010/main" val="42249468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E89B19-A6A5-28A9-F73A-E6836D77B60F}"/>
              </a:ext>
            </a:extLst>
          </p:cNvPr>
          <p:cNvPicPr>
            <a:picLocks noChangeAspect="1"/>
          </p:cNvPicPr>
          <p:nvPr/>
        </p:nvPicPr>
        <p:blipFill>
          <a:blip r:embed="rId2"/>
          <a:stretch>
            <a:fillRect/>
          </a:stretch>
        </p:blipFill>
        <p:spPr>
          <a:xfrm>
            <a:off x="962978" y="1495155"/>
            <a:ext cx="7335274" cy="3867690"/>
          </a:xfrm>
          <a:prstGeom prst="rect">
            <a:avLst/>
          </a:prstGeom>
        </p:spPr>
      </p:pic>
      <p:sp>
        <p:nvSpPr>
          <p:cNvPr id="4" name="TextBox 3">
            <a:extLst>
              <a:ext uri="{FF2B5EF4-FFF2-40B4-BE49-F238E27FC236}">
                <a16:creationId xmlns:a16="http://schemas.microsoft.com/office/drawing/2014/main" id="{829CF9BD-FDBF-C14A-9F6D-5E20899BAD4D}"/>
              </a:ext>
            </a:extLst>
          </p:cNvPr>
          <p:cNvSpPr txBox="1"/>
          <p:nvPr/>
        </p:nvSpPr>
        <p:spPr>
          <a:xfrm>
            <a:off x="644769" y="492369"/>
            <a:ext cx="8147539" cy="369332"/>
          </a:xfrm>
          <a:prstGeom prst="rect">
            <a:avLst/>
          </a:prstGeom>
          <a:noFill/>
        </p:spPr>
        <p:txBody>
          <a:bodyPr wrap="square" rtlCol="0">
            <a:spAutoFit/>
          </a:bodyPr>
          <a:lstStyle/>
          <a:p>
            <a:r>
              <a:rPr lang="en-US" dirty="0"/>
              <a:t>After the deployment of the application </a:t>
            </a:r>
            <a:endParaRPr lang="en-IN" dirty="0"/>
          </a:p>
        </p:txBody>
      </p:sp>
    </p:spTree>
    <p:extLst>
      <p:ext uri="{BB962C8B-B14F-4D97-AF65-F5344CB8AC3E}">
        <p14:creationId xmlns:p14="http://schemas.microsoft.com/office/powerpoint/2010/main" val="24232442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4C4E-55C4-0F86-D58F-8F258629275B}"/>
              </a:ext>
            </a:extLst>
          </p:cNvPr>
          <p:cNvSpPr>
            <a:spLocks noGrp="1"/>
          </p:cNvSpPr>
          <p:nvPr>
            <p:ph type="title"/>
          </p:nvPr>
        </p:nvSpPr>
        <p:spPr/>
        <p:txBody>
          <a:bodyPr>
            <a:normAutofit/>
          </a:bodyPr>
          <a:lstStyle/>
          <a:p>
            <a:r>
              <a:rPr lang="en-IN" sz="4400" dirty="0"/>
              <a:t>Conclusion</a:t>
            </a:r>
          </a:p>
        </p:txBody>
      </p:sp>
      <p:sp>
        <p:nvSpPr>
          <p:cNvPr id="3" name="Content Placeholder 2">
            <a:extLst>
              <a:ext uri="{FF2B5EF4-FFF2-40B4-BE49-F238E27FC236}">
                <a16:creationId xmlns:a16="http://schemas.microsoft.com/office/drawing/2014/main" id="{2028765C-B434-B147-DAEE-690A24359BD0}"/>
              </a:ext>
            </a:extLst>
          </p:cNvPr>
          <p:cNvSpPr>
            <a:spLocks noGrp="1"/>
          </p:cNvSpPr>
          <p:nvPr>
            <p:ph idx="1"/>
          </p:nvPr>
        </p:nvSpPr>
        <p:spPr>
          <a:xfrm>
            <a:off x="677334" y="1930401"/>
            <a:ext cx="8596668" cy="4110962"/>
          </a:xfrm>
        </p:spPr>
        <p:txBody>
          <a:bodyPr>
            <a:normAutofit/>
          </a:bodyPr>
          <a:lstStyle/>
          <a:p>
            <a:r>
              <a:rPr lang="en-US" sz="2400" dirty="0"/>
              <a:t>With a CI/CD pipeline in place, you can ensure that changes to your web application are integrated and deployed quickly and with high quality. By automating the build, test, and deployment process, you can reduce the risk of bugs and downtime and improve the overall stability of your application.</a:t>
            </a:r>
            <a:endParaRPr lang="en-IN" sz="2400" dirty="0"/>
          </a:p>
        </p:txBody>
      </p:sp>
    </p:spTree>
    <p:extLst>
      <p:ext uri="{BB962C8B-B14F-4D97-AF65-F5344CB8AC3E}">
        <p14:creationId xmlns:p14="http://schemas.microsoft.com/office/powerpoint/2010/main" val="2412428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E848-5B67-FC0C-56CB-E031B5BD23DB}"/>
              </a:ext>
            </a:extLst>
          </p:cNvPr>
          <p:cNvSpPr>
            <a:spLocks noGrp="1"/>
          </p:cNvSpPr>
          <p:nvPr>
            <p:ph type="title"/>
          </p:nvPr>
        </p:nvSpPr>
        <p:spPr/>
        <p:txBody>
          <a:bodyPr/>
          <a:lstStyle/>
          <a:p>
            <a:r>
              <a:rPr lang="en-US" dirty="0"/>
              <a:t>2.Setup </a:t>
            </a:r>
            <a:r>
              <a:rPr lang="en-US" dirty="0" err="1"/>
              <a:t>jenkins</a:t>
            </a:r>
            <a:endParaRPr lang="en-IN" dirty="0"/>
          </a:p>
        </p:txBody>
      </p:sp>
      <p:sp>
        <p:nvSpPr>
          <p:cNvPr id="3" name="Content Placeholder 2">
            <a:extLst>
              <a:ext uri="{FF2B5EF4-FFF2-40B4-BE49-F238E27FC236}">
                <a16:creationId xmlns:a16="http://schemas.microsoft.com/office/drawing/2014/main" id="{89145F61-CE4F-551F-AA02-6405DB012073}"/>
              </a:ext>
            </a:extLst>
          </p:cNvPr>
          <p:cNvSpPr>
            <a:spLocks noGrp="1"/>
          </p:cNvSpPr>
          <p:nvPr>
            <p:ph idx="1"/>
          </p:nvPr>
        </p:nvSpPr>
        <p:spPr/>
        <p:txBody>
          <a:bodyPr/>
          <a:lstStyle/>
          <a:p>
            <a:r>
              <a:rPr lang="en-US" dirty="0"/>
              <a:t>JENKINS:- Jenkins is a self-contained, open source automation server which can be used to automate all sorts of tasks related to building, testing, and delivering or deploying software. </a:t>
            </a:r>
          </a:p>
          <a:p>
            <a:r>
              <a:rPr lang="en-US" dirty="0"/>
              <a:t>Jenkins can be installed through native system packages, Docker, or even run standalone by any machine with a Java Runtime Environment (JRE) installed.</a:t>
            </a:r>
            <a:endParaRPr lang="en-IN" dirty="0"/>
          </a:p>
        </p:txBody>
      </p:sp>
    </p:spTree>
    <p:extLst>
      <p:ext uri="{BB962C8B-B14F-4D97-AF65-F5344CB8AC3E}">
        <p14:creationId xmlns:p14="http://schemas.microsoft.com/office/powerpoint/2010/main" val="33111249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54A75-F0AF-F380-FAD8-6B1774A1CA19}"/>
              </a:ext>
            </a:extLst>
          </p:cNvPr>
          <p:cNvSpPr>
            <a:spLocks noGrp="1"/>
          </p:cNvSpPr>
          <p:nvPr>
            <p:ph type="title"/>
          </p:nvPr>
        </p:nvSpPr>
        <p:spPr/>
        <p:txBody>
          <a:bodyPr/>
          <a:lstStyle/>
          <a:p>
            <a:r>
              <a:rPr lang="en-IN" dirty="0"/>
              <a:t>Resources and References:</a:t>
            </a:r>
          </a:p>
        </p:txBody>
      </p:sp>
      <p:sp>
        <p:nvSpPr>
          <p:cNvPr id="3" name="Content Placeholder 2">
            <a:extLst>
              <a:ext uri="{FF2B5EF4-FFF2-40B4-BE49-F238E27FC236}">
                <a16:creationId xmlns:a16="http://schemas.microsoft.com/office/drawing/2014/main" id="{A66FD884-DD12-A529-ED14-B3CBEC3E87FC}"/>
              </a:ext>
            </a:extLst>
          </p:cNvPr>
          <p:cNvSpPr>
            <a:spLocks noGrp="1"/>
          </p:cNvSpPr>
          <p:nvPr>
            <p:ph idx="1"/>
          </p:nvPr>
        </p:nvSpPr>
        <p:spPr/>
        <p:txBody>
          <a:bodyPr/>
          <a:lstStyle/>
          <a:p>
            <a:r>
              <a:rPr lang="en-IN" dirty="0"/>
              <a:t>Jenkins Tutorials and Documentation:</a:t>
            </a:r>
          </a:p>
          <a:p>
            <a:pPr marL="0" indent="0">
              <a:buNone/>
            </a:pPr>
            <a:r>
              <a:rPr lang="en-IN" dirty="0"/>
              <a:t>      • Jenkins Documentation </a:t>
            </a:r>
          </a:p>
          <a:p>
            <a:r>
              <a:rPr lang="en-IN" dirty="0"/>
              <a:t>➢ Docker Guides and Resources:</a:t>
            </a:r>
          </a:p>
          <a:p>
            <a:pPr marL="0" indent="0">
              <a:buNone/>
            </a:pPr>
            <a:r>
              <a:rPr lang="en-IN" dirty="0"/>
              <a:t>      • Docker Documentation </a:t>
            </a:r>
          </a:p>
          <a:p>
            <a:r>
              <a:rPr lang="en-IN" dirty="0"/>
              <a:t>➢ GitHub/GitLab Guides: </a:t>
            </a:r>
          </a:p>
          <a:p>
            <a:pPr marL="0" indent="0">
              <a:buNone/>
            </a:pPr>
            <a:r>
              <a:rPr lang="en-IN" dirty="0"/>
              <a:t>      • GitHub Guides • GitLab Documentation </a:t>
            </a:r>
          </a:p>
          <a:p>
            <a:r>
              <a:rPr lang="en-IN" dirty="0"/>
              <a:t>➢ CI/CD Pipeline Examples: </a:t>
            </a:r>
          </a:p>
          <a:p>
            <a:pPr marL="0" indent="0">
              <a:buNone/>
            </a:pPr>
            <a:r>
              <a:rPr lang="en-IN" dirty="0"/>
              <a:t>      • Sample Jenkins Pipelines – GitHub • CI/CD Pipeline with Jenkins, Docker,                  and GitHub - Medium Article</a:t>
            </a:r>
          </a:p>
        </p:txBody>
      </p:sp>
    </p:spTree>
    <p:extLst>
      <p:ext uri="{BB962C8B-B14F-4D97-AF65-F5344CB8AC3E}">
        <p14:creationId xmlns:p14="http://schemas.microsoft.com/office/powerpoint/2010/main" val="1510772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F23182-2404-7361-B04E-531BFFEFA7A8}"/>
              </a:ext>
            </a:extLst>
          </p:cNvPr>
          <p:cNvSpPr txBox="1"/>
          <p:nvPr/>
        </p:nvSpPr>
        <p:spPr>
          <a:xfrm>
            <a:off x="644770" y="1160585"/>
            <a:ext cx="9047284" cy="4401205"/>
          </a:xfrm>
          <a:prstGeom prst="rect">
            <a:avLst/>
          </a:prstGeom>
          <a:noFill/>
        </p:spPr>
        <p:txBody>
          <a:bodyPr wrap="square">
            <a:spAutoFit/>
          </a:bodyPr>
          <a:lstStyle/>
          <a:p>
            <a:r>
              <a:rPr lang="en-US" sz="2000" dirty="0"/>
              <a:t>• In Continuous Integration after a code commit, the software is built and tested immediately. </a:t>
            </a:r>
          </a:p>
          <a:p>
            <a:endParaRPr lang="en-US" sz="2000" dirty="0"/>
          </a:p>
          <a:p>
            <a:r>
              <a:rPr lang="en-US" sz="2000" dirty="0"/>
              <a:t>• In a large project with many developers, commits are made </a:t>
            </a:r>
            <a:r>
              <a:rPr lang="en-US" sz="2000" dirty="0" err="1"/>
              <a:t>manytimes</a:t>
            </a:r>
            <a:r>
              <a:rPr lang="en-US" sz="2000" dirty="0"/>
              <a:t> during a day. </a:t>
            </a:r>
          </a:p>
          <a:p>
            <a:endParaRPr lang="en-US" sz="2000" dirty="0"/>
          </a:p>
          <a:p>
            <a:r>
              <a:rPr lang="en-US" sz="2000" dirty="0"/>
              <a:t>• With each commit code is built and tested.</a:t>
            </a:r>
          </a:p>
          <a:p>
            <a:endParaRPr lang="en-US" sz="2000" dirty="0"/>
          </a:p>
          <a:p>
            <a:r>
              <a:rPr lang="en-US" sz="2000" dirty="0"/>
              <a:t> • If the test is passed, build is tested for deployment.</a:t>
            </a:r>
          </a:p>
          <a:p>
            <a:r>
              <a:rPr lang="en-US" sz="2000" dirty="0"/>
              <a:t> </a:t>
            </a:r>
          </a:p>
          <a:p>
            <a:r>
              <a:rPr lang="en-US" sz="2000" dirty="0"/>
              <a:t>• If deployment is a success, the code is pushed to production. </a:t>
            </a:r>
          </a:p>
          <a:p>
            <a:endParaRPr lang="en-US" sz="2000" dirty="0"/>
          </a:p>
          <a:p>
            <a:r>
              <a:rPr lang="en-US" sz="2000" dirty="0"/>
              <a:t>• This commit, build, test, and deploy is a continuous process and hence the name continuous integration or deployment.</a:t>
            </a:r>
            <a:endParaRPr lang="en-IN" sz="2000" dirty="0"/>
          </a:p>
        </p:txBody>
      </p:sp>
    </p:spTree>
    <p:extLst>
      <p:ext uri="{BB962C8B-B14F-4D97-AF65-F5344CB8AC3E}">
        <p14:creationId xmlns:p14="http://schemas.microsoft.com/office/powerpoint/2010/main" val="27266351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20133</TotalTime>
  <Words>2234</Words>
  <Application>Microsoft Office PowerPoint</Application>
  <PresentationFormat>Widescreen</PresentationFormat>
  <Paragraphs>275</Paragraphs>
  <Slides>80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__DM_Sans_0dfae3</vt:lpstr>
      <vt:lpstr>Arial</vt:lpstr>
      <vt:lpstr>Calibri</vt:lpstr>
      <vt:lpstr>Trebuchet MS</vt:lpstr>
      <vt:lpstr>Wingdings 3</vt:lpstr>
      <vt:lpstr>Facet</vt:lpstr>
      <vt:lpstr>Intern career </vt:lpstr>
      <vt:lpstr>Contents </vt:lpstr>
      <vt:lpstr>Problem statement</vt:lpstr>
      <vt:lpstr>System Requirements  1.launch ec2 instance </vt:lpstr>
      <vt:lpstr>PowerPoint Presentation</vt:lpstr>
      <vt:lpstr>PowerPoint Presentation</vt:lpstr>
      <vt:lpstr>PowerPoint Presentation</vt:lpstr>
      <vt:lpstr>2.Setup jenkins</vt:lpstr>
      <vt:lpstr>PowerPoint Presentation</vt:lpstr>
      <vt:lpstr>JENKINS INSTALLATION COMMANDS</vt:lpstr>
      <vt:lpstr>PowerPoint Presentation</vt:lpstr>
      <vt:lpstr>PowerPoint Presentation</vt:lpstr>
      <vt:lpstr>PowerPoint Presentation</vt:lpstr>
      <vt:lpstr>PowerPoint Presentation</vt:lpstr>
      <vt:lpstr>3. Acess Jenkins</vt:lpstr>
      <vt:lpstr>PowerPoint Presentation</vt:lpstr>
      <vt:lpstr>PowerPoint Presentation</vt:lpstr>
      <vt:lpstr>PowerPoint Presentation</vt:lpstr>
      <vt:lpstr>PowerPoint Presentation</vt:lpstr>
      <vt:lpstr>PowerPoint Presentation</vt:lpstr>
      <vt:lpstr>PowerPoint Presentation</vt:lpstr>
      <vt:lpstr>Install Required Plugins:</vt:lpstr>
      <vt:lpstr>PowerPoint Presentation</vt:lpstr>
      <vt:lpstr>Jenkins Pipeline</vt:lpstr>
      <vt:lpstr>Create Jenkins Pipeline</vt:lpstr>
      <vt:lpstr>PowerPoint Presentation</vt:lpstr>
      <vt:lpstr>4. Configure Version Control:</vt:lpstr>
      <vt:lpstr>Creating a Sample web application</vt:lpstr>
      <vt:lpstr>PowerPoint Presentation</vt:lpstr>
      <vt:lpstr>PowerPoint Presentation</vt:lpstr>
      <vt:lpstr>creating a sample web application and pushing it to a Git repository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Create Jenkins Pipeline:</vt:lpstr>
      <vt:lpstr>Jenkins file</vt:lpstr>
      <vt:lpstr>PowerPoint Presentation</vt:lpstr>
      <vt:lpstr>6. Configure Docker: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 Integrate Jenkins with GitHub/GitLab: </vt:lpstr>
      <vt:lpstr>PowerPoint Presentation</vt:lpstr>
      <vt:lpstr>PowerPoint Presentation</vt:lpstr>
      <vt:lpstr>PowerPoint Presentation</vt:lpstr>
      <vt:lpstr>PowerPoint Presentation</vt:lpstr>
      <vt:lpstr>Configure Jenkins with GitHub Credentials:</vt:lpstr>
      <vt:lpstr>PowerPoint Presentation</vt:lpstr>
      <vt:lpstr>PowerPoint Presentation</vt:lpstr>
      <vt:lpstr>PowerPoint Presentation</vt:lpstr>
      <vt:lpstr>DockerHub Integration:</vt:lpstr>
      <vt:lpstr>PowerPoint Presentation</vt:lpstr>
      <vt:lpstr>Configure DockerHub in Jenkins:</vt:lpstr>
      <vt:lpstr>PowerPoint Presentation</vt:lpstr>
      <vt:lpstr>PowerPoint Presentation</vt:lpstr>
      <vt:lpstr>Adding Webhook in Github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Resources and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56</cp:revision>
  <dcterms:created xsi:type="dcterms:W3CDTF">2024-05-31T08:42:24Z</dcterms:created>
  <dcterms:modified xsi:type="dcterms:W3CDTF">2024-06-14T09:28:23Z</dcterms:modified>
</cp:coreProperties>
</file>