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Default Extension="svg" ContentType="image/svg+xml"/>
  <Override PartName="/ppt/diagrams/drawing3.xml" ContentType="application/vnd.ms-office.drawingml.diagramDrawin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efolio.odoo.com/@/" TargetMode="External"/><Relationship Id="rId2" Type="http://schemas.openxmlformats.org/officeDocument/2006/relationships/hyperlink" Target="https://www.portfoliobox.net/pb4/admin/" TargetMode="External"/><Relationship Id="rId1" Type="http://schemas.openxmlformats.org/officeDocument/2006/relationships/hyperlink" Target="https://portfolio501036973.wordpress.com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1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1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1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efolio.odoo.com/@/" TargetMode="External"/><Relationship Id="rId2" Type="http://schemas.openxmlformats.org/officeDocument/2006/relationships/hyperlink" Target="https://www.portfoliobox.net/pb4/admin/" TargetMode="External"/><Relationship Id="rId1" Type="http://schemas.openxmlformats.org/officeDocument/2006/relationships/hyperlink" Target="https://portfolio501036973.wordpress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1590F-8493-40BF-99DC-CAC453AB33D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E3068B-AF12-48EF-B1D0-EC36B18E182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1- Présentation CMS</a:t>
          </a:r>
          <a:endParaRPr lang="en-US"/>
        </a:p>
      </dgm:t>
    </dgm:pt>
    <dgm:pt modelId="{C2DD6EDE-BDAF-43F1-B18D-CBF3BE535459}" type="parTrans" cxnId="{01C4C689-0FBA-4280-AC92-99FED83B9EDF}">
      <dgm:prSet/>
      <dgm:spPr/>
      <dgm:t>
        <a:bodyPr/>
        <a:lstStyle/>
        <a:p>
          <a:endParaRPr lang="en-US"/>
        </a:p>
      </dgm:t>
    </dgm:pt>
    <dgm:pt modelId="{AF62A96F-94F5-4312-A216-0167F5542C5C}" type="sibTrans" cxnId="{01C4C689-0FBA-4280-AC92-99FED83B9EDF}">
      <dgm:prSet/>
      <dgm:spPr/>
      <dgm:t>
        <a:bodyPr/>
        <a:lstStyle/>
        <a:p>
          <a:endParaRPr lang="en-US"/>
        </a:p>
      </dgm:t>
    </dgm:pt>
    <dgm:pt modelId="{484A0944-4583-4937-8567-A8C637D4BEA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2-  Portfolios </a:t>
          </a:r>
          <a:endParaRPr lang="en-US"/>
        </a:p>
      </dgm:t>
    </dgm:pt>
    <dgm:pt modelId="{1F86EF6A-6140-4103-94A4-B083E1569705}" type="parTrans" cxnId="{67DE927B-AAD1-4F6A-AEEB-50E4D948892C}">
      <dgm:prSet/>
      <dgm:spPr/>
      <dgm:t>
        <a:bodyPr/>
        <a:lstStyle/>
        <a:p>
          <a:endParaRPr lang="en-US"/>
        </a:p>
      </dgm:t>
    </dgm:pt>
    <dgm:pt modelId="{7B7E0582-A3C8-4561-93C6-9D47E684D263}" type="sibTrans" cxnId="{67DE927B-AAD1-4F6A-AEEB-50E4D948892C}">
      <dgm:prSet/>
      <dgm:spPr/>
      <dgm:t>
        <a:bodyPr/>
        <a:lstStyle/>
        <a:p>
          <a:endParaRPr lang="en-US"/>
        </a:p>
      </dgm:t>
    </dgm:pt>
    <dgm:pt modelId="{ABFE5B56-99E9-4B63-9027-6F698A98277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3- Base de données</a:t>
          </a:r>
          <a:endParaRPr lang="en-US"/>
        </a:p>
      </dgm:t>
    </dgm:pt>
    <dgm:pt modelId="{568DF0CF-4857-43D4-A6AE-B5EB5414D85A}" type="parTrans" cxnId="{5EB5AE08-65CC-4FE7-AF02-1674FCDBB291}">
      <dgm:prSet/>
      <dgm:spPr/>
      <dgm:t>
        <a:bodyPr/>
        <a:lstStyle/>
        <a:p>
          <a:endParaRPr lang="en-US"/>
        </a:p>
      </dgm:t>
    </dgm:pt>
    <dgm:pt modelId="{4B14F19C-51D7-4D43-BF26-4044D716D5FF}" type="sibTrans" cxnId="{5EB5AE08-65CC-4FE7-AF02-1674FCDBB291}">
      <dgm:prSet/>
      <dgm:spPr/>
      <dgm:t>
        <a:bodyPr/>
        <a:lstStyle/>
        <a:p>
          <a:endParaRPr lang="en-US"/>
        </a:p>
      </dgm:t>
    </dgm:pt>
    <dgm:pt modelId="{BD5A0C25-35F1-4E4B-8A80-D26D74CD501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4- Synthèse veille </a:t>
          </a:r>
          <a:endParaRPr lang="en-US"/>
        </a:p>
      </dgm:t>
    </dgm:pt>
    <dgm:pt modelId="{2FA799FF-7DE8-4713-BD40-FD28E03B0293}" type="parTrans" cxnId="{DC41B9D0-BBA2-44E8-8841-9C6F511AF973}">
      <dgm:prSet/>
      <dgm:spPr/>
      <dgm:t>
        <a:bodyPr/>
        <a:lstStyle/>
        <a:p>
          <a:endParaRPr lang="en-US"/>
        </a:p>
      </dgm:t>
    </dgm:pt>
    <dgm:pt modelId="{E67BC3FC-C191-4B90-BDFD-73014078CA0C}" type="sibTrans" cxnId="{DC41B9D0-BBA2-44E8-8841-9C6F511AF973}">
      <dgm:prSet/>
      <dgm:spPr/>
      <dgm:t>
        <a:bodyPr/>
        <a:lstStyle/>
        <a:p>
          <a:endParaRPr lang="en-US"/>
        </a:p>
      </dgm:t>
    </dgm:pt>
    <dgm:pt modelId="{E51DB4C9-F7D5-4B6E-95A7-876708415D9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5- Synthèse Epreuve E4</a:t>
          </a:r>
          <a:endParaRPr lang="en-US"/>
        </a:p>
      </dgm:t>
    </dgm:pt>
    <dgm:pt modelId="{2EA0405D-40F1-40EB-B2C0-84816025D0A3}" type="parTrans" cxnId="{8448FC36-CF79-445E-B9AE-1F873F2144D9}">
      <dgm:prSet/>
      <dgm:spPr/>
      <dgm:t>
        <a:bodyPr/>
        <a:lstStyle/>
        <a:p>
          <a:endParaRPr lang="en-US"/>
        </a:p>
      </dgm:t>
    </dgm:pt>
    <dgm:pt modelId="{55362DAA-72A7-47A4-98ED-358C5CC5A660}" type="sibTrans" cxnId="{8448FC36-CF79-445E-B9AE-1F873F2144D9}">
      <dgm:prSet/>
      <dgm:spPr/>
      <dgm:t>
        <a:bodyPr/>
        <a:lstStyle/>
        <a:p>
          <a:endParaRPr lang="en-US"/>
        </a:p>
      </dgm:t>
    </dgm:pt>
    <dgm:pt modelId="{F4164066-BDDF-4505-A5D8-9EE48DAA9EB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6- Bilan mission </a:t>
          </a:r>
          <a:endParaRPr lang="en-US"/>
        </a:p>
      </dgm:t>
    </dgm:pt>
    <dgm:pt modelId="{5DD6CCF8-47EC-47DB-8A70-39D2EFED659E}" type="parTrans" cxnId="{067DA19E-AF6B-48AE-96F1-4B7FE810850C}">
      <dgm:prSet/>
      <dgm:spPr/>
      <dgm:t>
        <a:bodyPr/>
        <a:lstStyle/>
        <a:p>
          <a:endParaRPr lang="en-US"/>
        </a:p>
      </dgm:t>
    </dgm:pt>
    <dgm:pt modelId="{9B8D4DC1-4F01-49F5-8858-070FCED7C4CE}" type="sibTrans" cxnId="{067DA19E-AF6B-48AE-96F1-4B7FE810850C}">
      <dgm:prSet/>
      <dgm:spPr/>
      <dgm:t>
        <a:bodyPr/>
        <a:lstStyle/>
        <a:p>
          <a:endParaRPr lang="en-US"/>
        </a:p>
      </dgm:t>
    </dgm:pt>
    <dgm:pt modelId="{EE600A72-D0FE-47BA-AABF-C725D2287800}" type="pres">
      <dgm:prSet presAssocID="{0AB1590F-8493-40BF-99DC-CAC453AB33D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69C6C35-DB51-45FD-849C-486563DFF802}" type="pres">
      <dgm:prSet presAssocID="{73E3068B-AF12-48EF-B1D0-EC36B18E182B}" presName="compNode" presStyleCnt="0"/>
      <dgm:spPr/>
    </dgm:pt>
    <dgm:pt modelId="{BA4323A0-714A-4110-8769-18FC470D32B3}" type="pres">
      <dgm:prSet presAssocID="{73E3068B-AF12-48EF-B1D0-EC36B18E182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Enseignant"/>
        </a:ext>
      </dgm:extLst>
    </dgm:pt>
    <dgm:pt modelId="{E6CF3B99-0A3C-4F0A-B0F2-1AD6769BBB55}" type="pres">
      <dgm:prSet presAssocID="{73E3068B-AF12-48EF-B1D0-EC36B18E182B}" presName="spaceRect" presStyleCnt="0"/>
      <dgm:spPr/>
    </dgm:pt>
    <dgm:pt modelId="{E6100C03-62E7-4760-BD8F-EA78B4BD2DAE}" type="pres">
      <dgm:prSet presAssocID="{73E3068B-AF12-48EF-B1D0-EC36B18E182B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A48AE4FA-2531-4B44-B4DF-2E908A2BDAB0}" type="pres">
      <dgm:prSet presAssocID="{AF62A96F-94F5-4312-A216-0167F5542C5C}" presName="sibTrans" presStyleCnt="0"/>
      <dgm:spPr/>
    </dgm:pt>
    <dgm:pt modelId="{3BE85012-3167-4788-A224-8D3AE291A76B}" type="pres">
      <dgm:prSet presAssocID="{484A0944-4583-4937-8567-A8C637D4BEA1}" presName="compNode" presStyleCnt="0"/>
      <dgm:spPr/>
    </dgm:pt>
    <dgm:pt modelId="{CB0A6693-9625-4E96-9DC6-2E0E04CF1BDF}" type="pres">
      <dgm:prSet presAssocID="{484A0944-4583-4937-8567-A8C637D4BEA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Livres"/>
        </a:ext>
      </dgm:extLst>
    </dgm:pt>
    <dgm:pt modelId="{28EAF782-A6B7-421F-95FC-33653D632214}" type="pres">
      <dgm:prSet presAssocID="{484A0944-4583-4937-8567-A8C637D4BEA1}" presName="spaceRect" presStyleCnt="0"/>
      <dgm:spPr/>
    </dgm:pt>
    <dgm:pt modelId="{64F8668D-D2D8-45C9-873C-A0D3421924A1}" type="pres">
      <dgm:prSet presAssocID="{484A0944-4583-4937-8567-A8C637D4BEA1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A97C92A3-D97D-4D6B-BF71-2B0C39B2698C}" type="pres">
      <dgm:prSet presAssocID="{7B7E0582-A3C8-4561-93C6-9D47E684D263}" presName="sibTrans" presStyleCnt="0"/>
      <dgm:spPr/>
    </dgm:pt>
    <dgm:pt modelId="{F782BB17-5E8B-4317-8D8D-669B1DF880F3}" type="pres">
      <dgm:prSet presAssocID="{ABFE5B56-99E9-4B63-9027-6F698A982776}" presName="compNode" presStyleCnt="0"/>
      <dgm:spPr/>
    </dgm:pt>
    <dgm:pt modelId="{105371D5-86D9-4F96-A9AF-F9CCD5226200}" type="pres">
      <dgm:prSet presAssocID="{ABFE5B56-99E9-4B63-9027-6F698A98277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Base de données"/>
        </a:ext>
      </dgm:extLst>
    </dgm:pt>
    <dgm:pt modelId="{F7C2EAEF-5F07-4086-8C65-7FBA6D022493}" type="pres">
      <dgm:prSet presAssocID="{ABFE5B56-99E9-4B63-9027-6F698A982776}" presName="spaceRect" presStyleCnt="0"/>
      <dgm:spPr/>
    </dgm:pt>
    <dgm:pt modelId="{709AA926-FC25-41F6-95A2-59F27BB39679}" type="pres">
      <dgm:prSet presAssocID="{ABFE5B56-99E9-4B63-9027-6F698A982776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44BA8C1D-C2D0-4163-B039-4A856F87E8CB}" type="pres">
      <dgm:prSet presAssocID="{4B14F19C-51D7-4D43-BF26-4044D716D5FF}" presName="sibTrans" presStyleCnt="0"/>
      <dgm:spPr/>
    </dgm:pt>
    <dgm:pt modelId="{8CF0E905-7BA4-424F-8043-30EAE2106BBE}" type="pres">
      <dgm:prSet presAssocID="{BD5A0C25-35F1-4E4B-8A80-D26D74CD5013}" presName="compNode" presStyleCnt="0"/>
      <dgm:spPr/>
    </dgm:pt>
    <dgm:pt modelId="{D51B2373-5EBF-40CD-A5CB-6DC4E5C29101}" type="pres">
      <dgm:prSet presAssocID="{BD5A0C25-35F1-4E4B-8A80-D26D74CD501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Bécher"/>
        </a:ext>
      </dgm:extLst>
    </dgm:pt>
    <dgm:pt modelId="{69066618-2A8E-4FBF-9212-C2DEFF872848}" type="pres">
      <dgm:prSet presAssocID="{BD5A0C25-35F1-4E4B-8A80-D26D74CD5013}" presName="spaceRect" presStyleCnt="0"/>
      <dgm:spPr/>
    </dgm:pt>
    <dgm:pt modelId="{D20861C9-45B3-4EE1-8D42-F9F9FF414183}" type="pres">
      <dgm:prSet presAssocID="{BD5A0C25-35F1-4E4B-8A80-D26D74CD5013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ABBFFB8E-6ABE-4DC2-BD9B-2ED584183EA7}" type="pres">
      <dgm:prSet presAssocID="{E67BC3FC-C191-4B90-BDFD-73014078CA0C}" presName="sibTrans" presStyleCnt="0"/>
      <dgm:spPr/>
    </dgm:pt>
    <dgm:pt modelId="{A184EEF6-AD19-43E2-B577-C87FF790FBD5}" type="pres">
      <dgm:prSet presAssocID="{E51DB4C9-F7D5-4B6E-95A7-876708415D9C}" presName="compNode" presStyleCnt="0"/>
      <dgm:spPr/>
    </dgm:pt>
    <dgm:pt modelId="{56CD03D3-E0B1-4D31-B1D7-BF2ED43D64B6}" type="pres">
      <dgm:prSet presAssocID="{E51DB4C9-F7D5-4B6E-95A7-876708415D9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Fiole"/>
        </a:ext>
      </dgm:extLst>
    </dgm:pt>
    <dgm:pt modelId="{A95F6883-92C5-4975-A31B-1D50369E0681}" type="pres">
      <dgm:prSet presAssocID="{E51DB4C9-F7D5-4B6E-95A7-876708415D9C}" presName="spaceRect" presStyleCnt="0"/>
      <dgm:spPr/>
    </dgm:pt>
    <dgm:pt modelId="{BDEAC822-FB90-4849-A520-6C1BB056DC04}" type="pres">
      <dgm:prSet presAssocID="{E51DB4C9-F7D5-4B6E-95A7-876708415D9C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F9871CAD-05A8-405C-A9D9-3819C0A59969}" type="pres">
      <dgm:prSet presAssocID="{55362DAA-72A7-47A4-98ED-358C5CC5A660}" presName="sibTrans" presStyleCnt="0"/>
      <dgm:spPr/>
    </dgm:pt>
    <dgm:pt modelId="{4196BBE3-5E52-4C17-9712-F4769261C883}" type="pres">
      <dgm:prSet presAssocID="{F4164066-BDDF-4505-A5D8-9EE48DAA9EBE}" presName="compNode" presStyleCnt="0"/>
      <dgm:spPr/>
    </dgm:pt>
    <dgm:pt modelId="{E208A022-6FC0-443F-9027-CC4B9C9859EC}" type="pres">
      <dgm:prSet presAssocID="{F4164066-BDDF-4505-A5D8-9EE48DAA9EB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Mille"/>
        </a:ext>
      </dgm:extLst>
    </dgm:pt>
    <dgm:pt modelId="{38173D3B-B140-4455-B87B-C96562949FE8}" type="pres">
      <dgm:prSet presAssocID="{F4164066-BDDF-4505-A5D8-9EE48DAA9EBE}" presName="spaceRect" presStyleCnt="0"/>
      <dgm:spPr/>
    </dgm:pt>
    <dgm:pt modelId="{CB4C402B-7ED2-48E0-990B-9680AAA2CDE2}" type="pres">
      <dgm:prSet presAssocID="{F4164066-BDDF-4505-A5D8-9EE48DAA9EBE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EB5AE08-65CC-4FE7-AF02-1674FCDBB291}" srcId="{0AB1590F-8493-40BF-99DC-CAC453AB33D2}" destId="{ABFE5B56-99E9-4B63-9027-6F698A982776}" srcOrd="2" destOrd="0" parTransId="{568DF0CF-4857-43D4-A6AE-B5EB5414D85A}" sibTransId="{4B14F19C-51D7-4D43-BF26-4044D716D5FF}"/>
    <dgm:cxn modelId="{0C7CA427-3CF8-4EC8-AB72-CE71B274D012}" type="presOf" srcId="{484A0944-4583-4937-8567-A8C637D4BEA1}" destId="{64F8668D-D2D8-45C9-873C-A0D3421924A1}" srcOrd="0" destOrd="0" presId="urn:microsoft.com/office/officeart/2018/2/layout/IconLabelList"/>
    <dgm:cxn modelId="{13B7B26C-36C0-4F6A-8108-0D0C07E88240}" type="presOf" srcId="{E51DB4C9-F7D5-4B6E-95A7-876708415D9C}" destId="{BDEAC822-FB90-4849-A520-6C1BB056DC04}" srcOrd="0" destOrd="0" presId="urn:microsoft.com/office/officeart/2018/2/layout/IconLabelList"/>
    <dgm:cxn modelId="{067DA19E-AF6B-48AE-96F1-4B7FE810850C}" srcId="{0AB1590F-8493-40BF-99DC-CAC453AB33D2}" destId="{F4164066-BDDF-4505-A5D8-9EE48DAA9EBE}" srcOrd="5" destOrd="0" parTransId="{5DD6CCF8-47EC-47DB-8A70-39D2EFED659E}" sibTransId="{9B8D4DC1-4F01-49F5-8858-070FCED7C4CE}"/>
    <dgm:cxn modelId="{5885DC71-073C-4574-A401-421B70F79327}" type="presOf" srcId="{BD5A0C25-35F1-4E4B-8A80-D26D74CD5013}" destId="{D20861C9-45B3-4EE1-8D42-F9F9FF414183}" srcOrd="0" destOrd="0" presId="urn:microsoft.com/office/officeart/2018/2/layout/IconLabelList"/>
    <dgm:cxn modelId="{DC41B9D0-BBA2-44E8-8841-9C6F511AF973}" srcId="{0AB1590F-8493-40BF-99DC-CAC453AB33D2}" destId="{BD5A0C25-35F1-4E4B-8A80-D26D74CD5013}" srcOrd="3" destOrd="0" parTransId="{2FA799FF-7DE8-4713-BD40-FD28E03B0293}" sibTransId="{E67BC3FC-C191-4B90-BDFD-73014078CA0C}"/>
    <dgm:cxn modelId="{1D2AED4F-21CD-454A-A612-0765CB4C7161}" type="presOf" srcId="{ABFE5B56-99E9-4B63-9027-6F698A982776}" destId="{709AA926-FC25-41F6-95A2-59F27BB39679}" srcOrd="0" destOrd="0" presId="urn:microsoft.com/office/officeart/2018/2/layout/IconLabelList"/>
    <dgm:cxn modelId="{95741619-6D8A-47E4-864C-6C15E37312DD}" type="presOf" srcId="{F4164066-BDDF-4505-A5D8-9EE48DAA9EBE}" destId="{CB4C402B-7ED2-48E0-990B-9680AAA2CDE2}" srcOrd="0" destOrd="0" presId="urn:microsoft.com/office/officeart/2018/2/layout/IconLabelList"/>
    <dgm:cxn modelId="{67DE927B-AAD1-4F6A-AEEB-50E4D948892C}" srcId="{0AB1590F-8493-40BF-99DC-CAC453AB33D2}" destId="{484A0944-4583-4937-8567-A8C637D4BEA1}" srcOrd="1" destOrd="0" parTransId="{1F86EF6A-6140-4103-94A4-B083E1569705}" sibTransId="{7B7E0582-A3C8-4561-93C6-9D47E684D263}"/>
    <dgm:cxn modelId="{8448FC36-CF79-445E-B9AE-1F873F2144D9}" srcId="{0AB1590F-8493-40BF-99DC-CAC453AB33D2}" destId="{E51DB4C9-F7D5-4B6E-95A7-876708415D9C}" srcOrd="4" destOrd="0" parTransId="{2EA0405D-40F1-40EB-B2C0-84816025D0A3}" sibTransId="{55362DAA-72A7-47A4-98ED-358C5CC5A660}"/>
    <dgm:cxn modelId="{01C4C689-0FBA-4280-AC92-99FED83B9EDF}" srcId="{0AB1590F-8493-40BF-99DC-CAC453AB33D2}" destId="{73E3068B-AF12-48EF-B1D0-EC36B18E182B}" srcOrd="0" destOrd="0" parTransId="{C2DD6EDE-BDAF-43F1-B18D-CBF3BE535459}" sibTransId="{AF62A96F-94F5-4312-A216-0167F5542C5C}"/>
    <dgm:cxn modelId="{880E6802-09BD-4FD6-AB5C-AAF4310C36C8}" type="presOf" srcId="{0AB1590F-8493-40BF-99DC-CAC453AB33D2}" destId="{EE600A72-D0FE-47BA-AABF-C725D2287800}" srcOrd="0" destOrd="0" presId="urn:microsoft.com/office/officeart/2018/2/layout/IconLabelList"/>
    <dgm:cxn modelId="{0096506F-EB76-4205-B581-B623E757EE4D}" type="presOf" srcId="{73E3068B-AF12-48EF-B1D0-EC36B18E182B}" destId="{E6100C03-62E7-4760-BD8F-EA78B4BD2DAE}" srcOrd="0" destOrd="0" presId="urn:microsoft.com/office/officeart/2018/2/layout/IconLabelList"/>
    <dgm:cxn modelId="{DFAFD4A4-5475-475D-9F98-8B416D8BC8FC}" type="presParOf" srcId="{EE600A72-D0FE-47BA-AABF-C725D2287800}" destId="{969C6C35-DB51-45FD-849C-486563DFF802}" srcOrd="0" destOrd="0" presId="urn:microsoft.com/office/officeart/2018/2/layout/IconLabelList"/>
    <dgm:cxn modelId="{013C7F33-A06A-4388-9133-B78463F3EB32}" type="presParOf" srcId="{969C6C35-DB51-45FD-849C-486563DFF802}" destId="{BA4323A0-714A-4110-8769-18FC470D32B3}" srcOrd="0" destOrd="0" presId="urn:microsoft.com/office/officeart/2018/2/layout/IconLabelList"/>
    <dgm:cxn modelId="{21090F55-33EA-4B9E-A8F2-0BAD6F54396E}" type="presParOf" srcId="{969C6C35-DB51-45FD-849C-486563DFF802}" destId="{E6CF3B99-0A3C-4F0A-B0F2-1AD6769BBB55}" srcOrd="1" destOrd="0" presId="urn:microsoft.com/office/officeart/2018/2/layout/IconLabelList"/>
    <dgm:cxn modelId="{F58911F8-85E6-444C-B6E3-77BECEBE2C6B}" type="presParOf" srcId="{969C6C35-DB51-45FD-849C-486563DFF802}" destId="{E6100C03-62E7-4760-BD8F-EA78B4BD2DAE}" srcOrd="2" destOrd="0" presId="urn:microsoft.com/office/officeart/2018/2/layout/IconLabelList"/>
    <dgm:cxn modelId="{28587C1F-912C-49E6-8837-9E6D55285FA7}" type="presParOf" srcId="{EE600A72-D0FE-47BA-AABF-C725D2287800}" destId="{A48AE4FA-2531-4B44-B4DF-2E908A2BDAB0}" srcOrd="1" destOrd="0" presId="urn:microsoft.com/office/officeart/2018/2/layout/IconLabelList"/>
    <dgm:cxn modelId="{ABCD8969-091D-41CB-AF60-494BF301482A}" type="presParOf" srcId="{EE600A72-D0FE-47BA-AABF-C725D2287800}" destId="{3BE85012-3167-4788-A224-8D3AE291A76B}" srcOrd="2" destOrd="0" presId="urn:microsoft.com/office/officeart/2018/2/layout/IconLabelList"/>
    <dgm:cxn modelId="{C98D587B-ED8E-4381-B94B-AFA2970CBC81}" type="presParOf" srcId="{3BE85012-3167-4788-A224-8D3AE291A76B}" destId="{CB0A6693-9625-4E96-9DC6-2E0E04CF1BDF}" srcOrd="0" destOrd="0" presId="urn:microsoft.com/office/officeart/2018/2/layout/IconLabelList"/>
    <dgm:cxn modelId="{6429B094-CBF7-4C4C-A212-1C6BFEBC0D8D}" type="presParOf" srcId="{3BE85012-3167-4788-A224-8D3AE291A76B}" destId="{28EAF782-A6B7-421F-95FC-33653D632214}" srcOrd="1" destOrd="0" presId="urn:microsoft.com/office/officeart/2018/2/layout/IconLabelList"/>
    <dgm:cxn modelId="{4910B396-DCB8-4F84-837C-C45457EFDBEC}" type="presParOf" srcId="{3BE85012-3167-4788-A224-8D3AE291A76B}" destId="{64F8668D-D2D8-45C9-873C-A0D3421924A1}" srcOrd="2" destOrd="0" presId="urn:microsoft.com/office/officeart/2018/2/layout/IconLabelList"/>
    <dgm:cxn modelId="{D146A9A9-0AE7-4F02-9599-866EBCC8A7CE}" type="presParOf" srcId="{EE600A72-D0FE-47BA-AABF-C725D2287800}" destId="{A97C92A3-D97D-4D6B-BF71-2B0C39B2698C}" srcOrd="3" destOrd="0" presId="urn:microsoft.com/office/officeart/2018/2/layout/IconLabelList"/>
    <dgm:cxn modelId="{952C6148-9E80-455F-AD5F-69BACC85F763}" type="presParOf" srcId="{EE600A72-D0FE-47BA-AABF-C725D2287800}" destId="{F782BB17-5E8B-4317-8D8D-669B1DF880F3}" srcOrd="4" destOrd="0" presId="urn:microsoft.com/office/officeart/2018/2/layout/IconLabelList"/>
    <dgm:cxn modelId="{C30D19A4-4BBC-44E8-BB38-DEDF280174D4}" type="presParOf" srcId="{F782BB17-5E8B-4317-8D8D-669B1DF880F3}" destId="{105371D5-86D9-4F96-A9AF-F9CCD5226200}" srcOrd="0" destOrd="0" presId="urn:microsoft.com/office/officeart/2018/2/layout/IconLabelList"/>
    <dgm:cxn modelId="{46E7A08F-C450-4C0A-B213-884187B7B48C}" type="presParOf" srcId="{F782BB17-5E8B-4317-8D8D-669B1DF880F3}" destId="{F7C2EAEF-5F07-4086-8C65-7FBA6D022493}" srcOrd="1" destOrd="0" presId="urn:microsoft.com/office/officeart/2018/2/layout/IconLabelList"/>
    <dgm:cxn modelId="{5D7D5E20-9791-4E23-B9FE-3B2A5F3A0F77}" type="presParOf" srcId="{F782BB17-5E8B-4317-8D8D-669B1DF880F3}" destId="{709AA926-FC25-41F6-95A2-59F27BB39679}" srcOrd="2" destOrd="0" presId="urn:microsoft.com/office/officeart/2018/2/layout/IconLabelList"/>
    <dgm:cxn modelId="{7F3F4CFB-C504-4C9B-A118-6A447A41AB1E}" type="presParOf" srcId="{EE600A72-D0FE-47BA-AABF-C725D2287800}" destId="{44BA8C1D-C2D0-4163-B039-4A856F87E8CB}" srcOrd="5" destOrd="0" presId="urn:microsoft.com/office/officeart/2018/2/layout/IconLabelList"/>
    <dgm:cxn modelId="{9E7B140E-93D4-4634-9C77-006A0DD08420}" type="presParOf" srcId="{EE600A72-D0FE-47BA-AABF-C725D2287800}" destId="{8CF0E905-7BA4-424F-8043-30EAE2106BBE}" srcOrd="6" destOrd="0" presId="urn:microsoft.com/office/officeart/2018/2/layout/IconLabelList"/>
    <dgm:cxn modelId="{1455D17D-AA28-4475-AA4C-A686E585EA29}" type="presParOf" srcId="{8CF0E905-7BA4-424F-8043-30EAE2106BBE}" destId="{D51B2373-5EBF-40CD-A5CB-6DC4E5C29101}" srcOrd="0" destOrd="0" presId="urn:microsoft.com/office/officeart/2018/2/layout/IconLabelList"/>
    <dgm:cxn modelId="{577928CD-D9E5-42E2-9BDB-84CD39FDB75E}" type="presParOf" srcId="{8CF0E905-7BA4-424F-8043-30EAE2106BBE}" destId="{69066618-2A8E-4FBF-9212-C2DEFF872848}" srcOrd="1" destOrd="0" presId="urn:microsoft.com/office/officeart/2018/2/layout/IconLabelList"/>
    <dgm:cxn modelId="{0B54DA5B-7493-4B57-8098-5B675CEE3096}" type="presParOf" srcId="{8CF0E905-7BA4-424F-8043-30EAE2106BBE}" destId="{D20861C9-45B3-4EE1-8D42-F9F9FF414183}" srcOrd="2" destOrd="0" presId="urn:microsoft.com/office/officeart/2018/2/layout/IconLabelList"/>
    <dgm:cxn modelId="{1ED7879B-3774-466C-8E00-1B935F09DC07}" type="presParOf" srcId="{EE600A72-D0FE-47BA-AABF-C725D2287800}" destId="{ABBFFB8E-6ABE-4DC2-BD9B-2ED584183EA7}" srcOrd="7" destOrd="0" presId="urn:microsoft.com/office/officeart/2018/2/layout/IconLabelList"/>
    <dgm:cxn modelId="{83D84D27-B05C-431E-B057-E0726F8E1CBB}" type="presParOf" srcId="{EE600A72-D0FE-47BA-AABF-C725D2287800}" destId="{A184EEF6-AD19-43E2-B577-C87FF790FBD5}" srcOrd="8" destOrd="0" presId="urn:microsoft.com/office/officeart/2018/2/layout/IconLabelList"/>
    <dgm:cxn modelId="{4E63FEBE-2F81-4ED7-B301-BF8E132A72EC}" type="presParOf" srcId="{A184EEF6-AD19-43E2-B577-C87FF790FBD5}" destId="{56CD03D3-E0B1-4D31-B1D7-BF2ED43D64B6}" srcOrd="0" destOrd="0" presId="urn:microsoft.com/office/officeart/2018/2/layout/IconLabelList"/>
    <dgm:cxn modelId="{2FEE8FCD-890A-4C18-8E76-54DB18B37D5B}" type="presParOf" srcId="{A184EEF6-AD19-43E2-B577-C87FF790FBD5}" destId="{A95F6883-92C5-4975-A31B-1D50369E0681}" srcOrd="1" destOrd="0" presId="urn:microsoft.com/office/officeart/2018/2/layout/IconLabelList"/>
    <dgm:cxn modelId="{09EDA491-8914-47E4-8329-3C64F7AE7F3C}" type="presParOf" srcId="{A184EEF6-AD19-43E2-B577-C87FF790FBD5}" destId="{BDEAC822-FB90-4849-A520-6C1BB056DC04}" srcOrd="2" destOrd="0" presId="urn:microsoft.com/office/officeart/2018/2/layout/IconLabelList"/>
    <dgm:cxn modelId="{C2E0E76D-5692-4A29-AAB0-9BFA1C90A44B}" type="presParOf" srcId="{EE600A72-D0FE-47BA-AABF-C725D2287800}" destId="{F9871CAD-05A8-405C-A9D9-3819C0A59969}" srcOrd="9" destOrd="0" presId="urn:microsoft.com/office/officeart/2018/2/layout/IconLabelList"/>
    <dgm:cxn modelId="{79A41374-3A9E-4968-9EF7-C2308ED091BA}" type="presParOf" srcId="{EE600A72-D0FE-47BA-AABF-C725D2287800}" destId="{4196BBE3-5E52-4C17-9712-F4769261C883}" srcOrd="10" destOrd="0" presId="urn:microsoft.com/office/officeart/2018/2/layout/IconLabelList"/>
    <dgm:cxn modelId="{DC669FF7-FC86-40F6-85AC-BDCE4ADEEC91}" type="presParOf" srcId="{4196BBE3-5E52-4C17-9712-F4769261C883}" destId="{E208A022-6FC0-443F-9027-CC4B9C9859EC}" srcOrd="0" destOrd="0" presId="urn:microsoft.com/office/officeart/2018/2/layout/IconLabelList"/>
    <dgm:cxn modelId="{B4576221-235E-4281-B6DF-3D3E484012B9}" type="presParOf" srcId="{4196BBE3-5E52-4C17-9712-F4769261C883}" destId="{38173D3B-B140-4455-B87B-C96562949FE8}" srcOrd="1" destOrd="0" presId="urn:microsoft.com/office/officeart/2018/2/layout/IconLabelList"/>
    <dgm:cxn modelId="{A362033D-8881-41B9-82F6-934F0DDBA38C}" type="presParOf" srcId="{4196BBE3-5E52-4C17-9712-F4769261C883}" destId="{CB4C402B-7ED2-48E0-990B-9680AAA2CD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E4189C-1490-4201-8BC8-2EED05AA9FD2}" type="doc">
      <dgm:prSet loTypeId="urn:microsoft.com/office/officeart/2005/8/layout/vProcess5" loCatId="process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B2F7E610-065F-4B07-9E00-F8ED278F09A7}">
      <dgm:prSet/>
      <dgm:spPr/>
      <dgm:t>
        <a:bodyPr/>
        <a:lstStyle/>
        <a:p>
          <a:r>
            <a:rPr lang="fr-FR" dirty="0" err="1"/>
            <a:t>Dinura</a:t>
          </a:r>
          <a:r>
            <a:rPr lang="fr-FR" dirty="0"/>
            <a:t> </a:t>
          </a:r>
          <a:r>
            <a:rPr lang="fr-FR" dirty="0" err="1"/>
            <a:t>Karunanayake</a:t>
          </a:r>
          <a:r>
            <a:rPr lang="fr-FR" dirty="0"/>
            <a:t> : </a:t>
          </a:r>
          <a:r>
            <a:rPr lang="fr-FR" dirty="0">
              <a:solidFill>
                <a:schemeClr val="bg2">
                  <a:lumMod val="50000"/>
                </a:schemeClr>
              </a:solidFill>
              <a:hlinkClick xmlns:r="http://schemas.openxmlformats.org/officeDocument/2006/relationships" r:id="rId1"/>
            </a:rPr>
            <a:t>https://portfolio501036973.wordpress.com</a:t>
          </a:r>
          <a:r>
            <a:rPr lang="fr-FR" dirty="0">
              <a:hlinkClick xmlns:r="http://schemas.openxmlformats.org/officeDocument/2006/relationships" r:id="rId1"/>
            </a:rPr>
            <a:t>/</a:t>
          </a:r>
          <a:endParaRPr lang="en-US" dirty="0"/>
        </a:p>
      </dgm:t>
    </dgm:pt>
    <dgm:pt modelId="{251725BD-2F63-4616-99C1-F15B6455346F}" type="parTrans" cxnId="{A9CD90FF-2BD4-434D-BA8B-1080C7D6609A}">
      <dgm:prSet/>
      <dgm:spPr/>
      <dgm:t>
        <a:bodyPr/>
        <a:lstStyle/>
        <a:p>
          <a:endParaRPr lang="en-US"/>
        </a:p>
      </dgm:t>
    </dgm:pt>
    <dgm:pt modelId="{4C716EA4-7906-4FBE-B50B-AC0857EA5BD2}" type="sibTrans" cxnId="{A9CD90FF-2BD4-434D-BA8B-1080C7D6609A}">
      <dgm:prSet/>
      <dgm:spPr/>
      <dgm:t>
        <a:bodyPr/>
        <a:lstStyle/>
        <a:p>
          <a:endParaRPr lang="en-US"/>
        </a:p>
      </dgm:t>
    </dgm:pt>
    <dgm:pt modelId="{F8EC1DEA-DACF-48DC-BD64-D275D547432C}">
      <dgm:prSet/>
      <dgm:spPr/>
      <dgm:t>
        <a:bodyPr/>
        <a:lstStyle/>
        <a:p>
          <a:r>
            <a:rPr lang="fr-FR" dirty="0"/>
            <a:t>Matteo Torres : </a:t>
          </a:r>
          <a:r>
            <a:rPr lang="fr-FR" b="0" i="0" dirty="0">
              <a:solidFill>
                <a:schemeClr val="bg2">
                  <a:lumMod val="50000"/>
                </a:schemeClr>
              </a:solidFill>
              <a:hlinkClick xmlns:r="http://schemas.openxmlformats.org/officeDocument/2006/relationships" r:id="rId2"/>
            </a:rPr>
            <a:t>https://www.portfoliobox.net/pb4/admin/#/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655C4ACB-A9E7-4272-80B0-97CC554E71F5}" type="parTrans" cxnId="{41F85A52-3D54-44C1-88C9-D53B476BC395}">
      <dgm:prSet/>
      <dgm:spPr/>
      <dgm:t>
        <a:bodyPr/>
        <a:lstStyle/>
        <a:p>
          <a:endParaRPr lang="en-US"/>
        </a:p>
      </dgm:t>
    </dgm:pt>
    <dgm:pt modelId="{918C16B5-A03A-4F31-8352-934AC6842C7D}" type="sibTrans" cxnId="{41F85A52-3D54-44C1-88C9-D53B476BC395}">
      <dgm:prSet/>
      <dgm:spPr/>
      <dgm:t>
        <a:bodyPr/>
        <a:lstStyle/>
        <a:p>
          <a:endParaRPr lang="en-US"/>
        </a:p>
      </dgm:t>
    </dgm:pt>
    <dgm:pt modelId="{59B2A129-7DA8-4F74-BB25-4CC6CF917C8E}">
      <dgm:prSet/>
      <dgm:spPr/>
      <dgm:t>
        <a:bodyPr/>
        <a:lstStyle/>
        <a:p>
          <a:r>
            <a:rPr lang="fr-FR" b="0" i="0" dirty="0"/>
            <a:t>Calvin </a:t>
          </a:r>
          <a:r>
            <a:rPr lang="fr-FR" b="0" i="0" dirty="0" err="1"/>
            <a:t>Doppia</a:t>
          </a:r>
          <a:r>
            <a:rPr lang="fr-FR" b="0" i="0" dirty="0"/>
            <a:t> : </a:t>
          </a:r>
          <a:r>
            <a:rPr lang="fr-FR" b="0" i="0" dirty="0">
              <a:solidFill>
                <a:schemeClr val="bg2">
                  <a:lumMod val="50000"/>
                </a:schemeClr>
              </a:solidFill>
              <a:hlinkClick xmlns:r="http://schemas.openxmlformats.org/officeDocument/2006/relationships" r:id="rId3"/>
            </a:rPr>
            <a:t>https://portefolio.odoo.com/@/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A1F31880-7732-4BA7-91B0-07ED08B986BD}" type="parTrans" cxnId="{8D62D89D-3A0E-4422-BE1B-9625F90AA471}">
      <dgm:prSet/>
      <dgm:spPr/>
      <dgm:t>
        <a:bodyPr/>
        <a:lstStyle/>
        <a:p>
          <a:endParaRPr lang="en-US"/>
        </a:p>
      </dgm:t>
    </dgm:pt>
    <dgm:pt modelId="{72DE312D-C9BA-419D-A30F-8E17B44356AD}" type="sibTrans" cxnId="{8D62D89D-3A0E-4422-BE1B-9625F90AA471}">
      <dgm:prSet/>
      <dgm:spPr/>
      <dgm:t>
        <a:bodyPr/>
        <a:lstStyle/>
        <a:p>
          <a:endParaRPr lang="en-US"/>
        </a:p>
      </dgm:t>
    </dgm:pt>
    <dgm:pt modelId="{97FBF981-4FB6-41A9-BF4F-17FB696FB250}">
      <dgm:prSet/>
      <dgm:spPr/>
      <dgm:t>
        <a:bodyPr/>
        <a:lstStyle/>
        <a:p>
          <a:r>
            <a:rPr lang="fr-FR" b="0" i="0" dirty="0"/>
            <a:t>Dan </a:t>
          </a:r>
          <a:r>
            <a:rPr lang="fr-FR" b="0" i="0" dirty="0" err="1"/>
            <a:t>Mukunayi</a:t>
          </a:r>
          <a:r>
            <a:rPr lang="fr-FR" b="0" i="0" dirty="0"/>
            <a:t> </a:t>
          </a:r>
          <a:r>
            <a:rPr lang="fr-FR" b="0" i="0" dirty="0" smtClean="0"/>
            <a:t>: </a:t>
          </a:r>
          <a:r>
            <a:rPr lang="fr-FR" b="0" i="0" dirty="0" smtClean="0">
              <a:solidFill>
                <a:schemeClr val="bg2">
                  <a:lumMod val="50000"/>
                </a:schemeClr>
              </a:solidFill>
            </a:rPr>
            <a:t>https://www.portfolio.net/fr/login#/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1DC2DE65-3894-48DF-9503-B00F970A9C30}" type="parTrans" cxnId="{08EEC8B7-A5C9-4966-9FDC-A45525E46772}">
      <dgm:prSet/>
      <dgm:spPr/>
      <dgm:t>
        <a:bodyPr/>
        <a:lstStyle/>
        <a:p>
          <a:endParaRPr lang="en-US"/>
        </a:p>
      </dgm:t>
    </dgm:pt>
    <dgm:pt modelId="{DE7B8B42-1FDB-4780-9EC6-A9DD2B5CB771}" type="sibTrans" cxnId="{08EEC8B7-A5C9-4966-9FDC-A45525E46772}">
      <dgm:prSet/>
      <dgm:spPr/>
      <dgm:t>
        <a:bodyPr/>
        <a:lstStyle/>
        <a:p>
          <a:endParaRPr lang="en-US"/>
        </a:p>
      </dgm:t>
    </dgm:pt>
    <dgm:pt modelId="{39F6B440-5605-4AAE-B6A8-78CA0721D69A}" type="pres">
      <dgm:prSet presAssocID="{7EE4189C-1490-4201-8BC8-2EED05AA9FD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752F8C6-AD42-41A7-BAAD-5FBFF5530343}" type="pres">
      <dgm:prSet presAssocID="{7EE4189C-1490-4201-8BC8-2EED05AA9FD2}" presName="dummyMaxCanvas" presStyleCnt="0">
        <dgm:presLayoutVars/>
      </dgm:prSet>
      <dgm:spPr/>
    </dgm:pt>
    <dgm:pt modelId="{797FEBE3-325D-4A3A-9DA9-267CF3C8ECB4}" type="pres">
      <dgm:prSet presAssocID="{7EE4189C-1490-4201-8BC8-2EED05AA9FD2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9DB9DD-3EB6-48D5-A20D-95D77DE835B1}" type="pres">
      <dgm:prSet presAssocID="{7EE4189C-1490-4201-8BC8-2EED05AA9FD2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518FE8-ACC6-4571-AC9A-0F8016A480B8}" type="pres">
      <dgm:prSet presAssocID="{7EE4189C-1490-4201-8BC8-2EED05AA9FD2}" presName="FourNodes_3" presStyleLbl="node1" presStyleIdx="2" presStyleCnt="4" custLinFactNeighborX="-409" custLinFactNeighborY="10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C34ACA-F618-4004-A3F8-330A10A34608}" type="pres">
      <dgm:prSet presAssocID="{7EE4189C-1490-4201-8BC8-2EED05AA9FD2}" presName="FourNodes_4" presStyleLbl="node1" presStyleIdx="3" presStyleCnt="4" custLinFactNeighborX="-1024" custLinFactNeighborY="-30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EB8CFA-EB1B-4CE3-A813-4363278F2690}" type="pres">
      <dgm:prSet presAssocID="{7EE4189C-1490-4201-8BC8-2EED05AA9FD2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22E645-A0BF-4DE8-9757-12485DA25DCC}" type="pres">
      <dgm:prSet presAssocID="{7EE4189C-1490-4201-8BC8-2EED05AA9FD2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BB2499-48A8-498B-A3A1-12B608E00E72}" type="pres">
      <dgm:prSet presAssocID="{7EE4189C-1490-4201-8BC8-2EED05AA9FD2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21C6C66-8528-4035-88D9-319EAFF0FD4D}" type="pres">
      <dgm:prSet presAssocID="{7EE4189C-1490-4201-8BC8-2EED05AA9FD2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BCA95FC-A1C5-4DA2-849B-2D4BDAAAD842}" type="pres">
      <dgm:prSet presAssocID="{7EE4189C-1490-4201-8BC8-2EED05AA9FD2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3678CC-E7B7-41E2-9DEA-77A2CC56A7C0}" type="pres">
      <dgm:prSet presAssocID="{7EE4189C-1490-4201-8BC8-2EED05AA9FD2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380C4D-A9F8-4C70-B66B-C878F4B5A9EB}" type="pres">
      <dgm:prSet presAssocID="{7EE4189C-1490-4201-8BC8-2EED05AA9FD2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BDA3940-A8BD-4DC0-AFC7-DD11B34E12C0}" type="presOf" srcId="{97FBF981-4FB6-41A9-BF4F-17FB696FB250}" destId="{AC380C4D-A9F8-4C70-B66B-C878F4B5A9EB}" srcOrd="1" destOrd="0" presId="urn:microsoft.com/office/officeart/2005/8/layout/vProcess5"/>
    <dgm:cxn modelId="{38E4F1B0-3744-42E5-B028-2DE95B144AB9}" type="presOf" srcId="{B2F7E610-065F-4B07-9E00-F8ED278F09A7}" destId="{121C6C66-8528-4035-88D9-319EAFF0FD4D}" srcOrd="1" destOrd="0" presId="urn:microsoft.com/office/officeart/2005/8/layout/vProcess5"/>
    <dgm:cxn modelId="{4EE6E1D3-7488-4585-B02C-D7D43FDB9774}" type="presOf" srcId="{918C16B5-A03A-4F31-8352-934AC6842C7D}" destId="{FB22E645-A0BF-4DE8-9757-12485DA25DCC}" srcOrd="0" destOrd="0" presId="urn:microsoft.com/office/officeart/2005/8/layout/vProcess5"/>
    <dgm:cxn modelId="{0E6B25FC-A652-4254-97FC-ED885C7ED617}" type="presOf" srcId="{F8EC1DEA-DACF-48DC-BD64-D275D547432C}" destId="{BBCA95FC-A1C5-4DA2-849B-2D4BDAAAD842}" srcOrd="1" destOrd="0" presId="urn:microsoft.com/office/officeart/2005/8/layout/vProcess5"/>
    <dgm:cxn modelId="{E53589F6-1F79-4F45-AC53-C2214FEF77FE}" type="presOf" srcId="{97FBF981-4FB6-41A9-BF4F-17FB696FB250}" destId="{A8C34ACA-F618-4004-A3F8-330A10A34608}" srcOrd="0" destOrd="0" presId="urn:microsoft.com/office/officeart/2005/8/layout/vProcess5"/>
    <dgm:cxn modelId="{0124DF58-9C4F-4E02-8520-91EAB38E749F}" type="presOf" srcId="{F8EC1DEA-DACF-48DC-BD64-D275D547432C}" destId="{A59DB9DD-3EB6-48D5-A20D-95D77DE835B1}" srcOrd="0" destOrd="0" presId="urn:microsoft.com/office/officeart/2005/8/layout/vProcess5"/>
    <dgm:cxn modelId="{4A7D9770-CE18-4F5B-BEA8-1162EC497224}" type="presOf" srcId="{59B2A129-7DA8-4F74-BB25-4CC6CF917C8E}" destId="{D1518FE8-ACC6-4571-AC9A-0F8016A480B8}" srcOrd="0" destOrd="0" presId="urn:microsoft.com/office/officeart/2005/8/layout/vProcess5"/>
    <dgm:cxn modelId="{70BADB25-E3BA-4309-9F6E-11548D2043E7}" type="presOf" srcId="{B2F7E610-065F-4B07-9E00-F8ED278F09A7}" destId="{797FEBE3-325D-4A3A-9DA9-267CF3C8ECB4}" srcOrd="0" destOrd="0" presId="urn:microsoft.com/office/officeart/2005/8/layout/vProcess5"/>
    <dgm:cxn modelId="{A9CD90FF-2BD4-434D-BA8B-1080C7D6609A}" srcId="{7EE4189C-1490-4201-8BC8-2EED05AA9FD2}" destId="{B2F7E610-065F-4B07-9E00-F8ED278F09A7}" srcOrd="0" destOrd="0" parTransId="{251725BD-2F63-4616-99C1-F15B6455346F}" sibTransId="{4C716EA4-7906-4FBE-B50B-AC0857EA5BD2}"/>
    <dgm:cxn modelId="{91AAA72F-7EEF-445E-827E-A476B5F77D55}" type="presOf" srcId="{4C716EA4-7906-4FBE-B50B-AC0857EA5BD2}" destId="{F8EB8CFA-EB1B-4CE3-A813-4363278F2690}" srcOrd="0" destOrd="0" presId="urn:microsoft.com/office/officeart/2005/8/layout/vProcess5"/>
    <dgm:cxn modelId="{08EEC8B7-A5C9-4966-9FDC-A45525E46772}" srcId="{7EE4189C-1490-4201-8BC8-2EED05AA9FD2}" destId="{97FBF981-4FB6-41A9-BF4F-17FB696FB250}" srcOrd="3" destOrd="0" parTransId="{1DC2DE65-3894-48DF-9503-B00F970A9C30}" sibTransId="{DE7B8B42-1FDB-4780-9EC6-A9DD2B5CB771}"/>
    <dgm:cxn modelId="{41F85A52-3D54-44C1-88C9-D53B476BC395}" srcId="{7EE4189C-1490-4201-8BC8-2EED05AA9FD2}" destId="{F8EC1DEA-DACF-48DC-BD64-D275D547432C}" srcOrd="1" destOrd="0" parTransId="{655C4ACB-A9E7-4272-80B0-97CC554E71F5}" sibTransId="{918C16B5-A03A-4F31-8352-934AC6842C7D}"/>
    <dgm:cxn modelId="{895674A3-8A22-4523-9648-28A750B25C7A}" type="presOf" srcId="{72DE312D-C9BA-419D-A30F-8E17B44356AD}" destId="{72BB2499-48A8-498B-A3A1-12B608E00E72}" srcOrd="0" destOrd="0" presId="urn:microsoft.com/office/officeart/2005/8/layout/vProcess5"/>
    <dgm:cxn modelId="{B85C8ACB-FB6E-4CD3-B973-529A40E6E493}" type="presOf" srcId="{59B2A129-7DA8-4F74-BB25-4CC6CF917C8E}" destId="{173678CC-E7B7-41E2-9DEA-77A2CC56A7C0}" srcOrd="1" destOrd="0" presId="urn:microsoft.com/office/officeart/2005/8/layout/vProcess5"/>
    <dgm:cxn modelId="{8D62D89D-3A0E-4422-BE1B-9625F90AA471}" srcId="{7EE4189C-1490-4201-8BC8-2EED05AA9FD2}" destId="{59B2A129-7DA8-4F74-BB25-4CC6CF917C8E}" srcOrd="2" destOrd="0" parTransId="{A1F31880-7732-4BA7-91B0-07ED08B986BD}" sibTransId="{72DE312D-C9BA-419D-A30F-8E17B44356AD}"/>
    <dgm:cxn modelId="{C605E0A8-AF3D-4170-AF19-96EEDEC08ACE}" type="presOf" srcId="{7EE4189C-1490-4201-8BC8-2EED05AA9FD2}" destId="{39F6B440-5605-4AAE-B6A8-78CA0721D69A}" srcOrd="0" destOrd="0" presId="urn:microsoft.com/office/officeart/2005/8/layout/vProcess5"/>
    <dgm:cxn modelId="{D5886F41-1773-4BB8-B0AB-584A8C903279}" type="presParOf" srcId="{39F6B440-5605-4AAE-B6A8-78CA0721D69A}" destId="{A752F8C6-AD42-41A7-BAAD-5FBFF5530343}" srcOrd="0" destOrd="0" presId="urn:microsoft.com/office/officeart/2005/8/layout/vProcess5"/>
    <dgm:cxn modelId="{27088859-A5D8-44B9-88C6-5CB5FD46423D}" type="presParOf" srcId="{39F6B440-5605-4AAE-B6A8-78CA0721D69A}" destId="{797FEBE3-325D-4A3A-9DA9-267CF3C8ECB4}" srcOrd="1" destOrd="0" presId="urn:microsoft.com/office/officeart/2005/8/layout/vProcess5"/>
    <dgm:cxn modelId="{1101D20B-7284-44A6-B9E1-6E10062F8485}" type="presParOf" srcId="{39F6B440-5605-4AAE-B6A8-78CA0721D69A}" destId="{A59DB9DD-3EB6-48D5-A20D-95D77DE835B1}" srcOrd="2" destOrd="0" presId="urn:microsoft.com/office/officeart/2005/8/layout/vProcess5"/>
    <dgm:cxn modelId="{0284B0E4-BE32-46D6-BAC6-6FB88D465C37}" type="presParOf" srcId="{39F6B440-5605-4AAE-B6A8-78CA0721D69A}" destId="{D1518FE8-ACC6-4571-AC9A-0F8016A480B8}" srcOrd="3" destOrd="0" presId="urn:microsoft.com/office/officeart/2005/8/layout/vProcess5"/>
    <dgm:cxn modelId="{EDC08EFF-4B2A-4400-AD76-C5378A2701BF}" type="presParOf" srcId="{39F6B440-5605-4AAE-B6A8-78CA0721D69A}" destId="{A8C34ACA-F618-4004-A3F8-330A10A34608}" srcOrd="4" destOrd="0" presId="urn:microsoft.com/office/officeart/2005/8/layout/vProcess5"/>
    <dgm:cxn modelId="{9C6DBB8F-3536-42CC-B977-51CAF7951EBA}" type="presParOf" srcId="{39F6B440-5605-4AAE-B6A8-78CA0721D69A}" destId="{F8EB8CFA-EB1B-4CE3-A813-4363278F2690}" srcOrd="5" destOrd="0" presId="urn:microsoft.com/office/officeart/2005/8/layout/vProcess5"/>
    <dgm:cxn modelId="{1D248CCB-E90F-44B4-B48F-7904E70E4CC6}" type="presParOf" srcId="{39F6B440-5605-4AAE-B6A8-78CA0721D69A}" destId="{FB22E645-A0BF-4DE8-9757-12485DA25DCC}" srcOrd="6" destOrd="0" presId="urn:microsoft.com/office/officeart/2005/8/layout/vProcess5"/>
    <dgm:cxn modelId="{0E21C378-3B03-4FEE-8A7A-E44644909294}" type="presParOf" srcId="{39F6B440-5605-4AAE-B6A8-78CA0721D69A}" destId="{72BB2499-48A8-498B-A3A1-12B608E00E72}" srcOrd="7" destOrd="0" presId="urn:microsoft.com/office/officeart/2005/8/layout/vProcess5"/>
    <dgm:cxn modelId="{F93E4560-4C67-4AEA-8ECF-4FEF3F82118B}" type="presParOf" srcId="{39F6B440-5605-4AAE-B6A8-78CA0721D69A}" destId="{121C6C66-8528-4035-88D9-319EAFF0FD4D}" srcOrd="8" destOrd="0" presId="urn:microsoft.com/office/officeart/2005/8/layout/vProcess5"/>
    <dgm:cxn modelId="{897C10F3-A95C-4C0A-98DA-A2F5B6463C85}" type="presParOf" srcId="{39F6B440-5605-4AAE-B6A8-78CA0721D69A}" destId="{BBCA95FC-A1C5-4DA2-849B-2D4BDAAAD842}" srcOrd="9" destOrd="0" presId="urn:microsoft.com/office/officeart/2005/8/layout/vProcess5"/>
    <dgm:cxn modelId="{7971A995-2414-41BC-A626-19B9E7D6698F}" type="presParOf" srcId="{39F6B440-5605-4AAE-B6A8-78CA0721D69A}" destId="{173678CC-E7B7-41E2-9DEA-77A2CC56A7C0}" srcOrd="10" destOrd="0" presId="urn:microsoft.com/office/officeart/2005/8/layout/vProcess5"/>
    <dgm:cxn modelId="{851BBD68-B8D5-4D0F-AB72-BFB3C8A94E4C}" type="presParOf" srcId="{39F6B440-5605-4AAE-B6A8-78CA0721D69A}" destId="{AC380C4D-A9F8-4C70-B66B-C878F4B5A9E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1BEC1C-97B3-4C64-B4CA-B29469EFE75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AEAFCC-B3BA-4048-A86C-3CCB8F697D06}">
      <dgm:prSet/>
      <dgm:spPr/>
      <dgm:t>
        <a:bodyPr/>
        <a:lstStyle/>
        <a:p>
          <a:r>
            <a:rPr lang="fr-FR"/>
            <a:t>Cohésion du travail d’équipe </a:t>
          </a:r>
          <a:endParaRPr lang="en-US"/>
        </a:p>
      </dgm:t>
    </dgm:pt>
    <dgm:pt modelId="{1E17012E-1B5B-4DD4-971F-B5CACFA9C8E7}" type="parTrans" cxnId="{0D989FD1-F2EE-4A01-9A1F-4770CEC80613}">
      <dgm:prSet/>
      <dgm:spPr/>
      <dgm:t>
        <a:bodyPr/>
        <a:lstStyle/>
        <a:p>
          <a:endParaRPr lang="en-US"/>
        </a:p>
      </dgm:t>
    </dgm:pt>
    <dgm:pt modelId="{02C56F22-0F96-41B5-9551-70FD3B07835F}" type="sibTrans" cxnId="{0D989FD1-F2EE-4A01-9A1F-4770CEC80613}">
      <dgm:prSet/>
      <dgm:spPr/>
      <dgm:t>
        <a:bodyPr/>
        <a:lstStyle/>
        <a:p>
          <a:endParaRPr lang="en-US"/>
        </a:p>
      </dgm:t>
    </dgm:pt>
    <dgm:pt modelId="{A077B9DD-55E3-407D-A259-E4A050D05D47}">
      <dgm:prSet/>
      <dgm:spPr/>
      <dgm:t>
        <a:bodyPr/>
        <a:lstStyle/>
        <a:p>
          <a:r>
            <a:rPr lang="fr-FR"/>
            <a:t>Découverte de nouveaux projets </a:t>
          </a:r>
          <a:endParaRPr lang="en-US"/>
        </a:p>
      </dgm:t>
    </dgm:pt>
    <dgm:pt modelId="{73303880-7231-4B0A-A16C-8831BEB49711}" type="parTrans" cxnId="{D19CFA94-1400-40F4-A8DB-A507BDC4E063}">
      <dgm:prSet/>
      <dgm:spPr/>
      <dgm:t>
        <a:bodyPr/>
        <a:lstStyle/>
        <a:p>
          <a:endParaRPr lang="en-US"/>
        </a:p>
      </dgm:t>
    </dgm:pt>
    <dgm:pt modelId="{27D8140E-EA68-44B7-82F2-1A7AE69FB87C}" type="sibTrans" cxnId="{D19CFA94-1400-40F4-A8DB-A507BDC4E063}">
      <dgm:prSet/>
      <dgm:spPr/>
      <dgm:t>
        <a:bodyPr/>
        <a:lstStyle/>
        <a:p>
          <a:endParaRPr lang="en-US"/>
        </a:p>
      </dgm:t>
    </dgm:pt>
    <dgm:pt modelId="{49EB408E-6164-422F-8D32-4FCEDFC39784}" type="pres">
      <dgm:prSet presAssocID="{9C1BEC1C-97B3-4C64-B4CA-B29469EFE7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1B90BFD-F36B-4BF0-B2C4-88ED4010C2F8}" type="pres">
      <dgm:prSet presAssocID="{A2AEAFCC-B3BA-4048-A86C-3CCB8F697D06}" presName="hierRoot1" presStyleCnt="0"/>
      <dgm:spPr/>
    </dgm:pt>
    <dgm:pt modelId="{65F02497-618C-4699-BB59-FFD32B0DA047}" type="pres">
      <dgm:prSet presAssocID="{A2AEAFCC-B3BA-4048-A86C-3CCB8F697D06}" presName="composite" presStyleCnt="0"/>
      <dgm:spPr/>
    </dgm:pt>
    <dgm:pt modelId="{5AA56FB7-D71F-47A9-9CE2-139A26DB7852}" type="pres">
      <dgm:prSet presAssocID="{A2AEAFCC-B3BA-4048-A86C-3CCB8F697D06}" presName="background" presStyleLbl="node0" presStyleIdx="0" presStyleCnt="2"/>
      <dgm:spPr/>
    </dgm:pt>
    <dgm:pt modelId="{265806BE-E4AF-4FD0-ABE3-702C23213524}" type="pres">
      <dgm:prSet presAssocID="{A2AEAFCC-B3BA-4048-A86C-3CCB8F697D06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093172F-9F26-4033-BCE6-ED839F1AE4B3}" type="pres">
      <dgm:prSet presAssocID="{A2AEAFCC-B3BA-4048-A86C-3CCB8F697D06}" presName="hierChild2" presStyleCnt="0"/>
      <dgm:spPr/>
    </dgm:pt>
    <dgm:pt modelId="{E3D62C21-99EC-4736-8E4D-11AA9DBDA875}" type="pres">
      <dgm:prSet presAssocID="{A077B9DD-55E3-407D-A259-E4A050D05D47}" presName="hierRoot1" presStyleCnt="0"/>
      <dgm:spPr/>
    </dgm:pt>
    <dgm:pt modelId="{FAAF748D-447E-4A56-AE2C-6CCCC9A71296}" type="pres">
      <dgm:prSet presAssocID="{A077B9DD-55E3-407D-A259-E4A050D05D47}" presName="composite" presStyleCnt="0"/>
      <dgm:spPr/>
    </dgm:pt>
    <dgm:pt modelId="{DB8FCB9F-56E9-498F-AEC6-FBBA8C90CF0D}" type="pres">
      <dgm:prSet presAssocID="{A077B9DD-55E3-407D-A259-E4A050D05D47}" presName="background" presStyleLbl="node0" presStyleIdx="1" presStyleCnt="2"/>
      <dgm:spPr/>
    </dgm:pt>
    <dgm:pt modelId="{6CF01766-4BB9-46D4-BB10-DA9A67EC6971}" type="pres">
      <dgm:prSet presAssocID="{A077B9DD-55E3-407D-A259-E4A050D05D47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465320D-FBD3-4C6C-8AD8-E6035D733500}" type="pres">
      <dgm:prSet presAssocID="{A077B9DD-55E3-407D-A259-E4A050D05D47}" presName="hierChild2" presStyleCnt="0"/>
      <dgm:spPr/>
    </dgm:pt>
  </dgm:ptLst>
  <dgm:cxnLst>
    <dgm:cxn modelId="{82719966-D145-45D6-9E7B-7121661DCFC8}" type="presOf" srcId="{A077B9DD-55E3-407D-A259-E4A050D05D47}" destId="{6CF01766-4BB9-46D4-BB10-DA9A67EC6971}" srcOrd="0" destOrd="0" presId="urn:microsoft.com/office/officeart/2005/8/layout/hierarchy1"/>
    <dgm:cxn modelId="{BB414914-AF5F-4D35-964F-CF84723D08D0}" type="presOf" srcId="{9C1BEC1C-97B3-4C64-B4CA-B29469EFE755}" destId="{49EB408E-6164-422F-8D32-4FCEDFC39784}" srcOrd="0" destOrd="0" presId="urn:microsoft.com/office/officeart/2005/8/layout/hierarchy1"/>
    <dgm:cxn modelId="{B9006222-8371-4A1D-84B0-3EEF8A9BEA85}" type="presOf" srcId="{A2AEAFCC-B3BA-4048-A86C-3CCB8F697D06}" destId="{265806BE-E4AF-4FD0-ABE3-702C23213524}" srcOrd="0" destOrd="0" presId="urn:microsoft.com/office/officeart/2005/8/layout/hierarchy1"/>
    <dgm:cxn modelId="{D19CFA94-1400-40F4-A8DB-A507BDC4E063}" srcId="{9C1BEC1C-97B3-4C64-B4CA-B29469EFE755}" destId="{A077B9DD-55E3-407D-A259-E4A050D05D47}" srcOrd="1" destOrd="0" parTransId="{73303880-7231-4B0A-A16C-8831BEB49711}" sibTransId="{27D8140E-EA68-44B7-82F2-1A7AE69FB87C}"/>
    <dgm:cxn modelId="{0D989FD1-F2EE-4A01-9A1F-4770CEC80613}" srcId="{9C1BEC1C-97B3-4C64-B4CA-B29469EFE755}" destId="{A2AEAFCC-B3BA-4048-A86C-3CCB8F697D06}" srcOrd="0" destOrd="0" parTransId="{1E17012E-1B5B-4DD4-971F-B5CACFA9C8E7}" sibTransId="{02C56F22-0F96-41B5-9551-70FD3B07835F}"/>
    <dgm:cxn modelId="{88423FC3-7646-4D7F-98D9-7FDC10FAC4F3}" type="presParOf" srcId="{49EB408E-6164-422F-8D32-4FCEDFC39784}" destId="{B1B90BFD-F36B-4BF0-B2C4-88ED4010C2F8}" srcOrd="0" destOrd="0" presId="urn:microsoft.com/office/officeart/2005/8/layout/hierarchy1"/>
    <dgm:cxn modelId="{806CEAA4-0F4F-4F00-8827-30B44FFFB70E}" type="presParOf" srcId="{B1B90BFD-F36B-4BF0-B2C4-88ED4010C2F8}" destId="{65F02497-618C-4699-BB59-FFD32B0DA047}" srcOrd="0" destOrd="0" presId="urn:microsoft.com/office/officeart/2005/8/layout/hierarchy1"/>
    <dgm:cxn modelId="{76DD4758-D055-4CE9-93A9-2E56EF3538BD}" type="presParOf" srcId="{65F02497-618C-4699-BB59-FFD32B0DA047}" destId="{5AA56FB7-D71F-47A9-9CE2-139A26DB7852}" srcOrd="0" destOrd="0" presId="urn:microsoft.com/office/officeart/2005/8/layout/hierarchy1"/>
    <dgm:cxn modelId="{FBBBD969-170A-46FC-A49D-BE0E08CB046C}" type="presParOf" srcId="{65F02497-618C-4699-BB59-FFD32B0DA047}" destId="{265806BE-E4AF-4FD0-ABE3-702C23213524}" srcOrd="1" destOrd="0" presId="urn:microsoft.com/office/officeart/2005/8/layout/hierarchy1"/>
    <dgm:cxn modelId="{0C646F0C-BBE2-4882-B26F-95422259C19C}" type="presParOf" srcId="{B1B90BFD-F36B-4BF0-B2C4-88ED4010C2F8}" destId="{5093172F-9F26-4033-BCE6-ED839F1AE4B3}" srcOrd="1" destOrd="0" presId="urn:microsoft.com/office/officeart/2005/8/layout/hierarchy1"/>
    <dgm:cxn modelId="{B45F6544-6319-4B36-8AEC-1B154622BEF2}" type="presParOf" srcId="{49EB408E-6164-422F-8D32-4FCEDFC39784}" destId="{E3D62C21-99EC-4736-8E4D-11AA9DBDA875}" srcOrd="1" destOrd="0" presId="urn:microsoft.com/office/officeart/2005/8/layout/hierarchy1"/>
    <dgm:cxn modelId="{C19C7E61-97E4-4CCE-BD0F-E0124248D2BC}" type="presParOf" srcId="{E3D62C21-99EC-4736-8E4D-11AA9DBDA875}" destId="{FAAF748D-447E-4A56-AE2C-6CCCC9A71296}" srcOrd="0" destOrd="0" presId="urn:microsoft.com/office/officeart/2005/8/layout/hierarchy1"/>
    <dgm:cxn modelId="{B35C6DE4-A517-466E-B4CD-D4FB82CE0B3C}" type="presParOf" srcId="{FAAF748D-447E-4A56-AE2C-6CCCC9A71296}" destId="{DB8FCB9F-56E9-498F-AEC6-FBBA8C90CF0D}" srcOrd="0" destOrd="0" presId="urn:microsoft.com/office/officeart/2005/8/layout/hierarchy1"/>
    <dgm:cxn modelId="{0E6A2D3C-75C1-4727-8FED-6AD179608870}" type="presParOf" srcId="{FAAF748D-447E-4A56-AE2C-6CCCC9A71296}" destId="{6CF01766-4BB9-46D4-BB10-DA9A67EC6971}" srcOrd="1" destOrd="0" presId="urn:microsoft.com/office/officeart/2005/8/layout/hierarchy1"/>
    <dgm:cxn modelId="{6EE8F677-C6FB-47B0-98C8-0AA6AB177877}" type="presParOf" srcId="{E3D62C21-99EC-4736-8E4D-11AA9DBDA875}" destId="{F465320D-FBD3-4C6C-8AD8-E6035D7335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323A0-714A-4110-8769-18FC470D32B3}">
      <dsp:nvSpPr>
        <dsp:cNvPr id="0" name=""/>
        <dsp:cNvSpPr/>
      </dsp:nvSpPr>
      <dsp:spPr>
        <a:xfrm>
          <a:off x="404043" y="1187760"/>
          <a:ext cx="658125" cy="65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00C03-62E7-4760-BD8F-EA78B4BD2DAE}">
      <dsp:nvSpPr>
        <dsp:cNvPr id="0" name=""/>
        <dsp:cNvSpPr/>
      </dsp:nvSpPr>
      <dsp:spPr>
        <a:xfrm>
          <a:off x="1856" y="2076863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1- Présentation CMS</a:t>
          </a:r>
          <a:endParaRPr lang="en-US" sz="1600" kern="1200"/>
        </a:p>
      </dsp:txBody>
      <dsp:txXfrm>
        <a:off x="1856" y="2076863"/>
        <a:ext cx="1462500" cy="585000"/>
      </dsp:txXfrm>
    </dsp:sp>
    <dsp:sp modelId="{CB0A6693-9625-4E96-9DC6-2E0E04CF1BDF}">
      <dsp:nvSpPr>
        <dsp:cNvPr id="0" name=""/>
        <dsp:cNvSpPr/>
      </dsp:nvSpPr>
      <dsp:spPr>
        <a:xfrm>
          <a:off x="2122481" y="1187760"/>
          <a:ext cx="658125" cy="65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8668D-D2D8-45C9-873C-A0D3421924A1}">
      <dsp:nvSpPr>
        <dsp:cNvPr id="0" name=""/>
        <dsp:cNvSpPr/>
      </dsp:nvSpPr>
      <dsp:spPr>
        <a:xfrm>
          <a:off x="1720293" y="2076863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2-  Portfolios </a:t>
          </a:r>
          <a:endParaRPr lang="en-US" sz="1600" kern="1200"/>
        </a:p>
      </dsp:txBody>
      <dsp:txXfrm>
        <a:off x="1720293" y="2076863"/>
        <a:ext cx="1462500" cy="585000"/>
      </dsp:txXfrm>
    </dsp:sp>
    <dsp:sp modelId="{105371D5-86D9-4F96-A9AF-F9CCD5226200}">
      <dsp:nvSpPr>
        <dsp:cNvPr id="0" name=""/>
        <dsp:cNvSpPr/>
      </dsp:nvSpPr>
      <dsp:spPr>
        <a:xfrm>
          <a:off x="3840918" y="1187760"/>
          <a:ext cx="658125" cy="65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AA926-FC25-41F6-95A2-59F27BB39679}">
      <dsp:nvSpPr>
        <dsp:cNvPr id="0" name=""/>
        <dsp:cNvSpPr/>
      </dsp:nvSpPr>
      <dsp:spPr>
        <a:xfrm>
          <a:off x="3438731" y="2076863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3- Base de données</a:t>
          </a:r>
          <a:endParaRPr lang="en-US" sz="1600" kern="1200"/>
        </a:p>
      </dsp:txBody>
      <dsp:txXfrm>
        <a:off x="3438731" y="2076863"/>
        <a:ext cx="1462500" cy="585000"/>
      </dsp:txXfrm>
    </dsp:sp>
    <dsp:sp modelId="{D51B2373-5EBF-40CD-A5CB-6DC4E5C29101}">
      <dsp:nvSpPr>
        <dsp:cNvPr id="0" name=""/>
        <dsp:cNvSpPr/>
      </dsp:nvSpPr>
      <dsp:spPr>
        <a:xfrm>
          <a:off x="5559356" y="1187760"/>
          <a:ext cx="658125" cy="6581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861C9-45B3-4EE1-8D42-F9F9FF414183}">
      <dsp:nvSpPr>
        <dsp:cNvPr id="0" name=""/>
        <dsp:cNvSpPr/>
      </dsp:nvSpPr>
      <dsp:spPr>
        <a:xfrm>
          <a:off x="5157168" y="2076863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4- Synthèse veille </a:t>
          </a:r>
          <a:endParaRPr lang="en-US" sz="1600" kern="1200"/>
        </a:p>
      </dsp:txBody>
      <dsp:txXfrm>
        <a:off x="5157168" y="2076863"/>
        <a:ext cx="1462500" cy="585000"/>
      </dsp:txXfrm>
    </dsp:sp>
    <dsp:sp modelId="{56CD03D3-E0B1-4D31-B1D7-BF2ED43D64B6}">
      <dsp:nvSpPr>
        <dsp:cNvPr id="0" name=""/>
        <dsp:cNvSpPr/>
      </dsp:nvSpPr>
      <dsp:spPr>
        <a:xfrm>
          <a:off x="7277793" y="1187760"/>
          <a:ext cx="658125" cy="6581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AC822-FB90-4849-A520-6C1BB056DC04}">
      <dsp:nvSpPr>
        <dsp:cNvPr id="0" name=""/>
        <dsp:cNvSpPr/>
      </dsp:nvSpPr>
      <dsp:spPr>
        <a:xfrm>
          <a:off x="6875606" y="2076863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5- Synthèse Epreuve E4</a:t>
          </a:r>
          <a:endParaRPr lang="en-US" sz="1600" kern="1200"/>
        </a:p>
      </dsp:txBody>
      <dsp:txXfrm>
        <a:off x="6875606" y="2076863"/>
        <a:ext cx="1462500" cy="585000"/>
      </dsp:txXfrm>
    </dsp:sp>
    <dsp:sp modelId="{E208A022-6FC0-443F-9027-CC4B9C9859EC}">
      <dsp:nvSpPr>
        <dsp:cNvPr id="0" name=""/>
        <dsp:cNvSpPr/>
      </dsp:nvSpPr>
      <dsp:spPr>
        <a:xfrm>
          <a:off x="8996231" y="1187760"/>
          <a:ext cx="658125" cy="6581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C402B-7ED2-48E0-990B-9680AAA2CDE2}">
      <dsp:nvSpPr>
        <dsp:cNvPr id="0" name=""/>
        <dsp:cNvSpPr/>
      </dsp:nvSpPr>
      <dsp:spPr>
        <a:xfrm>
          <a:off x="8594043" y="2076863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6- Bilan mission </a:t>
          </a:r>
          <a:endParaRPr lang="en-US" sz="1600" kern="1200"/>
        </a:p>
      </dsp:txBody>
      <dsp:txXfrm>
        <a:off x="8594043" y="2076863"/>
        <a:ext cx="1462500" cy="58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FEBE3-325D-4A3A-9DA9-267CF3C8ECB4}">
      <dsp:nvSpPr>
        <dsp:cNvPr id="0" name=""/>
        <dsp:cNvSpPr/>
      </dsp:nvSpPr>
      <dsp:spPr>
        <a:xfrm>
          <a:off x="0" y="0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Dinura Karunanayake : </a:t>
          </a:r>
          <a:r>
            <a:rPr lang="fr-FR" sz="2100" kern="1200">
              <a:hlinkClick xmlns:r="http://schemas.openxmlformats.org/officeDocument/2006/relationships" r:id="rId1"/>
            </a:rPr>
            <a:t>https://portfolio501036973.wordpress.com/</a:t>
          </a:r>
          <a:endParaRPr lang="en-US" sz="2100" kern="1200"/>
        </a:p>
      </dsp:txBody>
      <dsp:txXfrm>
        <a:off x="24006" y="24006"/>
        <a:ext cx="7093011" cy="771622"/>
      </dsp:txXfrm>
    </dsp:sp>
    <dsp:sp modelId="{A59DB9DD-3EB6-48D5-A20D-95D77DE835B1}">
      <dsp:nvSpPr>
        <dsp:cNvPr id="0" name=""/>
        <dsp:cNvSpPr/>
      </dsp:nvSpPr>
      <dsp:spPr>
        <a:xfrm>
          <a:off x="673912" y="968659"/>
          <a:ext cx="8046720" cy="8196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Matteo Torres : </a:t>
          </a:r>
          <a:r>
            <a:rPr lang="fr-FR" sz="2100" b="0" i="0" kern="1200">
              <a:hlinkClick xmlns:r="http://schemas.openxmlformats.org/officeDocument/2006/relationships" r:id="rId2"/>
            </a:rPr>
            <a:t>https://www.portfoliobox.net/pb4/admin/#/</a:t>
          </a:r>
          <a:endParaRPr lang="en-US" sz="2100" kern="1200"/>
        </a:p>
      </dsp:txBody>
      <dsp:txXfrm>
        <a:off x="697918" y="992665"/>
        <a:ext cx="6792032" cy="771622"/>
      </dsp:txXfrm>
    </dsp:sp>
    <dsp:sp modelId="{D1518FE8-ACC6-4571-AC9A-0F8016A480B8}">
      <dsp:nvSpPr>
        <dsp:cNvPr id="0" name=""/>
        <dsp:cNvSpPr/>
      </dsp:nvSpPr>
      <dsp:spPr>
        <a:xfrm>
          <a:off x="1337767" y="1937318"/>
          <a:ext cx="8046720" cy="8196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/>
            <a:t>Calvin Doppia : </a:t>
          </a:r>
          <a:r>
            <a:rPr lang="fr-FR" sz="2100" b="0" i="0" kern="1200">
              <a:hlinkClick xmlns:r="http://schemas.openxmlformats.org/officeDocument/2006/relationships" r:id="rId3"/>
            </a:rPr>
            <a:t>https://portefolio.odoo.com/@/</a:t>
          </a:r>
          <a:endParaRPr lang="en-US" sz="2100" kern="1200"/>
        </a:p>
      </dsp:txBody>
      <dsp:txXfrm>
        <a:off x="1361773" y="1961324"/>
        <a:ext cx="6802091" cy="771622"/>
      </dsp:txXfrm>
    </dsp:sp>
    <dsp:sp modelId="{A8C34ACA-F618-4004-A3F8-330A10A34608}">
      <dsp:nvSpPr>
        <dsp:cNvPr id="0" name=""/>
        <dsp:cNvSpPr/>
      </dsp:nvSpPr>
      <dsp:spPr>
        <a:xfrm>
          <a:off x="2011680" y="2905977"/>
          <a:ext cx="8046720" cy="8196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/>
            <a:t>Dan Mukunayi : </a:t>
          </a:r>
          <a:endParaRPr lang="en-US" sz="2100" kern="1200"/>
        </a:p>
      </dsp:txBody>
      <dsp:txXfrm>
        <a:off x="2035686" y="2929983"/>
        <a:ext cx="6792032" cy="771622"/>
      </dsp:txXfrm>
    </dsp:sp>
    <dsp:sp modelId="{F8EB8CFA-EB1B-4CE3-A813-4363278F2690}">
      <dsp:nvSpPr>
        <dsp:cNvPr id="0" name=""/>
        <dsp:cNvSpPr/>
      </dsp:nvSpPr>
      <dsp:spPr>
        <a:xfrm>
          <a:off x="7513957" y="627765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33828" y="627765"/>
        <a:ext cx="293020" cy="400903"/>
      </dsp:txXfrm>
    </dsp:sp>
    <dsp:sp modelId="{FB22E645-A0BF-4DE8-9757-12485DA25DCC}">
      <dsp:nvSpPr>
        <dsp:cNvPr id="0" name=""/>
        <dsp:cNvSpPr/>
      </dsp:nvSpPr>
      <dsp:spPr>
        <a:xfrm>
          <a:off x="8187870" y="1596424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07741" y="1596424"/>
        <a:ext cx="293020" cy="400903"/>
      </dsp:txXfrm>
    </dsp:sp>
    <dsp:sp modelId="{72BB2499-48A8-498B-A3A1-12B608E00E72}">
      <dsp:nvSpPr>
        <dsp:cNvPr id="0" name=""/>
        <dsp:cNvSpPr/>
      </dsp:nvSpPr>
      <dsp:spPr>
        <a:xfrm>
          <a:off x="8851724" y="2565083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71595" y="2565083"/>
        <a:ext cx="293020" cy="400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56FB7-D71F-47A9-9CE2-139A26DB7852}">
      <dsp:nvSpPr>
        <dsp:cNvPr id="0" name=""/>
        <dsp:cNvSpPr/>
      </dsp:nvSpPr>
      <dsp:spPr>
        <a:xfrm>
          <a:off x="53405" y="264"/>
          <a:ext cx="3926657" cy="2493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806BE-E4AF-4FD0-ABE3-702C23213524}">
      <dsp:nvSpPr>
        <dsp:cNvPr id="0" name=""/>
        <dsp:cNvSpPr/>
      </dsp:nvSpPr>
      <dsp:spPr>
        <a:xfrm>
          <a:off x="489700" y="414744"/>
          <a:ext cx="3926657" cy="2493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/>
            <a:t>Cohésion du travail d’équipe </a:t>
          </a:r>
          <a:endParaRPr lang="en-US" sz="4500" kern="1200"/>
        </a:p>
      </dsp:txBody>
      <dsp:txXfrm>
        <a:off x="562730" y="487774"/>
        <a:ext cx="3780597" cy="2347367"/>
      </dsp:txXfrm>
    </dsp:sp>
    <dsp:sp modelId="{DB8FCB9F-56E9-498F-AEC6-FBBA8C90CF0D}">
      <dsp:nvSpPr>
        <dsp:cNvPr id="0" name=""/>
        <dsp:cNvSpPr/>
      </dsp:nvSpPr>
      <dsp:spPr>
        <a:xfrm>
          <a:off x="4852653" y="264"/>
          <a:ext cx="3926657" cy="2493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01766-4BB9-46D4-BB10-DA9A67EC6971}">
      <dsp:nvSpPr>
        <dsp:cNvPr id="0" name=""/>
        <dsp:cNvSpPr/>
      </dsp:nvSpPr>
      <dsp:spPr>
        <a:xfrm>
          <a:off x="5288948" y="414744"/>
          <a:ext cx="3926657" cy="2493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/>
            <a:t>Découverte de nouveaux projets </a:t>
          </a:r>
          <a:endParaRPr lang="en-US" sz="4500" kern="1200"/>
        </a:p>
      </dsp:txBody>
      <dsp:txXfrm>
        <a:off x="5361978" y="487774"/>
        <a:ext cx="3780597" cy="2347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178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12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860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846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74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283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395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26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11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80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0193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661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1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F40FBDA-CEB1-40F0-9AB9-BD9C402D7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 circulaire 3D au néon">
            <a:extLst>
              <a:ext uri="{FF2B5EF4-FFF2-40B4-BE49-F238E27FC236}">
                <a16:creationId xmlns:a16="http://schemas.microsoft.com/office/drawing/2014/main" xmlns="" id="{6FA78B79-97F6-6F39-43B4-007E0A694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344D4FE-ABEF-4230-9E4E-AD5782FC7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9D777DBB-0788-D817-33AE-55AE67F12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fr-FR" dirty="0"/>
              <a:t>Expose de l’ap2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040FB27-5DD6-48FF-0AD5-2EBF0ED6D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Par Dinura Karunanayake , Matteo Torres , Calvin </a:t>
            </a:r>
            <a:r>
              <a:rPr lang="fr-FR" dirty="0" err="1">
                <a:solidFill>
                  <a:schemeClr val="tx1"/>
                </a:solidFill>
              </a:rPr>
              <a:t>Doppia</a:t>
            </a:r>
            <a:r>
              <a:rPr lang="fr-FR" dirty="0">
                <a:solidFill>
                  <a:schemeClr val="tx1"/>
                </a:solidFill>
              </a:rPr>
              <a:t> , Dan </a:t>
            </a:r>
            <a:r>
              <a:rPr lang="fr-FR" dirty="0" err="1">
                <a:solidFill>
                  <a:schemeClr val="tx1"/>
                </a:solidFill>
              </a:rPr>
              <a:t>Mukunayi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325F979-D3F9-4926-81B7-7ACCB31A5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xmlns="" val="2299085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7634C5E-6465-BC35-36D5-53C64ABA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xmlns="" id="{BAF24E6F-BCE4-5AEF-52BC-9D17DBB0C4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0598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E6B141C8-98E3-4413-B81F-C135A1E1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chemeClr val="tx1"/>
                </a:solidFill>
              </a:rPr>
              <a:t>1) Présentation CMS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DB7F3AF-1A7A-133C-ABDF-B226763F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fr-FR" sz="2000" dirty="0"/>
              <a:t>CMS = Content Management System </a:t>
            </a:r>
          </a:p>
          <a:p>
            <a:endParaRPr lang="fr-FR" sz="2000" dirty="0"/>
          </a:p>
          <a:p>
            <a:r>
              <a:rPr lang="fr-FR" sz="2000" dirty="0"/>
              <a:t>CMS </a:t>
            </a:r>
            <a:r>
              <a:rPr lang="fr-FR" sz="2000" dirty="0">
                <a:sym typeface="Wingdings" panose="05000000000000000000" pitchFamily="2" charset="2"/>
              </a:rPr>
              <a:t> Pouvoir être utilisé par plusieurs personnes + modifiable 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CMS choisi = </a:t>
            </a:r>
            <a:r>
              <a:rPr lang="fr-FR" sz="2000" dirty="0" err="1">
                <a:sym typeface="Wingdings" panose="05000000000000000000" pitchFamily="2" charset="2"/>
              </a:rPr>
              <a:t>WordPress</a:t>
            </a:r>
            <a:endParaRPr lang="fr-FR" sz="2000" dirty="0">
              <a:sym typeface="Wingdings" panose="05000000000000000000" pitchFamily="2" charset="2"/>
            </a:endParaRPr>
          </a:p>
          <a:p>
            <a:pPr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 err="1">
                <a:sym typeface="Wingdings" panose="05000000000000000000" pitchFamily="2" charset="2"/>
              </a:rPr>
              <a:t>WordPress</a:t>
            </a:r>
            <a:r>
              <a:rPr lang="fr-FR" sz="2000" dirty="0">
                <a:sym typeface="Wingdings" panose="05000000000000000000" pitchFamily="2" charset="2"/>
              </a:rPr>
              <a:t> meilleur car :  gratuit/grande liberté</a:t>
            </a:r>
          </a:p>
        </p:txBody>
      </p:sp>
    </p:spTree>
    <p:extLst>
      <p:ext uri="{BB962C8B-B14F-4D97-AF65-F5344CB8AC3E}">
        <p14:creationId xmlns:p14="http://schemas.microsoft.com/office/powerpoint/2010/main" xmlns="" val="779955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xmlns="" id="{0EB72A9B-FD82-4F09-BF1E-D39311D3A0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xmlns="" id="{DD39B371-6E4E-4070-AB4E-4D788405A5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xmlns="" id="{B937DAED-8BFE-4563-BB45-B5E554D70A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01C14445-079D-17F2-B12F-2DCBC795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fr-FR"/>
              <a:t>2) Portfolios </a:t>
            </a: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xmlns="" id="{2BB90699-BF08-294E-F76E-E886B3D57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843461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20602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66A413F7-FFE1-42E7-8C6C-E9CCC477F8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CE0B0FD-3413-40CC-A7D8-6A5058608D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0C4C044-5B1C-40C8-8C7B-AA5E6D879D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00163F5F-1439-4827-8F7A-B08BDDEFB9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BA677414-C3D2-4430-876D-9092D633F5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39181D20-1D81-447D-9854-10DDB10D54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A4E4267-CAF0-4C38-8DC6-CD3B1A9F04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EE3ACC5-126D-4BA4-8B45-7F0B5B839C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AB2868F7-FE10-4289-A5BD-90763C7A2F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space réservé du contenu 10" descr="Une image contenant table&#10;&#10;Description générée automatiquement">
            <a:extLst>
              <a:ext uri="{FF2B5EF4-FFF2-40B4-BE49-F238E27FC236}">
                <a16:creationId xmlns:a16="http://schemas.microsoft.com/office/drawing/2014/main" xmlns="" id="{A756C23C-34FD-6C67-1DFD-BC6225F4B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191" y="987863"/>
            <a:ext cx="5087521" cy="254376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BD94142C-10EE-487C-A327-404FDF358F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5F7FAC2D-7A74-4939-A917-A1A5AF935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4" name="Titre 3">
            <a:extLst>
              <a:ext uri="{FF2B5EF4-FFF2-40B4-BE49-F238E27FC236}">
                <a16:creationId xmlns:a16="http://schemas.microsoft.com/office/drawing/2014/main" xmlns="" id="{9F636752-AC09-6969-A3EC-5E9A11E0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3)Bases de données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FEF09B21-45A0-42EE-9BDC-C4E0932EA6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052456" y="1386165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xmlns="" id="{FB4AE267-BF3C-816E-D3AA-4980B0222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3903" y="1445052"/>
            <a:ext cx="5087521" cy="16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320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1E8D93C5-28EB-42D0-86CE-D80495565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B1B1E7D-F76D-4744-AF85-239E6998A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BB65211-00DB-45B6-A223-033B2D19CB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14DF524F-3FEF-4236-90C6-820E876A94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400A003-1BE9-49C2-8E57-DCD9B870F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83BF0991-F9A1-4282-99DB-92D70239F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A4E4267-CAF0-4C38-8DC6-CD3B1A9F04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EE3ACC5-126D-4BA4-8B45-7F0B5B839C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B2868F7-FE10-4289-A5BD-90763C7A2F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8E8BD51A-5F36-E2A1-2316-55A39F242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191" y="1592572"/>
            <a:ext cx="10892611" cy="133434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BD94142C-10EE-487C-A327-404FDF358F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F7FAC2D-7A74-4939-A917-A1A5AF935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9CA0388-2142-81E1-AAED-7054D966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3) Bases de données </a:t>
            </a:r>
          </a:p>
        </p:txBody>
      </p:sp>
    </p:spTree>
    <p:extLst>
      <p:ext uri="{BB962C8B-B14F-4D97-AF65-F5344CB8AC3E}">
        <p14:creationId xmlns:p14="http://schemas.microsoft.com/office/powerpoint/2010/main" xmlns="" val="168535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A91B8C-6B27-6E36-3F88-94D2A27D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Synthèse Veille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15708BB-2CFD-C768-F816-73B92F1B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>
              <a:buNone/>
            </a:pPr>
            <a:endParaRPr lang="fr-FR" dirty="0" smtClean="0"/>
          </a:p>
          <a:p>
            <a:pPr lvl="2">
              <a:buNone/>
            </a:pPr>
            <a:r>
              <a:rPr lang="fr-FR" u="sng" dirty="0" smtClean="0"/>
              <a:t>Veille technologique:</a:t>
            </a:r>
          </a:p>
          <a:p>
            <a:pPr lvl="2">
              <a:buNone/>
            </a:pPr>
            <a:r>
              <a:rPr lang="fr-FR" dirty="0" smtClean="0"/>
              <a:t>	Information stratégique </a:t>
            </a:r>
            <a:endParaRPr lang="fr-FR" dirty="0" smtClean="0"/>
          </a:p>
          <a:p>
            <a:pPr lvl="2">
              <a:buNone/>
            </a:pPr>
            <a:endParaRPr lang="fr-FR" u="sng" dirty="0" smtClean="0"/>
          </a:p>
          <a:p>
            <a:pPr lvl="2">
              <a:buNone/>
            </a:pPr>
            <a:r>
              <a:rPr lang="fr-FR" u="sng" dirty="0" smtClean="0"/>
              <a:t>Veille stratégique </a:t>
            </a:r>
          </a:p>
          <a:p>
            <a:pPr lvl="2">
              <a:buNone/>
            </a:pPr>
            <a:r>
              <a:rPr lang="fr-FR" u="sng" dirty="0" smtClean="0"/>
              <a:t>Veille concurrentielle </a:t>
            </a:r>
          </a:p>
          <a:p>
            <a:pPr lvl="2">
              <a:buNone/>
            </a:pPr>
            <a:r>
              <a:rPr lang="fr-FR" u="sng" dirty="0" smtClean="0"/>
              <a:t>Veille commerciale</a:t>
            </a:r>
          </a:p>
          <a:p>
            <a:pPr lvl="2">
              <a:buNone/>
            </a:pPr>
            <a:r>
              <a:rPr lang="fr-FR" u="sng" dirty="0" smtClean="0"/>
              <a:t>Veille juridique </a:t>
            </a:r>
          </a:p>
          <a:p>
            <a:pPr lvl="2">
              <a:buNone/>
            </a:pPr>
            <a:r>
              <a:rPr lang="fr-FR" u="sng" dirty="0" smtClean="0"/>
              <a:t>Veille image</a:t>
            </a:r>
            <a:endParaRPr lang="fr-FR" u="sng" dirty="0" smtClean="0"/>
          </a:p>
          <a:p>
            <a:pPr lvl="2">
              <a:buNone/>
            </a:pPr>
            <a:endParaRPr lang="fr-FR" u="sng" dirty="0" smtClean="0"/>
          </a:p>
          <a:p>
            <a:pPr lvl="2">
              <a:buNone/>
            </a:pPr>
            <a:r>
              <a:rPr lang="fr-FR" u="sng" dirty="0" smtClean="0"/>
              <a:t>Les </a:t>
            </a:r>
            <a:r>
              <a:rPr lang="fr-FR" u="sng" dirty="0" err="1" smtClean="0"/>
              <a:t>differents</a:t>
            </a:r>
            <a:r>
              <a:rPr lang="fr-FR" u="sng" dirty="0" smtClean="0"/>
              <a:t> outils de veille:</a:t>
            </a:r>
          </a:p>
          <a:p>
            <a:pPr lvl="2">
              <a:buNone/>
            </a:pPr>
            <a:r>
              <a:rPr lang="fr-FR" dirty="0" smtClean="0"/>
              <a:t>	Google </a:t>
            </a:r>
            <a:r>
              <a:rPr lang="fr-FR" dirty="0" err="1" smtClean="0"/>
              <a:t>alert</a:t>
            </a:r>
            <a:r>
              <a:rPr lang="fr-FR" dirty="0" smtClean="0"/>
              <a:t>	</a:t>
            </a:r>
          </a:p>
          <a:p>
            <a:pPr lvl="2">
              <a:buNone/>
            </a:pPr>
            <a:r>
              <a:rPr lang="fr-FR" dirty="0" smtClean="0"/>
              <a:t>	</a:t>
            </a:r>
            <a:r>
              <a:rPr lang="fr-FR" dirty="0" err="1" smtClean="0"/>
              <a:t>Netvibes</a:t>
            </a:r>
            <a:endParaRPr lang="fr-FR" dirty="0" smtClean="0"/>
          </a:p>
          <a:p>
            <a:pPr lvl="2">
              <a:buNone/>
            </a:pPr>
            <a:r>
              <a:rPr lang="fr-FR" dirty="0" smtClean="0"/>
              <a:t>	</a:t>
            </a:r>
            <a:r>
              <a:rPr lang="fr-FR" dirty="0" err="1" smtClean="0"/>
              <a:t>Fusio</a:t>
            </a:r>
            <a:endParaRPr lang="fr-FR" dirty="0" smtClean="0"/>
          </a:p>
          <a:p>
            <a:pPr lvl="2">
              <a:buNone/>
            </a:pPr>
            <a:r>
              <a:rPr lang="fr-FR" dirty="0" smtClean="0"/>
              <a:t>	</a:t>
            </a:r>
            <a:r>
              <a:rPr lang="fr-FR" dirty="0" err="1" smtClean="0"/>
              <a:t>Flipboard</a:t>
            </a:r>
            <a:endParaRPr lang="fr-FR" dirty="0" smtClean="0"/>
          </a:p>
          <a:p>
            <a:pPr lvl="2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47188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43B410A-844B-F27B-8F52-DD6F9F7D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5) Synthèse épreuve E4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DDE9A5A-C1F5-366C-8FEF-73B218FA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1800" dirty="0" smtClean="0"/>
          </a:p>
          <a:p>
            <a:r>
              <a:rPr lang="fr-FR" sz="1800" dirty="0" smtClean="0"/>
              <a:t>Epreuve E4 – oral : 20 minutes au maximum et préparation de 30 minutes</a:t>
            </a:r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Epreuve E4 – pratique : 20 minutes maximum et préparation d’1 heure</a:t>
            </a:r>
            <a:r>
              <a:rPr lang="fr-FR" sz="1800" dirty="0" smtClean="0"/>
              <a:t>  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xmlns="" val="261627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9D6CD28-D147-4DC0-A5FF-335351C7D0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7CDDF69-9963-4CB8-8441-2D6CA2C66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8B53A5F-63B3-4E86-93F7-275390D707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5EF847D1-D75E-D33C-4E0D-CB16F049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6) Bilan mission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xmlns="" id="{9FEBB914-4401-553F-9483-5B062C5D0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82059100"/>
              </p:ext>
            </p:extLst>
          </p:nvPr>
        </p:nvGraphicFramePr>
        <p:xfrm>
          <a:off x="1473200" y="3060562"/>
          <a:ext cx="9269012" cy="29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523408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Savon">
      <a:majorFont>
        <a:latin typeface="Avenir Next LT Pr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154</Words>
  <Application>Microsoft Office PowerPoint</Application>
  <PresentationFormat>Personnalisé</PresentationFormat>
  <Paragraphs>49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SavonVTI</vt:lpstr>
      <vt:lpstr>Expose de l’ap2 </vt:lpstr>
      <vt:lpstr>Sommaire :</vt:lpstr>
      <vt:lpstr>1) Présentation CMS</vt:lpstr>
      <vt:lpstr>2) Portfolios </vt:lpstr>
      <vt:lpstr>3)Bases de données </vt:lpstr>
      <vt:lpstr>3) Bases de données </vt:lpstr>
      <vt:lpstr>4) Synthèse Veille </vt:lpstr>
      <vt:lpstr>5) Synthèse épreuve E4 </vt:lpstr>
      <vt:lpstr>6) Bilan mission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Expose de l’ap2</dc:title>
  <dc:creator>KARUNANAYAKE Dinura</dc:creator>
  <cp:lastModifiedBy>dkarunanayake</cp:lastModifiedBy>
  <cp:revision>6</cp:revision>
  <dcterms:created xsi:type="dcterms:W3CDTF">2022-11-07T23:42:01Z</dcterms:created>
  <dcterms:modified xsi:type="dcterms:W3CDTF">2022-11-08T08:05:15Z</dcterms:modified>
</cp:coreProperties>
</file>