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6E699AB-ACCD-4671-8660-2C993E119F72}">
          <p14:sldIdLst>
            <p14:sldId id="256"/>
            <p14:sldId id="257"/>
            <p14:sldId id="258"/>
            <p14:sldId id="260"/>
            <p14:sldId id="259"/>
            <p14:sldId id="264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4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1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8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6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2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1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7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9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naticosdelhardware.com/nvidia-geforce-378-57-hotfix-disponibles-descarga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Une image contenant léger, art, capture d’écran, Art fractal&#10;&#10;Description générée automatiquement">
            <a:extLst>
              <a:ext uri="{FF2B5EF4-FFF2-40B4-BE49-F238E27FC236}">
                <a16:creationId xmlns:a16="http://schemas.microsoft.com/office/drawing/2014/main" id="{57AF1E68-7B15-1725-0F9A-06DBEB305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4032AE-A0F1-88CF-3905-BBB5D5450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8" y="1247140"/>
            <a:ext cx="3742107" cy="3450844"/>
          </a:xfrm>
        </p:spPr>
        <p:txBody>
          <a:bodyPr>
            <a:normAutofit/>
          </a:bodyPr>
          <a:lstStyle/>
          <a:p>
            <a:r>
              <a:rPr lang="fr-FR" sz="4200" err="1"/>
              <a:t>Presentation</a:t>
            </a:r>
            <a:r>
              <a:rPr lang="fr-FR" sz="4200"/>
              <a:t> </a:t>
            </a:r>
            <a:br>
              <a:rPr lang="fr-FR" sz="4200"/>
            </a:br>
            <a:r>
              <a:rPr lang="fr-FR" sz="4200" err="1"/>
              <a:t>Nvidia</a:t>
            </a:r>
            <a:r>
              <a:rPr lang="fr-FR" sz="420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61527C-3E62-72FB-A64E-FF9D432F6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928" y="4818126"/>
            <a:ext cx="3742107" cy="1268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Karunanayake </a:t>
            </a:r>
            <a:r>
              <a:rPr lang="fr-FR" dirty="0" err="1"/>
              <a:t>Dinura</a:t>
            </a:r>
            <a:r>
              <a:rPr lang="fr-FR" dirty="0"/>
              <a:t>, Hussain Haris, N’Guessan Yannis </a:t>
            </a:r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909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908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6DF651-9BE2-7F27-2157-E52373F5D8EC}"/>
              </a:ext>
            </a:extLst>
          </p:cNvPr>
          <p:cNvSpPr txBox="1"/>
          <p:nvPr/>
        </p:nvSpPr>
        <p:spPr>
          <a:xfrm>
            <a:off x="11245269" y="5241274"/>
            <a:ext cx="18473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endParaRPr lang="fr-FR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47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05C81-B543-0EAA-BFF1-D9468540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A271AF-B2C4-8A07-D9EC-58651574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</a:t>
            </a:r>
          </a:p>
          <a:p>
            <a:r>
              <a:rPr lang="fr-FR" dirty="0" err="1"/>
              <a:t>Activities</a:t>
            </a:r>
            <a:endParaRPr lang="fr-FR" dirty="0"/>
          </a:p>
          <a:p>
            <a:r>
              <a:rPr lang="fr-FR" dirty="0"/>
              <a:t>Size</a:t>
            </a:r>
          </a:p>
          <a:p>
            <a:r>
              <a:rPr lang="fr-FR" dirty="0"/>
              <a:t>Values</a:t>
            </a:r>
          </a:p>
          <a:p>
            <a:r>
              <a:rPr lang="fr-FR" dirty="0" err="1"/>
              <a:t>Career</a:t>
            </a:r>
            <a:r>
              <a:rPr lang="fr-FR" dirty="0"/>
              <a:t> prospects </a:t>
            </a:r>
          </a:p>
        </p:txBody>
      </p:sp>
    </p:spTree>
    <p:extLst>
      <p:ext uri="{BB962C8B-B14F-4D97-AF65-F5344CB8AC3E}">
        <p14:creationId xmlns:p14="http://schemas.microsoft.com/office/powerpoint/2010/main" val="264096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7C2F032-8C06-6920-B158-8EB45F95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34A4DA9-99EB-9553-906E-B78C69724B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1993 </a:t>
            </a:r>
            <a:r>
              <a:rPr lang="fr-FR" dirty="0">
                <a:sym typeface="Wingdings" panose="05000000000000000000" pitchFamily="2" charset="2"/>
              </a:rPr>
              <a:t> Fondation </a:t>
            </a:r>
            <a:r>
              <a:rPr lang="fr-FR" dirty="0" err="1">
                <a:sym typeface="Wingdings" panose="05000000000000000000" pitchFamily="2" charset="2"/>
              </a:rPr>
              <a:t>Nvidia</a:t>
            </a:r>
            <a:r>
              <a:rPr lang="fr-FR" dirty="0">
                <a:sym typeface="Wingdings" panose="05000000000000000000" pitchFamily="2" charset="2"/>
              </a:rPr>
              <a:t> </a:t>
            </a:r>
          </a:p>
          <a:p>
            <a:r>
              <a:rPr lang="fr-FR" dirty="0">
                <a:sym typeface="Wingdings" panose="05000000000000000000" pitchFamily="2" charset="2"/>
              </a:rPr>
              <a:t>1994  First partnership</a:t>
            </a:r>
          </a:p>
          <a:p>
            <a:r>
              <a:rPr lang="fr-FR" dirty="0">
                <a:sym typeface="Wingdings" panose="05000000000000000000" pitchFamily="2" charset="2"/>
              </a:rPr>
              <a:t>1995   First </a:t>
            </a:r>
            <a:r>
              <a:rPr lang="fr-FR" dirty="0" err="1">
                <a:sym typeface="Wingdings" panose="05000000000000000000" pitchFamily="2" charset="2"/>
              </a:rPr>
              <a:t>market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product</a:t>
            </a:r>
            <a:r>
              <a:rPr lang="fr-FR" dirty="0">
                <a:sym typeface="Wingdings" panose="05000000000000000000" pitchFamily="2" charset="2"/>
              </a:rPr>
              <a:t> </a:t>
            </a:r>
          </a:p>
          <a:p>
            <a:r>
              <a:rPr lang="fr-FR" dirty="0">
                <a:sym typeface="Wingdings" panose="05000000000000000000" pitchFamily="2" charset="2"/>
              </a:rPr>
              <a:t>1998  Second partnership</a:t>
            </a:r>
          </a:p>
          <a:p>
            <a:r>
              <a:rPr lang="fr-FR" dirty="0"/>
              <a:t>2001 </a:t>
            </a:r>
            <a:r>
              <a:rPr lang="fr-FR" dirty="0">
                <a:sym typeface="Wingdings" panose="05000000000000000000" pitchFamily="2" charset="2"/>
              </a:rPr>
              <a:t> Chipset </a:t>
            </a:r>
            <a:r>
              <a:rPr lang="fr-FR" dirty="0" err="1">
                <a:sym typeface="Wingdings" panose="05000000000000000000" pitchFamily="2" charset="2"/>
              </a:rPr>
              <a:t>market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  <a:p>
            <a:r>
              <a:rPr lang="fr-FR" dirty="0"/>
              <a:t>2009 </a:t>
            </a:r>
            <a:r>
              <a:rPr lang="fr-FR" dirty="0">
                <a:sym typeface="Wingdings" panose="05000000000000000000" pitchFamily="2" charset="2"/>
              </a:rPr>
              <a:t> First collaboration </a:t>
            </a:r>
            <a:endParaRPr lang="fr-FR" dirty="0"/>
          </a:p>
        </p:txBody>
      </p:sp>
      <p:pic>
        <p:nvPicPr>
          <p:cNvPr id="8" name="Espace réservé du contenu 7" descr="Une image contenant texte, Graphique, logo, Police&#10;&#10;Description générée automatiquement">
            <a:extLst>
              <a:ext uri="{FF2B5EF4-FFF2-40B4-BE49-F238E27FC236}">
                <a16:creationId xmlns:a16="http://schemas.microsoft.com/office/drawing/2014/main" id="{44241B35-FDAC-F89C-C086-BCFBFBF426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93750" y="2625778"/>
            <a:ext cx="5318069" cy="2995568"/>
          </a:xfrm>
        </p:spPr>
      </p:pic>
    </p:spTree>
    <p:extLst>
      <p:ext uri="{BB962C8B-B14F-4D97-AF65-F5344CB8AC3E}">
        <p14:creationId xmlns:p14="http://schemas.microsoft.com/office/powerpoint/2010/main" val="283565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13EE40-0475-89C4-46DF-E321D1B9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7CD024-909B-3E8F-7784-A11FDF6AB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10" y="2160016"/>
            <a:ext cx="4067909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Design/sellsGPUS </a:t>
            </a:r>
            <a:r>
              <a:rPr lang="en-US">
                <a:sym typeface="Wingdings" panose="05000000000000000000" pitchFamily="2" charset="2"/>
              </a:rPr>
              <a:t> gaming/cryptomining/ professionnal software</a:t>
            </a:r>
          </a:p>
          <a:p>
            <a:r>
              <a:rPr lang="en-US">
                <a:sym typeface="Wingdings" panose="05000000000000000000" pitchFamily="2" charset="2"/>
              </a:rPr>
              <a:t>Sells chips  vehicles/robotic</a:t>
            </a:r>
          </a:p>
          <a:p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001316E-FA33-2E71-781C-1C039094FF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4325" y="750371"/>
            <a:ext cx="5199575" cy="519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1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69D5E8-BDCC-3773-B050-D8C409CA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Size 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7F78B1C-6D9A-8B37-E5EF-8601A3371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10" y="2160016"/>
            <a:ext cx="4067909" cy="392615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ym typeface="Wingdings" panose="05000000000000000000" pitchFamily="2" charset="2"/>
              </a:rPr>
              <a:t>26k employes</a:t>
            </a:r>
          </a:p>
          <a:p>
            <a:pPr>
              <a:lnSpc>
                <a:spcPct val="100000"/>
              </a:lnSpc>
            </a:pPr>
            <a:r>
              <a:rPr lang="en-US">
                <a:sym typeface="Wingdings" panose="05000000000000000000" pitchFamily="2" charset="2"/>
              </a:rPr>
              <a:t>Stock price 430$</a:t>
            </a:r>
          </a:p>
          <a:p>
            <a:pPr>
              <a:lnSpc>
                <a:spcPct val="100000"/>
              </a:lnSpc>
            </a:pPr>
            <a:r>
              <a:rPr lang="en-US">
                <a:sym typeface="Wingdings" panose="05000000000000000000" pitchFamily="2" charset="2"/>
              </a:rPr>
              <a:t>1999   First capitalisation market  </a:t>
            </a:r>
          </a:p>
          <a:p>
            <a:pPr>
              <a:lnSpc>
                <a:spcPct val="100000"/>
              </a:lnSpc>
            </a:pPr>
            <a:r>
              <a:rPr lang="en-US">
                <a:sym typeface="Wingdings" panose="05000000000000000000" pitchFamily="2" charset="2"/>
              </a:rPr>
              <a:t> 2022  24 billions$ revenue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Increase </a:t>
            </a:r>
            <a:r>
              <a:rPr lang="en-US">
                <a:sym typeface="Wingdings" panose="05000000000000000000" pitchFamily="2" charset="2"/>
              </a:rPr>
              <a:t>117% last 5 years</a:t>
            </a:r>
            <a:endParaRPr lang="en-US"/>
          </a:p>
          <a:p>
            <a:pPr marL="0" fontAlgn="base">
              <a:lnSpc>
                <a:spcPct val="100000"/>
              </a:lnSpc>
            </a:pPr>
            <a:r>
              <a:rPr lang="en-US" b="0" i="0">
                <a:effectLst/>
              </a:rPr>
              <a:t>in 1999</a:t>
            </a:r>
          </a:p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E6CD3945-AA7B-7745-BBF8-0F3E3DAEE4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4325" y="2030766"/>
            <a:ext cx="5199575" cy="263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7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E057A-40DD-268E-7357-628A37E5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Size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1C54D7AA-4847-0B9F-9832-7AAFFE46C8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7500" y="2644599"/>
            <a:ext cx="4425950" cy="2957865"/>
          </a:xfrm>
          <a:prstGeom prst="rect">
            <a:avLst/>
          </a:prstGeom>
        </p:spPr>
      </p:pic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EA970F01-ED3C-312B-E5B7-805155BF08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7488" y="2644599"/>
            <a:ext cx="5293784" cy="29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A6214-593E-28FB-CAA7-810F4111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Values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A622F-AFD5-18F3-01A7-3A737D2137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14FD13-7E2E-40D6-F49E-F5772E6042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84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B3044-8760-F778-E26E-3F7699AE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Carrer prospects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93A8F7-6CC8-1890-D005-B88BD5A52C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6B9819-3546-2DC4-E1B5-E77037146C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51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CC31B8F-3378-2567-6834-AAC5D248C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/>
              <a:t>Thanks </a:t>
            </a:r>
            <a:r>
              <a:rPr lang="fr-FR" dirty="0"/>
              <a:t>for </a:t>
            </a:r>
            <a:r>
              <a:rPr lang="fr-FR" dirty="0" err="1"/>
              <a:t>your</a:t>
            </a:r>
            <a:r>
              <a:rPr lang="fr-FR" dirty="0"/>
              <a:t> attention !!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F29E1321-FB2D-9F2D-B2DC-DB56D80E9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8357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99</Words>
  <Application>Microsoft Office PowerPoint</Application>
  <PresentationFormat>Grand écran</PresentationFormat>
  <Paragraphs>29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InterweaveVTI</vt:lpstr>
      <vt:lpstr>Presentation  Nvidia </vt:lpstr>
      <vt:lpstr>Summary </vt:lpstr>
      <vt:lpstr>History </vt:lpstr>
      <vt:lpstr>Activities</vt:lpstr>
      <vt:lpstr>Size </vt:lpstr>
      <vt:lpstr>Size</vt:lpstr>
      <vt:lpstr>Values </vt:lpstr>
      <vt:lpstr>Carrer prospects </vt:lpstr>
      <vt:lpstr> Thanks for your attention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Nvidia </dc:title>
  <dc:creator>Ravidu Karunanayake</dc:creator>
  <cp:lastModifiedBy>Ravidu Karunanayake</cp:lastModifiedBy>
  <cp:revision>2</cp:revision>
  <dcterms:created xsi:type="dcterms:W3CDTF">2023-10-04T17:38:21Z</dcterms:created>
  <dcterms:modified xsi:type="dcterms:W3CDTF">2023-10-04T21:31:46Z</dcterms:modified>
</cp:coreProperties>
</file>