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Default Extension="svg" ContentType="image/svg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diagrams/layout7.xml" ContentType="application/vnd.openxmlformats-officedocument.drawingml.diagram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diagrams/drawing5.xml" ContentType="application/vnd.ms-office.drawingml.diagramDrawing+xml"/>
  <Override PartName="/ppt/diagrams/drawing4.xml" ContentType="application/vnd.ms-office.drawingml.diagramDrawing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6" r:id="rId3"/>
    <p:sldId id="267" r:id="rId4"/>
    <p:sldId id="268" r:id="rId5"/>
    <p:sldId id="272" r:id="rId6"/>
    <p:sldId id="270" r:id="rId7"/>
    <p:sldId id="257" r:id="rId8"/>
    <p:sldId id="260" r:id="rId9"/>
    <p:sldId id="263" r:id="rId10"/>
    <p:sldId id="258" r:id="rId11"/>
    <p:sldId id="262" r:id="rId12"/>
    <p:sldId id="264" r:id="rId13"/>
    <p:sldId id="261" r:id="rId14"/>
    <p:sldId id="259" r:id="rId15"/>
    <p:sldId id="274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4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10.svg"/><Relationship Id="rId1" Type="http://schemas.openxmlformats.org/officeDocument/2006/relationships/image" Target="../media/image6.png"/><Relationship Id="rId6" Type="http://schemas.openxmlformats.org/officeDocument/2006/relationships/image" Target="../media/image14.svg"/><Relationship Id="rId5" Type="http://schemas.openxmlformats.org/officeDocument/2006/relationships/image" Target="../media/image8.png"/><Relationship Id="rId4" Type="http://schemas.openxmlformats.org/officeDocument/2006/relationships/image" Target="../media/image12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svg"/><Relationship Id="rId1" Type="http://schemas.openxmlformats.org/officeDocument/2006/relationships/image" Target="../media/image10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.svg"/><Relationship Id="rId1" Type="http://schemas.openxmlformats.org/officeDocument/2006/relationships/image" Target="../media/image21.png"/><Relationship Id="rId6" Type="http://schemas.openxmlformats.org/officeDocument/2006/relationships/image" Target="../media/image8.svg"/><Relationship Id="rId5" Type="http://schemas.openxmlformats.org/officeDocument/2006/relationships/image" Target="../media/image71.png"/><Relationship Id="rId4" Type="http://schemas.openxmlformats.org/officeDocument/2006/relationships/image" Target="../media/image6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1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F06104-480E-46C4-A83E-FE23CD6E7E1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EB33CE6-8E0A-4D59-A190-70158D626F28}">
      <dgm:prSet/>
      <dgm:spPr/>
      <dgm:t>
        <a:bodyPr/>
        <a:lstStyle/>
        <a:p>
          <a:r>
            <a:rPr lang="fr-FR"/>
            <a:t>I/Introduction</a:t>
          </a:r>
          <a:endParaRPr lang="en-US"/>
        </a:p>
      </dgm:t>
    </dgm:pt>
    <dgm:pt modelId="{0A2B0957-916A-44CA-90A7-4B166B79B0E0}" type="parTrans" cxnId="{18C6F0F5-2308-4EC7-BF63-B7F9BC1C24BC}">
      <dgm:prSet/>
      <dgm:spPr/>
      <dgm:t>
        <a:bodyPr/>
        <a:lstStyle/>
        <a:p>
          <a:endParaRPr lang="en-US"/>
        </a:p>
      </dgm:t>
    </dgm:pt>
    <dgm:pt modelId="{B2AF10C7-72DE-4B43-A092-294D806143A9}" type="sibTrans" cxnId="{18C6F0F5-2308-4EC7-BF63-B7F9BC1C24BC}">
      <dgm:prSet/>
      <dgm:spPr/>
      <dgm:t>
        <a:bodyPr/>
        <a:lstStyle/>
        <a:p>
          <a:endParaRPr lang="en-US"/>
        </a:p>
      </dgm:t>
    </dgm:pt>
    <dgm:pt modelId="{88ED8A83-731C-489A-8EB9-CB94C551B733}">
      <dgm:prSet/>
      <dgm:spPr/>
      <dgm:t>
        <a:bodyPr/>
        <a:lstStyle/>
        <a:p>
          <a:r>
            <a:rPr lang="fr-FR"/>
            <a:t>II/Son fonctionnement </a:t>
          </a:r>
          <a:endParaRPr lang="en-US"/>
        </a:p>
      </dgm:t>
    </dgm:pt>
    <dgm:pt modelId="{DB225889-9401-4C22-A414-4322A74DEB34}" type="parTrans" cxnId="{C0B4C41C-CFC3-4699-AC32-DCE5298C1670}">
      <dgm:prSet/>
      <dgm:spPr/>
      <dgm:t>
        <a:bodyPr/>
        <a:lstStyle/>
        <a:p>
          <a:endParaRPr lang="en-US"/>
        </a:p>
      </dgm:t>
    </dgm:pt>
    <dgm:pt modelId="{80907B1B-2A97-4EA8-A664-EB3933223CC4}" type="sibTrans" cxnId="{C0B4C41C-CFC3-4699-AC32-DCE5298C1670}">
      <dgm:prSet/>
      <dgm:spPr/>
      <dgm:t>
        <a:bodyPr/>
        <a:lstStyle/>
        <a:p>
          <a:endParaRPr lang="en-US"/>
        </a:p>
      </dgm:t>
    </dgm:pt>
    <dgm:pt modelId="{6B0B4B55-978E-4BB2-9294-206028DC7724}">
      <dgm:prSet/>
      <dgm:spPr/>
      <dgm:t>
        <a:bodyPr/>
        <a:lstStyle/>
        <a:p>
          <a:r>
            <a:rPr lang="fr-FR"/>
            <a:t>III/Ses conséquences </a:t>
          </a:r>
          <a:endParaRPr lang="en-US"/>
        </a:p>
      </dgm:t>
    </dgm:pt>
    <dgm:pt modelId="{2DB38C88-94B2-4F3F-9F10-4319ADF28399}" type="parTrans" cxnId="{FB73BAB2-2F12-4406-A6D5-CFE97AF67E51}">
      <dgm:prSet/>
      <dgm:spPr/>
      <dgm:t>
        <a:bodyPr/>
        <a:lstStyle/>
        <a:p>
          <a:endParaRPr lang="en-US"/>
        </a:p>
      </dgm:t>
    </dgm:pt>
    <dgm:pt modelId="{2979CA4C-7816-4233-B0A5-8B68B9B5FD38}" type="sibTrans" cxnId="{FB73BAB2-2F12-4406-A6D5-CFE97AF67E51}">
      <dgm:prSet/>
      <dgm:spPr/>
      <dgm:t>
        <a:bodyPr/>
        <a:lstStyle/>
        <a:p>
          <a:endParaRPr lang="en-US"/>
        </a:p>
      </dgm:t>
    </dgm:pt>
    <dgm:pt modelId="{9598D110-96E7-427E-9414-5F0BD7E7C134}">
      <dgm:prSet/>
      <dgm:spPr/>
      <dgm:t>
        <a:bodyPr/>
        <a:lstStyle/>
        <a:p>
          <a:r>
            <a:rPr lang="fr-FR"/>
            <a:t>IV/Les solutions</a:t>
          </a:r>
          <a:endParaRPr lang="en-US"/>
        </a:p>
      </dgm:t>
    </dgm:pt>
    <dgm:pt modelId="{7B32E715-6195-490B-92ED-0F3CD535F8F6}" type="parTrans" cxnId="{7069B03F-9B0B-487F-AD41-48469753570B}">
      <dgm:prSet/>
      <dgm:spPr/>
      <dgm:t>
        <a:bodyPr/>
        <a:lstStyle/>
        <a:p>
          <a:endParaRPr lang="en-US"/>
        </a:p>
      </dgm:t>
    </dgm:pt>
    <dgm:pt modelId="{B79B5FB5-373F-4147-87B1-FF806EA9B37A}" type="sibTrans" cxnId="{7069B03F-9B0B-487F-AD41-48469753570B}">
      <dgm:prSet/>
      <dgm:spPr/>
      <dgm:t>
        <a:bodyPr/>
        <a:lstStyle/>
        <a:p>
          <a:endParaRPr lang="en-US"/>
        </a:p>
      </dgm:t>
    </dgm:pt>
    <dgm:pt modelId="{D1ADB13D-BE21-4AB7-BA0F-98FEBC3A4347}" type="pres">
      <dgm:prSet presAssocID="{0BF06104-480E-46C4-A83E-FE23CD6E7E1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4EDC9D6B-3702-4E0A-A43E-98296C2FA4DA}" type="pres">
      <dgm:prSet presAssocID="{5EB33CE6-8E0A-4D59-A190-70158D626F28}" presName="thickLine" presStyleLbl="alignNode1" presStyleIdx="0" presStyleCnt="4"/>
      <dgm:spPr/>
    </dgm:pt>
    <dgm:pt modelId="{8C2663E8-7BDD-4BFC-BDAC-7E7913F5A33A}" type="pres">
      <dgm:prSet presAssocID="{5EB33CE6-8E0A-4D59-A190-70158D626F28}" presName="horz1" presStyleCnt="0"/>
      <dgm:spPr/>
    </dgm:pt>
    <dgm:pt modelId="{FEAA402D-E995-42BD-88C7-F873936BD63F}" type="pres">
      <dgm:prSet presAssocID="{5EB33CE6-8E0A-4D59-A190-70158D626F28}" presName="tx1" presStyleLbl="revTx" presStyleIdx="0" presStyleCnt="4"/>
      <dgm:spPr/>
      <dgm:t>
        <a:bodyPr/>
        <a:lstStyle/>
        <a:p>
          <a:endParaRPr lang="fr-FR"/>
        </a:p>
      </dgm:t>
    </dgm:pt>
    <dgm:pt modelId="{A115A970-8CBC-42E1-B374-CE06F69A1A53}" type="pres">
      <dgm:prSet presAssocID="{5EB33CE6-8E0A-4D59-A190-70158D626F28}" presName="vert1" presStyleCnt="0"/>
      <dgm:spPr/>
    </dgm:pt>
    <dgm:pt modelId="{F705B4F1-62D4-43ED-9564-2C967AB8CA5B}" type="pres">
      <dgm:prSet presAssocID="{88ED8A83-731C-489A-8EB9-CB94C551B733}" presName="thickLine" presStyleLbl="alignNode1" presStyleIdx="1" presStyleCnt="4"/>
      <dgm:spPr/>
    </dgm:pt>
    <dgm:pt modelId="{2D2368B3-049B-41A9-A6FA-2BB7A2E72CFB}" type="pres">
      <dgm:prSet presAssocID="{88ED8A83-731C-489A-8EB9-CB94C551B733}" presName="horz1" presStyleCnt="0"/>
      <dgm:spPr/>
    </dgm:pt>
    <dgm:pt modelId="{32FD92EF-C1D0-4E70-8DF5-FD41FB0002B3}" type="pres">
      <dgm:prSet presAssocID="{88ED8A83-731C-489A-8EB9-CB94C551B733}" presName="tx1" presStyleLbl="revTx" presStyleIdx="1" presStyleCnt="4"/>
      <dgm:spPr/>
      <dgm:t>
        <a:bodyPr/>
        <a:lstStyle/>
        <a:p>
          <a:endParaRPr lang="fr-FR"/>
        </a:p>
      </dgm:t>
    </dgm:pt>
    <dgm:pt modelId="{4B109B26-D2E9-4D0C-85FD-803D4B1B4D77}" type="pres">
      <dgm:prSet presAssocID="{88ED8A83-731C-489A-8EB9-CB94C551B733}" presName="vert1" presStyleCnt="0"/>
      <dgm:spPr/>
    </dgm:pt>
    <dgm:pt modelId="{02EF4AB6-362D-4738-B20D-84A62DD63730}" type="pres">
      <dgm:prSet presAssocID="{6B0B4B55-978E-4BB2-9294-206028DC7724}" presName="thickLine" presStyleLbl="alignNode1" presStyleIdx="2" presStyleCnt="4"/>
      <dgm:spPr/>
    </dgm:pt>
    <dgm:pt modelId="{A24790B2-E213-4BC0-B62D-B640F3708B4A}" type="pres">
      <dgm:prSet presAssocID="{6B0B4B55-978E-4BB2-9294-206028DC7724}" presName="horz1" presStyleCnt="0"/>
      <dgm:spPr/>
    </dgm:pt>
    <dgm:pt modelId="{1945966F-15DA-4218-979D-33740E942D76}" type="pres">
      <dgm:prSet presAssocID="{6B0B4B55-978E-4BB2-9294-206028DC7724}" presName="tx1" presStyleLbl="revTx" presStyleIdx="2" presStyleCnt="4"/>
      <dgm:spPr/>
      <dgm:t>
        <a:bodyPr/>
        <a:lstStyle/>
        <a:p>
          <a:endParaRPr lang="fr-FR"/>
        </a:p>
      </dgm:t>
    </dgm:pt>
    <dgm:pt modelId="{A9C9988D-03C3-401F-ACAD-676BF2284B9F}" type="pres">
      <dgm:prSet presAssocID="{6B0B4B55-978E-4BB2-9294-206028DC7724}" presName="vert1" presStyleCnt="0"/>
      <dgm:spPr/>
    </dgm:pt>
    <dgm:pt modelId="{F35654AA-A8BC-44AF-9185-B0FD89E5385E}" type="pres">
      <dgm:prSet presAssocID="{9598D110-96E7-427E-9414-5F0BD7E7C134}" presName="thickLine" presStyleLbl="alignNode1" presStyleIdx="3" presStyleCnt="4"/>
      <dgm:spPr/>
    </dgm:pt>
    <dgm:pt modelId="{1D1E39F6-7BC6-4532-BF72-34D0AB94B4EA}" type="pres">
      <dgm:prSet presAssocID="{9598D110-96E7-427E-9414-5F0BD7E7C134}" presName="horz1" presStyleCnt="0"/>
      <dgm:spPr/>
    </dgm:pt>
    <dgm:pt modelId="{B3624C3D-641D-4D96-BBA4-3EBD19C7B950}" type="pres">
      <dgm:prSet presAssocID="{9598D110-96E7-427E-9414-5F0BD7E7C134}" presName="tx1" presStyleLbl="revTx" presStyleIdx="3" presStyleCnt="4"/>
      <dgm:spPr/>
      <dgm:t>
        <a:bodyPr/>
        <a:lstStyle/>
        <a:p>
          <a:endParaRPr lang="fr-FR"/>
        </a:p>
      </dgm:t>
    </dgm:pt>
    <dgm:pt modelId="{A38CEB0D-34F1-4575-9D4F-A562B58290D2}" type="pres">
      <dgm:prSet presAssocID="{9598D110-96E7-427E-9414-5F0BD7E7C134}" presName="vert1" presStyleCnt="0"/>
      <dgm:spPr/>
    </dgm:pt>
  </dgm:ptLst>
  <dgm:cxnLst>
    <dgm:cxn modelId="{49A4B0BD-F687-41CA-864D-EEC494545308}" type="presOf" srcId="{0BF06104-480E-46C4-A83E-FE23CD6E7E1E}" destId="{D1ADB13D-BE21-4AB7-BA0F-98FEBC3A4347}" srcOrd="0" destOrd="0" presId="urn:microsoft.com/office/officeart/2008/layout/LinedList"/>
    <dgm:cxn modelId="{6D521BA3-0137-498E-81AE-E9F294A44154}" type="presOf" srcId="{9598D110-96E7-427E-9414-5F0BD7E7C134}" destId="{B3624C3D-641D-4D96-BBA4-3EBD19C7B950}" srcOrd="0" destOrd="0" presId="urn:microsoft.com/office/officeart/2008/layout/LinedList"/>
    <dgm:cxn modelId="{A52B4648-9659-4B5A-B9A9-917845882140}" type="presOf" srcId="{88ED8A83-731C-489A-8EB9-CB94C551B733}" destId="{32FD92EF-C1D0-4E70-8DF5-FD41FB0002B3}" srcOrd="0" destOrd="0" presId="urn:microsoft.com/office/officeart/2008/layout/LinedList"/>
    <dgm:cxn modelId="{FB73BAB2-2F12-4406-A6D5-CFE97AF67E51}" srcId="{0BF06104-480E-46C4-A83E-FE23CD6E7E1E}" destId="{6B0B4B55-978E-4BB2-9294-206028DC7724}" srcOrd="2" destOrd="0" parTransId="{2DB38C88-94B2-4F3F-9F10-4319ADF28399}" sibTransId="{2979CA4C-7816-4233-B0A5-8B68B9B5FD38}"/>
    <dgm:cxn modelId="{2E6FEC27-8C6D-4613-BD27-98E42930EF90}" type="presOf" srcId="{5EB33CE6-8E0A-4D59-A190-70158D626F28}" destId="{FEAA402D-E995-42BD-88C7-F873936BD63F}" srcOrd="0" destOrd="0" presId="urn:microsoft.com/office/officeart/2008/layout/LinedList"/>
    <dgm:cxn modelId="{7069B03F-9B0B-487F-AD41-48469753570B}" srcId="{0BF06104-480E-46C4-A83E-FE23CD6E7E1E}" destId="{9598D110-96E7-427E-9414-5F0BD7E7C134}" srcOrd="3" destOrd="0" parTransId="{7B32E715-6195-490B-92ED-0F3CD535F8F6}" sibTransId="{B79B5FB5-373F-4147-87B1-FF806EA9B37A}"/>
    <dgm:cxn modelId="{C0B4C41C-CFC3-4699-AC32-DCE5298C1670}" srcId="{0BF06104-480E-46C4-A83E-FE23CD6E7E1E}" destId="{88ED8A83-731C-489A-8EB9-CB94C551B733}" srcOrd="1" destOrd="0" parTransId="{DB225889-9401-4C22-A414-4322A74DEB34}" sibTransId="{80907B1B-2A97-4EA8-A664-EB3933223CC4}"/>
    <dgm:cxn modelId="{E52FB494-92DB-4B6E-AE64-F41DBB2C8C66}" type="presOf" srcId="{6B0B4B55-978E-4BB2-9294-206028DC7724}" destId="{1945966F-15DA-4218-979D-33740E942D76}" srcOrd="0" destOrd="0" presId="urn:microsoft.com/office/officeart/2008/layout/LinedList"/>
    <dgm:cxn modelId="{18C6F0F5-2308-4EC7-BF63-B7F9BC1C24BC}" srcId="{0BF06104-480E-46C4-A83E-FE23CD6E7E1E}" destId="{5EB33CE6-8E0A-4D59-A190-70158D626F28}" srcOrd="0" destOrd="0" parTransId="{0A2B0957-916A-44CA-90A7-4B166B79B0E0}" sibTransId="{B2AF10C7-72DE-4B43-A092-294D806143A9}"/>
    <dgm:cxn modelId="{AB18EAD2-3EBA-4C86-B927-551B38BB17D7}" type="presParOf" srcId="{D1ADB13D-BE21-4AB7-BA0F-98FEBC3A4347}" destId="{4EDC9D6B-3702-4E0A-A43E-98296C2FA4DA}" srcOrd="0" destOrd="0" presId="urn:microsoft.com/office/officeart/2008/layout/LinedList"/>
    <dgm:cxn modelId="{6B5175D3-E3C7-4AC2-914F-2E7CE82EF6DD}" type="presParOf" srcId="{D1ADB13D-BE21-4AB7-BA0F-98FEBC3A4347}" destId="{8C2663E8-7BDD-4BFC-BDAC-7E7913F5A33A}" srcOrd="1" destOrd="0" presId="urn:microsoft.com/office/officeart/2008/layout/LinedList"/>
    <dgm:cxn modelId="{73755DF9-2460-4BED-A7D7-045B1502EA4A}" type="presParOf" srcId="{8C2663E8-7BDD-4BFC-BDAC-7E7913F5A33A}" destId="{FEAA402D-E995-42BD-88C7-F873936BD63F}" srcOrd="0" destOrd="0" presId="urn:microsoft.com/office/officeart/2008/layout/LinedList"/>
    <dgm:cxn modelId="{F1A039DB-D5EF-489F-BCC9-D0B0E891F103}" type="presParOf" srcId="{8C2663E8-7BDD-4BFC-BDAC-7E7913F5A33A}" destId="{A115A970-8CBC-42E1-B374-CE06F69A1A53}" srcOrd="1" destOrd="0" presId="urn:microsoft.com/office/officeart/2008/layout/LinedList"/>
    <dgm:cxn modelId="{B979801F-E269-4A8F-9195-98CC3BF9BC94}" type="presParOf" srcId="{D1ADB13D-BE21-4AB7-BA0F-98FEBC3A4347}" destId="{F705B4F1-62D4-43ED-9564-2C967AB8CA5B}" srcOrd="2" destOrd="0" presId="urn:microsoft.com/office/officeart/2008/layout/LinedList"/>
    <dgm:cxn modelId="{02488BF9-F56F-493A-945A-FB3F127A782D}" type="presParOf" srcId="{D1ADB13D-BE21-4AB7-BA0F-98FEBC3A4347}" destId="{2D2368B3-049B-41A9-A6FA-2BB7A2E72CFB}" srcOrd="3" destOrd="0" presId="urn:microsoft.com/office/officeart/2008/layout/LinedList"/>
    <dgm:cxn modelId="{075411C3-9ED7-456B-B71A-7AE574E0114F}" type="presParOf" srcId="{2D2368B3-049B-41A9-A6FA-2BB7A2E72CFB}" destId="{32FD92EF-C1D0-4E70-8DF5-FD41FB0002B3}" srcOrd="0" destOrd="0" presId="urn:microsoft.com/office/officeart/2008/layout/LinedList"/>
    <dgm:cxn modelId="{2DE7BCE6-44A2-47E8-9168-6AA2AD0DE110}" type="presParOf" srcId="{2D2368B3-049B-41A9-A6FA-2BB7A2E72CFB}" destId="{4B109B26-D2E9-4D0C-85FD-803D4B1B4D77}" srcOrd="1" destOrd="0" presId="urn:microsoft.com/office/officeart/2008/layout/LinedList"/>
    <dgm:cxn modelId="{5B357717-6D7A-4446-8827-CD4037D4B75D}" type="presParOf" srcId="{D1ADB13D-BE21-4AB7-BA0F-98FEBC3A4347}" destId="{02EF4AB6-362D-4738-B20D-84A62DD63730}" srcOrd="4" destOrd="0" presId="urn:microsoft.com/office/officeart/2008/layout/LinedList"/>
    <dgm:cxn modelId="{C77B4422-B117-4133-89ED-F8DBA72A85ED}" type="presParOf" srcId="{D1ADB13D-BE21-4AB7-BA0F-98FEBC3A4347}" destId="{A24790B2-E213-4BC0-B62D-B640F3708B4A}" srcOrd="5" destOrd="0" presId="urn:microsoft.com/office/officeart/2008/layout/LinedList"/>
    <dgm:cxn modelId="{A4CEBBEA-46EF-458C-80E5-4E6FD54A036C}" type="presParOf" srcId="{A24790B2-E213-4BC0-B62D-B640F3708B4A}" destId="{1945966F-15DA-4218-979D-33740E942D76}" srcOrd="0" destOrd="0" presId="urn:microsoft.com/office/officeart/2008/layout/LinedList"/>
    <dgm:cxn modelId="{735EFA6A-88E9-4FA4-B475-C5ADDE2A7E26}" type="presParOf" srcId="{A24790B2-E213-4BC0-B62D-B640F3708B4A}" destId="{A9C9988D-03C3-401F-ACAD-676BF2284B9F}" srcOrd="1" destOrd="0" presId="urn:microsoft.com/office/officeart/2008/layout/LinedList"/>
    <dgm:cxn modelId="{D7932382-C803-49D4-B36F-AB8F034A07E8}" type="presParOf" srcId="{D1ADB13D-BE21-4AB7-BA0F-98FEBC3A4347}" destId="{F35654AA-A8BC-44AF-9185-B0FD89E5385E}" srcOrd="6" destOrd="0" presId="urn:microsoft.com/office/officeart/2008/layout/LinedList"/>
    <dgm:cxn modelId="{4BBEDE99-2AC7-4D3C-834D-C21EEBAEDBCC}" type="presParOf" srcId="{D1ADB13D-BE21-4AB7-BA0F-98FEBC3A4347}" destId="{1D1E39F6-7BC6-4532-BF72-34D0AB94B4EA}" srcOrd="7" destOrd="0" presId="urn:microsoft.com/office/officeart/2008/layout/LinedList"/>
    <dgm:cxn modelId="{6EF0B06F-23FB-406B-9AA7-FFFCA3E0F3B5}" type="presParOf" srcId="{1D1E39F6-7BC6-4532-BF72-34D0AB94B4EA}" destId="{B3624C3D-641D-4D96-BBA4-3EBD19C7B950}" srcOrd="0" destOrd="0" presId="urn:microsoft.com/office/officeart/2008/layout/LinedList"/>
    <dgm:cxn modelId="{CB5E9FC1-2D75-49DF-BDC1-DA271E4182D0}" type="presParOf" srcId="{1D1E39F6-7BC6-4532-BF72-34D0AB94B4EA}" destId="{A38CEB0D-34F1-4575-9D4F-A562B58290D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8B35F8-9268-44E5-A637-44BA8625681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721BC63-A6A3-4CEB-9EB1-90897A51F146}">
      <dgm:prSet/>
      <dgm:spPr/>
      <dgm:t>
        <a:bodyPr/>
        <a:lstStyle/>
        <a:p>
          <a:r>
            <a:rPr lang="fr-FR"/>
            <a:t>Les causes du réchauffement climatique : </a:t>
          </a:r>
          <a:endParaRPr lang="en-US"/>
        </a:p>
      </dgm:t>
    </dgm:pt>
    <dgm:pt modelId="{B3CD0A2A-1022-4BAC-AD46-2303F77B00A7}" type="parTrans" cxnId="{9B495529-80FC-4D11-BAD5-5FD99EA73AE6}">
      <dgm:prSet/>
      <dgm:spPr/>
      <dgm:t>
        <a:bodyPr/>
        <a:lstStyle/>
        <a:p>
          <a:endParaRPr lang="en-US"/>
        </a:p>
      </dgm:t>
    </dgm:pt>
    <dgm:pt modelId="{8C1D82C5-E219-46A1-813B-6BA7FAC1B2B6}" type="sibTrans" cxnId="{9B495529-80FC-4D11-BAD5-5FD99EA73AE6}">
      <dgm:prSet/>
      <dgm:spPr/>
      <dgm:t>
        <a:bodyPr/>
        <a:lstStyle/>
        <a:p>
          <a:endParaRPr lang="en-US"/>
        </a:p>
      </dgm:t>
    </dgm:pt>
    <dgm:pt modelId="{06008CEF-C573-41CF-80CA-6291FC43ED06}">
      <dgm:prSet/>
      <dgm:spPr/>
      <dgm:t>
        <a:bodyPr/>
        <a:lstStyle/>
        <a:p>
          <a:r>
            <a:rPr lang="fr-FR" dirty="0" smtClean="0"/>
            <a:t>-les production industrielles </a:t>
          </a:r>
          <a:endParaRPr lang="en-US" dirty="0"/>
        </a:p>
      </dgm:t>
    </dgm:pt>
    <dgm:pt modelId="{DAE0F021-CD0C-4212-A15D-3B05F0730CD0}" type="parTrans" cxnId="{1E9B364A-53CC-4E1B-8809-C6603DF1A0CC}">
      <dgm:prSet/>
      <dgm:spPr/>
      <dgm:t>
        <a:bodyPr/>
        <a:lstStyle/>
        <a:p>
          <a:endParaRPr lang="en-US"/>
        </a:p>
      </dgm:t>
    </dgm:pt>
    <dgm:pt modelId="{6EC8682C-257C-45EA-A882-67C6FC417F15}" type="sibTrans" cxnId="{1E9B364A-53CC-4E1B-8809-C6603DF1A0CC}">
      <dgm:prSet/>
      <dgm:spPr/>
      <dgm:t>
        <a:bodyPr/>
        <a:lstStyle/>
        <a:p>
          <a:endParaRPr lang="en-US"/>
        </a:p>
      </dgm:t>
    </dgm:pt>
    <dgm:pt modelId="{20C5499B-BD0B-420D-AD19-599FD7675CF0}">
      <dgm:prSet/>
      <dgm:spPr/>
      <dgm:t>
        <a:bodyPr/>
        <a:lstStyle/>
        <a:p>
          <a:r>
            <a:rPr lang="fr-FR" dirty="0" smtClean="0"/>
            <a:t>-la déforestation</a:t>
          </a:r>
          <a:endParaRPr lang="en-US" dirty="0"/>
        </a:p>
      </dgm:t>
    </dgm:pt>
    <dgm:pt modelId="{76D2D9AB-23E7-476B-A8CF-E5683D317B8D}" type="parTrans" cxnId="{BCC6783D-6090-473C-9C0B-3B650295272C}">
      <dgm:prSet/>
      <dgm:spPr/>
      <dgm:t>
        <a:bodyPr/>
        <a:lstStyle/>
        <a:p>
          <a:endParaRPr lang="en-US"/>
        </a:p>
      </dgm:t>
    </dgm:pt>
    <dgm:pt modelId="{3C31414D-E9C9-4595-AFAA-D5D6F8CF06A0}" type="sibTrans" cxnId="{BCC6783D-6090-473C-9C0B-3B650295272C}">
      <dgm:prSet/>
      <dgm:spPr/>
      <dgm:t>
        <a:bodyPr/>
        <a:lstStyle/>
        <a:p>
          <a:endParaRPr lang="en-US"/>
        </a:p>
      </dgm:t>
    </dgm:pt>
    <dgm:pt modelId="{37CA3236-43A8-4ABB-9862-487CD0E1CC4F}">
      <dgm:prSet/>
      <dgm:spPr/>
      <dgm:t>
        <a:bodyPr/>
        <a:lstStyle/>
        <a:p>
          <a:r>
            <a:rPr lang="fr-FR" dirty="0" smtClean="0"/>
            <a:t>-alimentation des bâtiments </a:t>
          </a:r>
          <a:endParaRPr lang="en-US" dirty="0"/>
        </a:p>
      </dgm:t>
    </dgm:pt>
    <dgm:pt modelId="{B789AEF7-4DBE-4D4C-8A13-28E6E5CEDC09}" type="parTrans" cxnId="{CCFB8E2B-DFA5-4E6E-AE90-623C2F30804D}">
      <dgm:prSet/>
      <dgm:spPr/>
      <dgm:t>
        <a:bodyPr/>
        <a:lstStyle/>
        <a:p>
          <a:endParaRPr lang="en-US"/>
        </a:p>
      </dgm:t>
    </dgm:pt>
    <dgm:pt modelId="{B5A746B4-DDF5-45BF-A992-F96859401115}" type="sibTrans" cxnId="{CCFB8E2B-DFA5-4E6E-AE90-623C2F30804D}">
      <dgm:prSet/>
      <dgm:spPr/>
      <dgm:t>
        <a:bodyPr/>
        <a:lstStyle/>
        <a:p>
          <a:endParaRPr lang="en-US"/>
        </a:p>
      </dgm:t>
    </dgm:pt>
    <dgm:pt modelId="{3D3CA286-A4D8-4241-B376-74ACFADE9FBF}">
      <dgm:prSet/>
      <dgm:spPr/>
      <dgm:t>
        <a:bodyPr/>
        <a:lstStyle/>
        <a:p>
          <a:r>
            <a:rPr lang="fr-FR" dirty="0" smtClean="0"/>
            <a:t>-production alimentaire </a:t>
          </a:r>
          <a:endParaRPr lang="en-US" dirty="0"/>
        </a:p>
      </dgm:t>
    </dgm:pt>
    <dgm:pt modelId="{D03084FA-193A-4763-AD48-196D92317ECC}" type="parTrans" cxnId="{AEBCA947-5FDC-43CA-8804-9688BF09C1D6}">
      <dgm:prSet/>
      <dgm:spPr/>
      <dgm:t>
        <a:bodyPr/>
        <a:lstStyle/>
        <a:p>
          <a:endParaRPr lang="en-US"/>
        </a:p>
      </dgm:t>
    </dgm:pt>
    <dgm:pt modelId="{B45B7CBF-2AE6-4033-8953-D468195F683C}" type="sibTrans" cxnId="{AEBCA947-5FDC-43CA-8804-9688BF09C1D6}">
      <dgm:prSet/>
      <dgm:spPr/>
      <dgm:t>
        <a:bodyPr/>
        <a:lstStyle/>
        <a:p>
          <a:endParaRPr lang="en-US"/>
        </a:p>
      </dgm:t>
    </dgm:pt>
    <dgm:pt modelId="{7AC95747-8610-4602-A021-D366862148A5}">
      <dgm:prSet/>
      <dgm:spPr/>
      <dgm:t>
        <a:bodyPr/>
        <a:lstStyle/>
        <a:p>
          <a:r>
            <a:rPr lang="fr-FR" dirty="0" smtClean="0"/>
            <a:t>-surconsommation</a:t>
          </a:r>
          <a:endParaRPr lang="en-US" dirty="0"/>
        </a:p>
      </dgm:t>
    </dgm:pt>
    <dgm:pt modelId="{19344373-F12B-40DF-B9A2-6B997B174221}" type="parTrans" cxnId="{E97AABB2-C9A1-43AC-94DC-4F0EBF036C2F}">
      <dgm:prSet/>
      <dgm:spPr/>
      <dgm:t>
        <a:bodyPr/>
        <a:lstStyle/>
        <a:p>
          <a:endParaRPr lang="en-US"/>
        </a:p>
      </dgm:t>
    </dgm:pt>
    <dgm:pt modelId="{C91E80EB-7DD5-4016-BEC0-763C696D9072}" type="sibTrans" cxnId="{E97AABB2-C9A1-43AC-94DC-4F0EBF036C2F}">
      <dgm:prSet/>
      <dgm:spPr/>
      <dgm:t>
        <a:bodyPr/>
        <a:lstStyle/>
        <a:p>
          <a:endParaRPr lang="en-US"/>
        </a:p>
      </dgm:t>
    </dgm:pt>
    <dgm:pt modelId="{0740951E-B170-41DC-9D33-DACCDF281236}">
      <dgm:prSet/>
      <dgm:spPr/>
      <dgm:t>
        <a:bodyPr/>
        <a:lstStyle/>
        <a:p>
          <a:r>
            <a:rPr lang="fr-FR" dirty="0" smtClean="0"/>
            <a:t>-les productions d’énergies</a:t>
          </a:r>
          <a:endParaRPr lang="en-US" dirty="0"/>
        </a:p>
      </dgm:t>
    </dgm:pt>
    <dgm:pt modelId="{C627EA79-9AB2-47C6-8586-A8B6D180DFAF}" type="parTrans" cxnId="{52B7994D-FC0A-45F8-9378-75A39DB616ED}">
      <dgm:prSet/>
      <dgm:spPr/>
      <dgm:t>
        <a:bodyPr/>
        <a:lstStyle/>
        <a:p>
          <a:endParaRPr lang="en-US"/>
        </a:p>
      </dgm:t>
    </dgm:pt>
    <dgm:pt modelId="{0805D4DF-DF81-4D00-94AB-4DE7B6AF23E1}" type="sibTrans" cxnId="{52B7994D-FC0A-45F8-9378-75A39DB616ED}">
      <dgm:prSet/>
      <dgm:spPr/>
      <dgm:t>
        <a:bodyPr/>
        <a:lstStyle/>
        <a:p>
          <a:endParaRPr lang="en-US"/>
        </a:p>
      </dgm:t>
    </dgm:pt>
    <dgm:pt modelId="{2E7A73AF-DECF-40FB-98B1-EA0EB3290F38}">
      <dgm:prSet/>
      <dgm:spPr/>
      <dgm:t>
        <a:bodyPr/>
        <a:lstStyle/>
        <a:p>
          <a:r>
            <a:rPr lang="fr-FR" dirty="0" smtClean="0"/>
            <a:t>-utilisation des transports</a:t>
          </a:r>
          <a:endParaRPr lang="en-US" dirty="0"/>
        </a:p>
      </dgm:t>
    </dgm:pt>
    <dgm:pt modelId="{1E6D0BAE-9A94-4B64-BB5A-73C17762B9EB}" type="parTrans" cxnId="{E126FE7B-26A9-4456-8AE6-E7DC69EE3AEC}">
      <dgm:prSet/>
      <dgm:spPr/>
      <dgm:t>
        <a:bodyPr/>
        <a:lstStyle/>
        <a:p>
          <a:endParaRPr lang="en-US"/>
        </a:p>
      </dgm:t>
    </dgm:pt>
    <dgm:pt modelId="{79B8069E-A933-43A8-81BF-FB996D187F38}" type="sibTrans" cxnId="{E126FE7B-26A9-4456-8AE6-E7DC69EE3AEC}">
      <dgm:prSet/>
      <dgm:spPr/>
      <dgm:t>
        <a:bodyPr/>
        <a:lstStyle/>
        <a:p>
          <a:endParaRPr lang="en-US"/>
        </a:p>
      </dgm:t>
    </dgm:pt>
    <dgm:pt modelId="{05EC4A5E-E007-424D-A256-07CDCBCB8E22}" type="pres">
      <dgm:prSet presAssocID="{4B8B35F8-9268-44E5-A637-44BA8625681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6224DE4-8F05-4C8B-B37D-D6E10E0EF45D}" type="pres">
      <dgm:prSet presAssocID="{9721BC63-A6A3-4CEB-9EB1-90897A51F146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DCE3CE0-8820-45AE-82F2-E2E9391B2A71}" type="pres">
      <dgm:prSet presAssocID="{8C1D82C5-E219-46A1-813B-6BA7FAC1B2B6}" presName="spacer" presStyleCnt="0"/>
      <dgm:spPr/>
    </dgm:pt>
    <dgm:pt modelId="{1E043942-CB51-4EE7-B84F-7E512B333BA7}" type="pres">
      <dgm:prSet presAssocID="{06008CEF-C573-41CF-80CA-6291FC43ED06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7C3788-6E05-49B4-98E4-8681E5D601F7}" type="pres">
      <dgm:prSet presAssocID="{6EC8682C-257C-45EA-A882-67C6FC417F15}" presName="spacer" presStyleCnt="0"/>
      <dgm:spPr/>
    </dgm:pt>
    <dgm:pt modelId="{3CA42DC5-D64F-48A4-A888-613DC1055EC9}" type="pres">
      <dgm:prSet presAssocID="{20C5499B-BD0B-420D-AD19-599FD7675CF0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6D18C98-3BE4-4742-969D-94C324213542}" type="pres">
      <dgm:prSet presAssocID="{3C31414D-E9C9-4595-AFAA-D5D6F8CF06A0}" presName="spacer" presStyleCnt="0"/>
      <dgm:spPr/>
    </dgm:pt>
    <dgm:pt modelId="{4AECA918-45CD-40B2-896F-C9B6423F1269}" type="pres">
      <dgm:prSet presAssocID="{37CA3236-43A8-4ABB-9862-487CD0E1CC4F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7CA459F-F080-48E4-9829-45A1CC5DC005}" type="pres">
      <dgm:prSet presAssocID="{B5A746B4-DDF5-45BF-A992-F96859401115}" presName="spacer" presStyleCnt="0"/>
      <dgm:spPr/>
    </dgm:pt>
    <dgm:pt modelId="{D9E0B3C7-46C4-4052-ABF8-BF65B32392BA}" type="pres">
      <dgm:prSet presAssocID="{3D3CA286-A4D8-4241-B376-74ACFADE9FBF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2C825E9-50F4-41AD-9636-0582E8CD8D4D}" type="pres">
      <dgm:prSet presAssocID="{B45B7CBF-2AE6-4033-8953-D468195F683C}" presName="spacer" presStyleCnt="0"/>
      <dgm:spPr/>
    </dgm:pt>
    <dgm:pt modelId="{122560F7-B777-434F-964C-DE566E3248CC}" type="pres">
      <dgm:prSet presAssocID="{7AC95747-8610-4602-A021-D366862148A5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AA9FBCA-6E21-40F5-BCC9-253CA413E1FE}" type="pres">
      <dgm:prSet presAssocID="{C91E80EB-7DD5-4016-BEC0-763C696D9072}" presName="spacer" presStyleCnt="0"/>
      <dgm:spPr/>
    </dgm:pt>
    <dgm:pt modelId="{C7EC173C-BCDE-4A54-A070-E5A9BD7920EC}" type="pres">
      <dgm:prSet presAssocID="{0740951E-B170-41DC-9D33-DACCDF281236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A7B8EC-58B6-4AC1-AC8B-3AA6C98E3767}" type="pres">
      <dgm:prSet presAssocID="{0805D4DF-DF81-4D00-94AB-4DE7B6AF23E1}" presName="spacer" presStyleCnt="0"/>
      <dgm:spPr/>
    </dgm:pt>
    <dgm:pt modelId="{FF80C713-820B-43D5-96AE-EF74B4CEE982}" type="pres">
      <dgm:prSet presAssocID="{2E7A73AF-DECF-40FB-98B1-EA0EB3290F38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FB3956B-650A-402E-8106-626AD12E46F7}" type="presOf" srcId="{20C5499B-BD0B-420D-AD19-599FD7675CF0}" destId="{3CA42DC5-D64F-48A4-A888-613DC1055EC9}" srcOrd="0" destOrd="0" presId="urn:microsoft.com/office/officeart/2005/8/layout/vList2"/>
    <dgm:cxn modelId="{BCC6783D-6090-473C-9C0B-3B650295272C}" srcId="{4B8B35F8-9268-44E5-A637-44BA86256814}" destId="{20C5499B-BD0B-420D-AD19-599FD7675CF0}" srcOrd="2" destOrd="0" parTransId="{76D2D9AB-23E7-476B-A8CF-E5683D317B8D}" sibTransId="{3C31414D-E9C9-4595-AFAA-D5D6F8CF06A0}"/>
    <dgm:cxn modelId="{4A9DA5AB-0DED-4A74-908C-511AE04F9480}" type="presOf" srcId="{0740951E-B170-41DC-9D33-DACCDF281236}" destId="{C7EC173C-BCDE-4A54-A070-E5A9BD7920EC}" srcOrd="0" destOrd="0" presId="urn:microsoft.com/office/officeart/2005/8/layout/vList2"/>
    <dgm:cxn modelId="{C66565A3-940B-415E-997A-FE8F55304223}" type="presOf" srcId="{06008CEF-C573-41CF-80CA-6291FC43ED06}" destId="{1E043942-CB51-4EE7-B84F-7E512B333BA7}" srcOrd="0" destOrd="0" presId="urn:microsoft.com/office/officeart/2005/8/layout/vList2"/>
    <dgm:cxn modelId="{9B495529-80FC-4D11-BAD5-5FD99EA73AE6}" srcId="{4B8B35F8-9268-44E5-A637-44BA86256814}" destId="{9721BC63-A6A3-4CEB-9EB1-90897A51F146}" srcOrd="0" destOrd="0" parTransId="{B3CD0A2A-1022-4BAC-AD46-2303F77B00A7}" sibTransId="{8C1D82C5-E219-46A1-813B-6BA7FAC1B2B6}"/>
    <dgm:cxn modelId="{A9968A22-B2F1-4372-B005-AE605B7CFC04}" type="presOf" srcId="{4B8B35F8-9268-44E5-A637-44BA86256814}" destId="{05EC4A5E-E007-424D-A256-07CDCBCB8E22}" srcOrd="0" destOrd="0" presId="urn:microsoft.com/office/officeart/2005/8/layout/vList2"/>
    <dgm:cxn modelId="{2DA7F84F-7BC6-44C0-933A-E2F2A46ABAC2}" type="presOf" srcId="{3D3CA286-A4D8-4241-B376-74ACFADE9FBF}" destId="{D9E0B3C7-46C4-4052-ABF8-BF65B32392BA}" srcOrd="0" destOrd="0" presId="urn:microsoft.com/office/officeart/2005/8/layout/vList2"/>
    <dgm:cxn modelId="{D3BA3605-B483-4677-AE41-9C74A7B6C688}" type="presOf" srcId="{37CA3236-43A8-4ABB-9862-487CD0E1CC4F}" destId="{4AECA918-45CD-40B2-896F-C9B6423F1269}" srcOrd="0" destOrd="0" presId="urn:microsoft.com/office/officeart/2005/8/layout/vList2"/>
    <dgm:cxn modelId="{9809ED5D-AA37-47EF-8446-C16540F8C80C}" type="presOf" srcId="{7AC95747-8610-4602-A021-D366862148A5}" destId="{122560F7-B777-434F-964C-DE566E3248CC}" srcOrd="0" destOrd="0" presId="urn:microsoft.com/office/officeart/2005/8/layout/vList2"/>
    <dgm:cxn modelId="{AEBCA947-5FDC-43CA-8804-9688BF09C1D6}" srcId="{4B8B35F8-9268-44E5-A637-44BA86256814}" destId="{3D3CA286-A4D8-4241-B376-74ACFADE9FBF}" srcOrd="4" destOrd="0" parTransId="{D03084FA-193A-4763-AD48-196D92317ECC}" sibTransId="{B45B7CBF-2AE6-4033-8953-D468195F683C}"/>
    <dgm:cxn modelId="{E126FE7B-26A9-4456-8AE6-E7DC69EE3AEC}" srcId="{4B8B35F8-9268-44E5-A637-44BA86256814}" destId="{2E7A73AF-DECF-40FB-98B1-EA0EB3290F38}" srcOrd="7" destOrd="0" parTransId="{1E6D0BAE-9A94-4B64-BB5A-73C17762B9EB}" sibTransId="{79B8069E-A933-43A8-81BF-FB996D187F38}"/>
    <dgm:cxn modelId="{CCFB8E2B-DFA5-4E6E-AE90-623C2F30804D}" srcId="{4B8B35F8-9268-44E5-A637-44BA86256814}" destId="{37CA3236-43A8-4ABB-9862-487CD0E1CC4F}" srcOrd="3" destOrd="0" parTransId="{B789AEF7-4DBE-4D4C-8A13-28E6E5CEDC09}" sibTransId="{B5A746B4-DDF5-45BF-A992-F96859401115}"/>
    <dgm:cxn modelId="{52B7994D-FC0A-45F8-9378-75A39DB616ED}" srcId="{4B8B35F8-9268-44E5-A637-44BA86256814}" destId="{0740951E-B170-41DC-9D33-DACCDF281236}" srcOrd="6" destOrd="0" parTransId="{C627EA79-9AB2-47C6-8586-A8B6D180DFAF}" sibTransId="{0805D4DF-DF81-4D00-94AB-4DE7B6AF23E1}"/>
    <dgm:cxn modelId="{E97AABB2-C9A1-43AC-94DC-4F0EBF036C2F}" srcId="{4B8B35F8-9268-44E5-A637-44BA86256814}" destId="{7AC95747-8610-4602-A021-D366862148A5}" srcOrd="5" destOrd="0" parTransId="{19344373-F12B-40DF-B9A2-6B997B174221}" sibTransId="{C91E80EB-7DD5-4016-BEC0-763C696D9072}"/>
    <dgm:cxn modelId="{1E9B364A-53CC-4E1B-8809-C6603DF1A0CC}" srcId="{4B8B35F8-9268-44E5-A637-44BA86256814}" destId="{06008CEF-C573-41CF-80CA-6291FC43ED06}" srcOrd="1" destOrd="0" parTransId="{DAE0F021-CD0C-4212-A15D-3B05F0730CD0}" sibTransId="{6EC8682C-257C-45EA-A882-67C6FC417F15}"/>
    <dgm:cxn modelId="{71B3DAC9-624F-4892-834E-1C27AC75115D}" type="presOf" srcId="{2E7A73AF-DECF-40FB-98B1-EA0EB3290F38}" destId="{FF80C713-820B-43D5-96AE-EF74B4CEE982}" srcOrd="0" destOrd="0" presId="urn:microsoft.com/office/officeart/2005/8/layout/vList2"/>
    <dgm:cxn modelId="{40241886-2F3D-4542-B664-0AB96BCAB492}" type="presOf" srcId="{9721BC63-A6A3-4CEB-9EB1-90897A51F146}" destId="{A6224DE4-8F05-4C8B-B37D-D6E10E0EF45D}" srcOrd="0" destOrd="0" presId="urn:microsoft.com/office/officeart/2005/8/layout/vList2"/>
    <dgm:cxn modelId="{F8EF64F9-1E15-42E5-B278-8ECE08D51866}" type="presParOf" srcId="{05EC4A5E-E007-424D-A256-07CDCBCB8E22}" destId="{A6224DE4-8F05-4C8B-B37D-D6E10E0EF45D}" srcOrd="0" destOrd="0" presId="urn:microsoft.com/office/officeart/2005/8/layout/vList2"/>
    <dgm:cxn modelId="{9256666B-C060-49E4-9E1A-02FAED25B3E3}" type="presParOf" srcId="{05EC4A5E-E007-424D-A256-07CDCBCB8E22}" destId="{1DCE3CE0-8820-45AE-82F2-E2E9391B2A71}" srcOrd="1" destOrd="0" presId="urn:microsoft.com/office/officeart/2005/8/layout/vList2"/>
    <dgm:cxn modelId="{EF94835B-50B5-409B-A86B-F2FE07FA4351}" type="presParOf" srcId="{05EC4A5E-E007-424D-A256-07CDCBCB8E22}" destId="{1E043942-CB51-4EE7-B84F-7E512B333BA7}" srcOrd="2" destOrd="0" presId="urn:microsoft.com/office/officeart/2005/8/layout/vList2"/>
    <dgm:cxn modelId="{8F21E16E-0A2D-40D8-80C1-39B754C49719}" type="presParOf" srcId="{05EC4A5E-E007-424D-A256-07CDCBCB8E22}" destId="{CC7C3788-6E05-49B4-98E4-8681E5D601F7}" srcOrd="3" destOrd="0" presId="urn:microsoft.com/office/officeart/2005/8/layout/vList2"/>
    <dgm:cxn modelId="{426E2B26-1E1A-419B-B973-345616EDD0D8}" type="presParOf" srcId="{05EC4A5E-E007-424D-A256-07CDCBCB8E22}" destId="{3CA42DC5-D64F-48A4-A888-613DC1055EC9}" srcOrd="4" destOrd="0" presId="urn:microsoft.com/office/officeart/2005/8/layout/vList2"/>
    <dgm:cxn modelId="{E045E546-1E0A-488D-AB4D-8535C6E96471}" type="presParOf" srcId="{05EC4A5E-E007-424D-A256-07CDCBCB8E22}" destId="{76D18C98-3BE4-4742-969D-94C324213542}" srcOrd="5" destOrd="0" presId="urn:microsoft.com/office/officeart/2005/8/layout/vList2"/>
    <dgm:cxn modelId="{A5890C88-C4CA-4E5C-91FD-84163F2E5F74}" type="presParOf" srcId="{05EC4A5E-E007-424D-A256-07CDCBCB8E22}" destId="{4AECA918-45CD-40B2-896F-C9B6423F1269}" srcOrd="6" destOrd="0" presId="urn:microsoft.com/office/officeart/2005/8/layout/vList2"/>
    <dgm:cxn modelId="{69966AC6-D48D-47FE-AC5F-8F0CD0ADD278}" type="presParOf" srcId="{05EC4A5E-E007-424D-A256-07CDCBCB8E22}" destId="{37CA459F-F080-48E4-9829-45A1CC5DC005}" srcOrd="7" destOrd="0" presId="urn:microsoft.com/office/officeart/2005/8/layout/vList2"/>
    <dgm:cxn modelId="{1107205F-0E39-4EDB-AF30-2D6F073322B7}" type="presParOf" srcId="{05EC4A5E-E007-424D-A256-07CDCBCB8E22}" destId="{D9E0B3C7-46C4-4052-ABF8-BF65B32392BA}" srcOrd="8" destOrd="0" presId="urn:microsoft.com/office/officeart/2005/8/layout/vList2"/>
    <dgm:cxn modelId="{94A7AB98-7A30-4FAF-9570-2EF33FA9FDED}" type="presParOf" srcId="{05EC4A5E-E007-424D-A256-07CDCBCB8E22}" destId="{12C825E9-50F4-41AD-9636-0582E8CD8D4D}" srcOrd="9" destOrd="0" presId="urn:microsoft.com/office/officeart/2005/8/layout/vList2"/>
    <dgm:cxn modelId="{99D43E31-AFBB-4BF2-84EF-1A1BC98BE109}" type="presParOf" srcId="{05EC4A5E-E007-424D-A256-07CDCBCB8E22}" destId="{122560F7-B777-434F-964C-DE566E3248CC}" srcOrd="10" destOrd="0" presId="urn:microsoft.com/office/officeart/2005/8/layout/vList2"/>
    <dgm:cxn modelId="{1B6190E6-5AA0-4CA8-B5AC-62AC6FAE241F}" type="presParOf" srcId="{05EC4A5E-E007-424D-A256-07CDCBCB8E22}" destId="{9AA9FBCA-6E21-40F5-BCC9-253CA413E1FE}" srcOrd="11" destOrd="0" presId="urn:microsoft.com/office/officeart/2005/8/layout/vList2"/>
    <dgm:cxn modelId="{C2C51896-DD31-42DD-8416-40C7936E9B27}" type="presParOf" srcId="{05EC4A5E-E007-424D-A256-07CDCBCB8E22}" destId="{C7EC173C-BCDE-4A54-A070-E5A9BD7920EC}" srcOrd="12" destOrd="0" presId="urn:microsoft.com/office/officeart/2005/8/layout/vList2"/>
    <dgm:cxn modelId="{CD85B832-B2C4-44A7-85E4-E5DC3C253A61}" type="presParOf" srcId="{05EC4A5E-E007-424D-A256-07CDCBCB8E22}" destId="{F5A7B8EC-58B6-4AC1-AC8B-3AA6C98E3767}" srcOrd="13" destOrd="0" presId="urn:microsoft.com/office/officeart/2005/8/layout/vList2"/>
    <dgm:cxn modelId="{FEE11566-5490-475D-93E8-19F3E5AE6757}" type="presParOf" srcId="{05EC4A5E-E007-424D-A256-07CDCBCB8E22}" destId="{FF80C713-820B-43D5-96AE-EF74B4CEE982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B618C0-843C-4259-822E-2347FBCFA0F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361539-0E1F-4FE6-99F4-9B3FFF16D3F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La température a progressé d’environ</a:t>
          </a:r>
          <a:r>
            <a:rPr lang="fr-FR" b="1"/>
            <a:t> 1,1°C</a:t>
          </a:r>
          <a:r>
            <a:rPr lang="fr-FR"/>
            <a:t> fin du 19</a:t>
          </a:r>
          <a:r>
            <a:rPr lang="fr-FR" baseline="30000"/>
            <a:t>e</a:t>
          </a:r>
          <a:r>
            <a:rPr lang="fr-FR"/>
            <a:t> siècle</a:t>
          </a:r>
          <a:endParaRPr lang="en-US"/>
        </a:p>
      </dgm:t>
    </dgm:pt>
    <dgm:pt modelId="{3D240F9E-E3AB-43E0-9FC6-5CC8231AD8C9}" type="parTrans" cxnId="{F3171FE8-C1D8-4583-82DB-BC9CD7BC0AE6}">
      <dgm:prSet/>
      <dgm:spPr/>
      <dgm:t>
        <a:bodyPr/>
        <a:lstStyle/>
        <a:p>
          <a:endParaRPr lang="en-US"/>
        </a:p>
      </dgm:t>
    </dgm:pt>
    <dgm:pt modelId="{513E848B-0252-4EB0-A645-DE43B1B6E276}" type="sibTrans" cxnId="{F3171FE8-C1D8-4583-82DB-BC9CD7BC0AE6}">
      <dgm:prSet/>
      <dgm:spPr/>
      <dgm:t>
        <a:bodyPr/>
        <a:lstStyle/>
        <a:p>
          <a:endParaRPr lang="en-US"/>
        </a:p>
      </dgm:t>
    </dgm:pt>
    <dgm:pt modelId="{DBA3B48A-5EBC-4878-9A60-40B398ECDFD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En 2100  : la barre des 1,5 °C a de grande chance d’être dépassée avant le milieu du siècle.</a:t>
          </a:r>
          <a:endParaRPr lang="en-US"/>
        </a:p>
      </dgm:t>
    </dgm:pt>
    <dgm:pt modelId="{982D10ED-946F-4443-929E-ED6D23288611}" type="parTrans" cxnId="{F8765FE8-84DD-4639-B9FB-967DB77E3B04}">
      <dgm:prSet/>
      <dgm:spPr/>
      <dgm:t>
        <a:bodyPr/>
        <a:lstStyle/>
        <a:p>
          <a:endParaRPr lang="en-US"/>
        </a:p>
      </dgm:t>
    </dgm:pt>
    <dgm:pt modelId="{DC275F08-1682-47AA-BC36-53E223952022}" type="sibTrans" cxnId="{F8765FE8-84DD-4639-B9FB-967DB77E3B04}">
      <dgm:prSet/>
      <dgm:spPr/>
      <dgm:t>
        <a:bodyPr/>
        <a:lstStyle/>
        <a:p>
          <a:endParaRPr lang="en-US"/>
        </a:p>
      </dgm:t>
    </dgm:pt>
    <dgm:pt modelId="{D4E8C9A2-AC05-4475-9A9E-A0AA8904D07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Possible qu’il va atteindre 4,4°C voir 5°C </a:t>
          </a:r>
          <a:endParaRPr lang="en-US"/>
        </a:p>
      </dgm:t>
    </dgm:pt>
    <dgm:pt modelId="{5D79659B-FABB-4259-95DF-A709CCC8F403}" type="parTrans" cxnId="{32009321-6CF6-4DA0-9892-B7296E13A858}">
      <dgm:prSet/>
      <dgm:spPr/>
      <dgm:t>
        <a:bodyPr/>
        <a:lstStyle/>
        <a:p>
          <a:endParaRPr lang="en-US"/>
        </a:p>
      </dgm:t>
    </dgm:pt>
    <dgm:pt modelId="{24907DC4-2217-411E-A9B1-069DE2A64F69}" type="sibTrans" cxnId="{32009321-6CF6-4DA0-9892-B7296E13A858}">
      <dgm:prSet/>
      <dgm:spPr/>
      <dgm:t>
        <a:bodyPr/>
        <a:lstStyle/>
        <a:p>
          <a:endParaRPr lang="en-US"/>
        </a:p>
      </dgm:t>
    </dgm:pt>
    <dgm:pt modelId="{14B16180-2183-4CB6-A7E1-B30C2B57AB2C}" type="pres">
      <dgm:prSet presAssocID="{F7B618C0-843C-4259-822E-2347FBCFA0F6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A720EC2-6671-4F8A-BADE-6FBF9FD4B550}" type="pres">
      <dgm:prSet presAssocID="{5D361539-0E1F-4FE6-99F4-9B3FFF16D3F2}" presName="compNode" presStyleCnt="0"/>
      <dgm:spPr/>
    </dgm:pt>
    <dgm:pt modelId="{DB18D67E-4FFD-4382-AC27-B237F6974D3B}" type="pres">
      <dgm:prSet presAssocID="{5D361539-0E1F-4FE6-99F4-9B3FFF16D3F2}" presName="bgRect" presStyleLbl="bgShp" presStyleIdx="0" presStyleCnt="3"/>
      <dgm:spPr/>
    </dgm:pt>
    <dgm:pt modelId="{AB80A45A-2C9D-41D6-93E1-251FB3CE4E83}" type="pres">
      <dgm:prSet presAssocID="{5D361539-0E1F-4FE6-99F4-9B3FFF16D3F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xmlns="" id="0" name="" descr="Thermomètre"/>
        </a:ext>
      </dgm:extLst>
    </dgm:pt>
    <dgm:pt modelId="{98FA44C7-7556-44C0-90A6-47F716DA427F}" type="pres">
      <dgm:prSet presAssocID="{5D361539-0E1F-4FE6-99F4-9B3FFF16D3F2}" presName="spaceRect" presStyleCnt="0"/>
      <dgm:spPr/>
    </dgm:pt>
    <dgm:pt modelId="{4EEFEB48-5D1F-4AF8-93CF-C89508FC34EE}" type="pres">
      <dgm:prSet presAssocID="{5D361539-0E1F-4FE6-99F4-9B3FFF16D3F2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F889F268-D979-4E56-ADDD-AA3628FD6576}" type="pres">
      <dgm:prSet presAssocID="{513E848B-0252-4EB0-A645-DE43B1B6E276}" presName="sibTrans" presStyleCnt="0"/>
      <dgm:spPr/>
    </dgm:pt>
    <dgm:pt modelId="{2AA39227-3302-40D8-98F6-193C9F64F7E4}" type="pres">
      <dgm:prSet presAssocID="{DBA3B48A-5EBC-4878-9A60-40B398ECDFDD}" presName="compNode" presStyleCnt="0"/>
      <dgm:spPr/>
    </dgm:pt>
    <dgm:pt modelId="{4736701B-68D4-49D7-8690-7B09A85DABF2}" type="pres">
      <dgm:prSet presAssocID="{DBA3B48A-5EBC-4878-9A60-40B398ECDFDD}" presName="bgRect" presStyleLbl="bgShp" presStyleIdx="1" presStyleCnt="3"/>
      <dgm:spPr/>
    </dgm:pt>
    <dgm:pt modelId="{E7BFE1E5-F980-4BCE-A479-F3DFBF8900B1}" type="pres">
      <dgm:prSet presAssocID="{DBA3B48A-5EBC-4878-9A60-40B398ECDFD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xmlns="" id="0" name="" descr="Coche"/>
        </a:ext>
      </dgm:extLst>
    </dgm:pt>
    <dgm:pt modelId="{1A25997A-5F1C-46D8-A87F-6B234CCCD4B7}" type="pres">
      <dgm:prSet presAssocID="{DBA3B48A-5EBC-4878-9A60-40B398ECDFDD}" presName="spaceRect" presStyleCnt="0"/>
      <dgm:spPr/>
    </dgm:pt>
    <dgm:pt modelId="{E0677279-0D0E-4C00-B44C-34B4F00DEA39}" type="pres">
      <dgm:prSet presAssocID="{DBA3B48A-5EBC-4878-9A60-40B398ECDFDD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469DBC46-A9DA-4016-898F-298870E2BA5A}" type="pres">
      <dgm:prSet presAssocID="{DC275F08-1682-47AA-BC36-53E223952022}" presName="sibTrans" presStyleCnt="0"/>
      <dgm:spPr/>
    </dgm:pt>
    <dgm:pt modelId="{5345C35A-EA05-4D4D-8F2C-D1DCD8BAA816}" type="pres">
      <dgm:prSet presAssocID="{D4E8C9A2-AC05-4475-9A9E-A0AA8904D072}" presName="compNode" presStyleCnt="0"/>
      <dgm:spPr/>
    </dgm:pt>
    <dgm:pt modelId="{C3E1CB73-D606-4389-BF2E-DC945199B94D}" type="pres">
      <dgm:prSet presAssocID="{D4E8C9A2-AC05-4475-9A9E-A0AA8904D072}" presName="bgRect" presStyleLbl="bgShp" presStyleIdx="2" presStyleCnt="3"/>
      <dgm:spPr/>
    </dgm:pt>
    <dgm:pt modelId="{77B16F65-F15A-4A4A-A22F-1BAB723C6411}" type="pres">
      <dgm:prSet presAssocID="{D4E8C9A2-AC05-4475-9A9E-A0AA8904D07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xmlns="" id="0" name="" descr="Écran"/>
        </a:ext>
      </dgm:extLst>
    </dgm:pt>
    <dgm:pt modelId="{298ACCE5-6D28-4063-B5A6-0EEED5A9381F}" type="pres">
      <dgm:prSet presAssocID="{D4E8C9A2-AC05-4475-9A9E-A0AA8904D072}" presName="spaceRect" presStyleCnt="0"/>
      <dgm:spPr/>
    </dgm:pt>
    <dgm:pt modelId="{6A723951-6250-4052-9281-5E3F19A59EDE}" type="pres">
      <dgm:prSet presAssocID="{D4E8C9A2-AC05-4475-9A9E-A0AA8904D072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</dgm:ptLst>
  <dgm:cxnLst>
    <dgm:cxn modelId="{66DCD764-55FE-4CA1-B4C6-71D955581E1C}" type="presOf" srcId="{F7B618C0-843C-4259-822E-2347FBCFA0F6}" destId="{14B16180-2183-4CB6-A7E1-B30C2B57AB2C}" srcOrd="0" destOrd="0" presId="urn:microsoft.com/office/officeart/2018/2/layout/IconVerticalSolidList"/>
    <dgm:cxn modelId="{32009321-6CF6-4DA0-9892-B7296E13A858}" srcId="{F7B618C0-843C-4259-822E-2347FBCFA0F6}" destId="{D4E8C9A2-AC05-4475-9A9E-A0AA8904D072}" srcOrd="2" destOrd="0" parTransId="{5D79659B-FABB-4259-95DF-A709CCC8F403}" sibTransId="{24907DC4-2217-411E-A9B1-069DE2A64F69}"/>
    <dgm:cxn modelId="{43B1F2FA-F430-45A6-9F0F-DDC0B057B51B}" type="presOf" srcId="{DBA3B48A-5EBC-4878-9A60-40B398ECDFDD}" destId="{E0677279-0D0E-4C00-B44C-34B4F00DEA39}" srcOrd="0" destOrd="0" presId="urn:microsoft.com/office/officeart/2018/2/layout/IconVerticalSolidList"/>
    <dgm:cxn modelId="{F3171FE8-C1D8-4583-82DB-BC9CD7BC0AE6}" srcId="{F7B618C0-843C-4259-822E-2347FBCFA0F6}" destId="{5D361539-0E1F-4FE6-99F4-9B3FFF16D3F2}" srcOrd="0" destOrd="0" parTransId="{3D240F9E-E3AB-43E0-9FC6-5CC8231AD8C9}" sibTransId="{513E848B-0252-4EB0-A645-DE43B1B6E276}"/>
    <dgm:cxn modelId="{4CB0A5A5-6684-4BB9-B538-477797AB6270}" type="presOf" srcId="{5D361539-0E1F-4FE6-99F4-9B3FFF16D3F2}" destId="{4EEFEB48-5D1F-4AF8-93CF-C89508FC34EE}" srcOrd="0" destOrd="0" presId="urn:microsoft.com/office/officeart/2018/2/layout/IconVerticalSolidList"/>
    <dgm:cxn modelId="{F8765FE8-84DD-4639-B9FB-967DB77E3B04}" srcId="{F7B618C0-843C-4259-822E-2347FBCFA0F6}" destId="{DBA3B48A-5EBC-4878-9A60-40B398ECDFDD}" srcOrd="1" destOrd="0" parTransId="{982D10ED-946F-4443-929E-ED6D23288611}" sibTransId="{DC275F08-1682-47AA-BC36-53E223952022}"/>
    <dgm:cxn modelId="{98E6E3E4-2460-47FE-8165-63A03D6B8C49}" type="presOf" srcId="{D4E8C9A2-AC05-4475-9A9E-A0AA8904D072}" destId="{6A723951-6250-4052-9281-5E3F19A59EDE}" srcOrd="0" destOrd="0" presId="urn:microsoft.com/office/officeart/2018/2/layout/IconVerticalSolidList"/>
    <dgm:cxn modelId="{E55F1054-E657-41FF-BAFD-5FC9576101D7}" type="presParOf" srcId="{14B16180-2183-4CB6-A7E1-B30C2B57AB2C}" destId="{4A720EC2-6671-4F8A-BADE-6FBF9FD4B550}" srcOrd="0" destOrd="0" presId="urn:microsoft.com/office/officeart/2018/2/layout/IconVerticalSolidList"/>
    <dgm:cxn modelId="{C95EB0F9-DAE2-499A-94A3-8519E3DB909E}" type="presParOf" srcId="{4A720EC2-6671-4F8A-BADE-6FBF9FD4B550}" destId="{DB18D67E-4FFD-4382-AC27-B237F6974D3B}" srcOrd="0" destOrd="0" presId="urn:microsoft.com/office/officeart/2018/2/layout/IconVerticalSolidList"/>
    <dgm:cxn modelId="{1D31B724-6E18-4219-9D06-FF4FB46B910A}" type="presParOf" srcId="{4A720EC2-6671-4F8A-BADE-6FBF9FD4B550}" destId="{AB80A45A-2C9D-41D6-93E1-251FB3CE4E83}" srcOrd="1" destOrd="0" presId="urn:microsoft.com/office/officeart/2018/2/layout/IconVerticalSolidList"/>
    <dgm:cxn modelId="{818BF429-D807-486C-8353-815E02D8E0EF}" type="presParOf" srcId="{4A720EC2-6671-4F8A-BADE-6FBF9FD4B550}" destId="{98FA44C7-7556-44C0-90A6-47F716DA427F}" srcOrd="2" destOrd="0" presId="urn:microsoft.com/office/officeart/2018/2/layout/IconVerticalSolidList"/>
    <dgm:cxn modelId="{0160748C-A204-49B8-90AF-2BA08DC0DB34}" type="presParOf" srcId="{4A720EC2-6671-4F8A-BADE-6FBF9FD4B550}" destId="{4EEFEB48-5D1F-4AF8-93CF-C89508FC34EE}" srcOrd="3" destOrd="0" presId="urn:microsoft.com/office/officeart/2018/2/layout/IconVerticalSolidList"/>
    <dgm:cxn modelId="{52758165-3B5B-47B7-A2D5-31CCC53AE0CD}" type="presParOf" srcId="{14B16180-2183-4CB6-A7E1-B30C2B57AB2C}" destId="{F889F268-D979-4E56-ADDD-AA3628FD6576}" srcOrd="1" destOrd="0" presId="urn:microsoft.com/office/officeart/2018/2/layout/IconVerticalSolidList"/>
    <dgm:cxn modelId="{33C8272E-261D-436A-AC66-CCE2E20C95F8}" type="presParOf" srcId="{14B16180-2183-4CB6-A7E1-B30C2B57AB2C}" destId="{2AA39227-3302-40D8-98F6-193C9F64F7E4}" srcOrd="2" destOrd="0" presId="urn:microsoft.com/office/officeart/2018/2/layout/IconVerticalSolidList"/>
    <dgm:cxn modelId="{2B6F9930-22B9-4DAD-B9B3-F5E229E86BB1}" type="presParOf" srcId="{2AA39227-3302-40D8-98F6-193C9F64F7E4}" destId="{4736701B-68D4-49D7-8690-7B09A85DABF2}" srcOrd="0" destOrd="0" presId="urn:microsoft.com/office/officeart/2018/2/layout/IconVerticalSolidList"/>
    <dgm:cxn modelId="{5EB209F4-C877-4C11-9A35-847CD806540C}" type="presParOf" srcId="{2AA39227-3302-40D8-98F6-193C9F64F7E4}" destId="{E7BFE1E5-F980-4BCE-A479-F3DFBF8900B1}" srcOrd="1" destOrd="0" presId="urn:microsoft.com/office/officeart/2018/2/layout/IconVerticalSolidList"/>
    <dgm:cxn modelId="{70DDAF26-1F8B-49A7-B8C0-BBC412A3CAB5}" type="presParOf" srcId="{2AA39227-3302-40D8-98F6-193C9F64F7E4}" destId="{1A25997A-5F1C-46D8-A87F-6B234CCCD4B7}" srcOrd="2" destOrd="0" presId="urn:microsoft.com/office/officeart/2018/2/layout/IconVerticalSolidList"/>
    <dgm:cxn modelId="{85F2455C-2486-4245-A6F2-C6A2AB51A3D4}" type="presParOf" srcId="{2AA39227-3302-40D8-98F6-193C9F64F7E4}" destId="{E0677279-0D0E-4C00-B44C-34B4F00DEA39}" srcOrd="3" destOrd="0" presId="urn:microsoft.com/office/officeart/2018/2/layout/IconVerticalSolidList"/>
    <dgm:cxn modelId="{7BFC7FD4-AB8F-45F9-A874-F5DF549CE3C3}" type="presParOf" srcId="{14B16180-2183-4CB6-A7E1-B30C2B57AB2C}" destId="{469DBC46-A9DA-4016-898F-298870E2BA5A}" srcOrd="3" destOrd="0" presId="urn:microsoft.com/office/officeart/2018/2/layout/IconVerticalSolidList"/>
    <dgm:cxn modelId="{294D72C4-99B6-4FE3-AEA5-D9C4B6B3BF12}" type="presParOf" srcId="{14B16180-2183-4CB6-A7E1-B30C2B57AB2C}" destId="{5345C35A-EA05-4D4D-8F2C-D1DCD8BAA816}" srcOrd="4" destOrd="0" presId="urn:microsoft.com/office/officeart/2018/2/layout/IconVerticalSolidList"/>
    <dgm:cxn modelId="{E45A09AB-FFEA-4597-ADA8-B79625436C08}" type="presParOf" srcId="{5345C35A-EA05-4D4D-8F2C-D1DCD8BAA816}" destId="{C3E1CB73-D606-4389-BF2E-DC945199B94D}" srcOrd="0" destOrd="0" presId="urn:microsoft.com/office/officeart/2018/2/layout/IconVerticalSolidList"/>
    <dgm:cxn modelId="{42B7B98E-2F3E-4CAA-8351-8F81BEBBC73D}" type="presParOf" srcId="{5345C35A-EA05-4D4D-8F2C-D1DCD8BAA816}" destId="{77B16F65-F15A-4A4A-A22F-1BAB723C6411}" srcOrd="1" destOrd="0" presId="urn:microsoft.com/office/officeart/2018/2/layout/IconVerticalSolidList"/>
    <dgm:cxn modelId="{1442FC42-7FD1-40E1-B8A6-AD9E42529A9E}" type="presParOf" srcId="{5345C35A-EA05-4D4D-8F2C-D1DCD8BAA816}" destId="{298ACCE5-6D28-4063-B5A6-0EEED5A9381F}" srcOrd="2" destOrd="0" presId="urn:microsoft.com/office/officeart/2018/2/layout/IconVerticalSolidList"/>
    <dgm:cxn modelId="{6876DB11-10DA-48F1-8ED3-1BA1137BE0FD}" type="presParOf" srcId="{5345C35A-EA05-4D4D-8F2C-D1DCD8BAA816}" destId="{6A723951-6250-4052-9281-5E3F19A59ED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D00B17-BDF2-4A87-891E-E93337448F1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B3B8136-14FD-4E75-A9D5-6E9C833AD1FA}">
      <dgm:prSet/>
      <dgm:spPr/>
      <dgm:t>
        <a:bodyPr/>
        <a:lstStyle/>
        <a:p>
          <a:r>
            <a:rPr lang="fr-FR"/>
            <a:t>Niveau planétaire</a:t>
          </a:r>
          <a:endParaRPr lang="en-US"/>
        </a:p>
      </dgm:t>
    </dgm:pt>
    <dgm:pt modelId="{DD8F53A9-D52D-412E-A0F4-6117978A6513}" type="parTrans" cxnId="{B71FA65C-5B14-46D2-8BD7-11A01AC7866E}">
      <dgm:prSet/>
      <dgm:spPr/>
      <dgm:t>
        <a:bodyPr/>
        <a:lstStyle/>
        <a:p>
          <a:endParaRPr lang="en-US"/>
        </a:p>
      </dgm:t>
    </dgm:pt>
    <dgm:pt modelId="{2706187F-9854-471F-B26C-4FE06F8E4D68}" type="sibTrans" cxnId="{B71FA65C-5B14-46D2-8BD7-11A01AC7866E}">
      <dgm:prSet/>
      <dgm:spPr/>
      <dgm:t>
        <a:bodyPr/>
        <a:lstStyle/>
        <a:p>
          <a:endParaRPr lang="en-US"/>
        </a:p>
      </dgm:t>
    </dgm:pt>
    <dgm:pt modelId="{734D7626-0B79-4108-A48C-D6944D2251E0}">
      <dgm:prSet/>
      <dgm:spPr/>
      <dgm:t>
        <a:bodyPr/>
        <a:lstStyle/>
        <a:p>
          <a:r>
            <a:rPr lang="fr-FR"/>
            <a:t>À petite échelle </a:t>
          </a:r>
          <a:endParaRPr lang="en-US"/>
        </a:p>
      </dgm:t>
    </dgm:pt>
    <dgm:pt modelId="{4ACE2E3E-23B2-41F0-84AD-8F572E2DC3CF}" type="parTrans" cxnId="{32733E74-24A6-49FC-AAC1-A9D3220100BB}">
      <dgm:prSet/>
      <dgm:spPr/>
      <dgm:t>
        <a:bodyPr/>
        <a:lstStyle/>
        <a:p>
          <a:endParaRPr lang="en-US"/>
        </a:p>
      </dgm:t>
    </dgm:pt>
    <dgm:pt modelId="{CE414C05-D093-4CC9-97FB-F8F9130F58E2}" type="sibTrans" cxnId="{32733E74-24A6-49FC-AAC1-A9D3220100BB}">
      <dgm:prSet/>
      <dgm:spPr/>
      <dgm:t>
        <a:bodyPr/>
        <a:lstStyle/>
        <a:p>
          <a:endParaRPr lang="en-US"/>
        </a:p>
      </dgm:t>
    </dgm:pt>
    <dgm:pt modelId="{98DD3C98-12F1-4D2A-A6DC-D08A40841A68}" type="pres">
      <dgm:prSet presAssocID="{97D00B17-BDF2-4A87-891E-E93337448F1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20C4A43-318B-4868-B0B0-0864978CEA04}" type="pres">
      <dgm:prSet presAssocID="{0B3B8136-14FD-4E75-A9D5-6E9C833AD1F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4B108EA-56FA-4209-887B-9A7ED622250E}" type="pres">
      <dgm:prSet presAssocID="{2706187F-9854-471F-B26C-4FE06F8E4D68}" presName="spacer" presStyleCnt="0"/>
      <dgm:spPr/>
    </dgm:pt>
    <dgm:pt modelId="{58F3B7EB-F18B-4DEE-A1BC-BCBBA7DB13A6}" type="pres">
      <dgm:prSet presAssocID="{734D7626-0B79-4108-A48C-D6944D2251E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8B17518-2329-4455-B23C-AFDDECD40B6F}" type="presOf" srcId="{734D7626-0B79-4108-A48C-D6944D2251E0}" destId="{58F3B7EB-F18B-4DEE-A1BC-BCBBA7DB13A6}" srcOrd="0" destOrd="0" presId="urn:microsoft.com/office/officeart/2005/8/layout/vList2"/>
    <dgm:cxn modelId="{21B638A6-AD92-4A81-88EF-23F602E92236}" type="presOf" srcId="{97D00B17-BDF2-4A87-891E-E93337448F14}" destId="{98DD3C98-12F1-4D2A-A6DC-D08A40841A68}" srcOrd="0" destOrd="0" presId="urn:microsoft.com/office/officeart/2005/8/layout/vList2"/>
    <dgm:cxn modelId="{B71FA65C-5B14-46D2-8BD7-11A01AC7866E}" srcId="{97D00B17-BDF2-4A87-891E-E93337448F14}" destId="{0B3B8136-14FD-4E75-A9D5-6E9C833AD1FA}" srcOrd="0" destOrd="0" parTransId="{DD8F53A9-D52D-412E-A0F4-6117978A6513}" sibTransId="{2706187F-9854-471F-B26C-4FE06F8E4D68}"/>
    <dgm:cxn modelId="{32733E74-24A6-49FC-AAC1-A9D3220100BB}" srcId="{97D00B17-BDF2-4A87-891E-E93337448F14}" destId="{734D7626-0B79-4108-A48C-D6944D2251E0}" srcOrd="1" destOrd="0" parTransId="{4ACE2E3E-23B2-41F0-84AD-8F572E2DC3CF}" sibTransId="{CE414C05-D093-4CC9-97FB-F8F9130F58E2}"/>
    <dgm:cxn modelId="{7235E0D2-E2F3-4BEE-A8E7-3C1D1D2F2137}" type="presOf" srcId="{0B3B8136-14FD-4E75-A9D5-6E9C833AD1FA}" destId="{220C4A43-318B-4868-B0B0-0864978CEA04}" srcOrd="0" destOrd="0" presId="urn:microsoft.com/office/officeart/2005/8/layout/vList2"/>
    <dgm:cxn modelId="{022BC3FC-6B47-4131-907F-F1A19149EB02}" type="presParOf" srcId="{98DD3C98-12F1-4D2A-A6DC-D08A40841A68}" destId="{220C4A43-318B-4868-B0B0-0864978CEA04}" srcOrd="0" destOrd="0" presId="urn:microsoft.com/office/officeart/2005/8/layout/vList2"/>
    <dgm:cxn modelId="{74992078-8A60-415B-A346-5A2407EFFF34}" type="presParOf" srcId="{98DD3C98-12F1-4D2A-A6DC-D08A40841A68}" destId="{B4B108EA-56FA-4209-887B-9A7ED622250E}" srcOrd="1" destOrd="0" presId="urn:microsoft.com/office/officeart/2005/8/layout/vList2"/>
    <dgm:cxn modelId="{A926627C-2AB4-40DE-9016-E2C0829023B1}" type="presParOf" srcId="{98DD3C98-12F1-4D2A-A6DC-D08A40841A68}" destId="{58F3B7EB-F18B-4DEE-A1BC-BCBBA7DB13A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AC64642-357C-4D85-998D-77E1EA357F5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8351EB93-3D19-4FE0-AD21-BF95966A7EE4}">
      <dgm:prSet/>
      <dgm:spPr/>
      <dgm:t>
        <a:bodyPr/>
        <a:lstStyle/>
        <a:p>
          <a:pPr>
            <a:defRPr cap="all"/>
          </a:pPr>
          <a:r>
            <a:rPr lang="fr-FR"/>
            <a:t>Monter des eaux</a:t>
          </a:r>
          <a:endParaRPr lang="en-US"/>
        </a:p>
      </dgm:t>
    </dgm:pt>
    <dgm:pt modelId="{0EB8C807-BCA0-486C-9A6C-0858A130770E}" type="parTrans" cxnId="{025C7593-BCAD-4F98-8698-E75050745257}">
      <dgm:prSet/>
      <dgm:spPr/>
      <dgm:t>
        <a:bodyPr/>
        <a:lstStyle/>
        <a:p>
          <a:endParaRPr lang="en-US"/>
        </a:p>
      </dgm:t>
    </dgm:pt>
    <dgm:pt modelId="{9671CC01-79D0-481B-9125-1945038D8BBA}" type="sibTrans" cxnId="{025C7593-BCAD-4F98-8698-E75050745257}">
      <dgm:prSet/>
      <dgm:spPr/>
      <dgm:t>
        <a:bodyPr/>
        <a:lstStyle/>
        <a:p>
          <a:endParaRPr lang="en-US"/>
        </a:p>
      </dgm:t>
    </dgm:pt>
    <dgm:pt modelId="{0ECA951C-C7FE-4048-B683-B2D25A24EFE9}">
      <dgm:prSet/>
      <dgm:spPr/>
      <dgm:t>
        <a:bodyPr/>
        <a:lstStyle/>
        <a:p>
          <a:pPr>
            <a:defRPr cap="all"/>
          </a:pPr>
          <a:r>
            <a:rPr lang="fr-FR"/>
            <a:t>Sécheresse </a:t>
          </a:r>
          <a:endParaRPr lang="en-US"/>
        </a:p>
      </dgm:t>
    </dgm:pt>
    <dgm:pt modelId="{149EF651-EB5E-4198-BE0E-CC55CF8FF4A9}" type="parTrans" cxnId="{BDE728C5-A9DD-473E-89BE-55685E85157D}">
      <dgm:prSet/>
      <dgm:spPr/>
      <dgm:t>
        <a:bodyPr/>
        <a:lstStyle/>
        <a:p>
          <a:endParaRPr lang="en-US"/>
        </a:p>
      </dgm:t>
    </dgm:pt>
    <dgm:pt modelId="{4E9E05EC-1A8B-4031-88B6-A462145317AE}" type="sibTrans" cxnId="{BDE728C5-A9DD-473E-89BE-55685E85157D}">
      <dgm:prSet/>
      <dgm:spPr/>
      <dgm:t>
        <a:bodyPr/>
        <a:lstStyle/>
        <a:p>
          <a:endParaRPr lang="en-US"/>
        </a:p>
      </dgm:t>
    </dgm:pt>
    <dgm:pt modelId="{F2999DB8-0B84-4F1E-8681-4A31CA6E7FE7}">
      <dgm:prSet/>
      <dgm:spPr/>
      <dgm:t>
        <a:bodyPr/>
        <a:lstStyle/>
        <a:p>
          <a:pPr>
            <a:defRPr cap="all"/>
          </a:pPr>
          <a:r>
            <a:rPr lang="fr-FR"/>
            <a:t>Déréglément climatique</a:t>
          </a:r>
          <a:endParaRPr lang="en-US"/>
        </a:p>
      </dgm:t>
    </dgm:pt>
    <dgm:pt modelId="{6480C5DA-66DE-49C6-9EB0-27317718342B}" type="parTrans" cxnId="{FEA7F668-0C4E-430D-8201-1BE351D9B2CA}">
      <dgm:prSet/>
      <dgm:spPr/>
      <dgm:t>
        <a:bodyPr/>
        <a:lstStyle/>
        <a:p>
          <a:endParaRPr lang="en-US"/>
        </a:p>
      </dgm:t>
    </dgm:pt>
    <dgm:pt modelId="{E48F1FB2-22D6-402B-A95A-CE82CD075412}" type="sibTrans" cxnId="{FEA7F668-0C4E-430D-8201-1BE351D9B2CA}">
      <dgm:prSet/>
      <dgm:spPr/>
      <dgm:t>
        <a:bodyPr/>
        <a:lstStyle/>
        <a:p>
          <a:endParaRPr lang="en-US"/>
        </a:p>
      </dgm:t>
    </dgm:pt>
    <dgm:pt modelId="{D45760D8-2FBA-41FC-9714-D0DF5A178B6D}">
      <dgm:prSet/>
      <dgm:spPr/>
      <dgm:t>
        <a:bodyPr/>
        <a:lstStyle/>
        <a:p>
          <a:pPr>
            <a:defRPr cap="all"/>
          </a:pPr>
          <a:r>
            <a:rPr lang="fr-FR"/>
            <a:t>Fonte des glacier </a:t>
          </a:r>
          <a:endParaRPr lang="en-US"/>
        </a:p>
      </dgm:t>
    </dgm:pt>
    <dgm:pt modelId="{F1DF8CE1-9391-49F0-AB11-DE5EB36BE000}" type="parTrans" cxnId="{0BCB6CDD-56B2-4C31-BEFA-B2A7944B271B}">
      <dgm:prSet/>
      <dgm:spPr/>
      <dgm:t>
        <a:bodyPr/>
        <a:lstStyle/>
        <a:p>
          <a:endParaRPr lang="en-US"/>
        </a:p>
      </dgm:t>
    </dgm:pt>
    <dgm:pt modelId="{63E19EC6-7A06-4590-9C3E-864257E69805}" type="sibTrans" cxnId="{0BCB6CDD-56B2-4C31-BEFA-B2A7944B271B}">
      <dgm:prSet/>
      <dgm:spPr/>
      <dgm:t>
        <a:bodyPr/>
        <a:lstStyle/>
        <a:p>
          <a:endParaRPr lang="en-US"/>
        </a:p>
      </dgm:t>
    </dgm:pt>
    <dgm:pt modelId="{35996B1E-6AC7-401E-AB13-B7A4EC0E4755}" type="pres">
      <dgm:prSet presAssocID="{AAC64642-357C-4D85-998D-77E1EA357F5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58E01CE-897E-4302-90D9-D7977E7A08CD}" type="pres">
      <dgm:prSet presAssocID="{8351EB93-3D19-4FE0-AD21-BF95966A7EE4}" presName="compNode" presStyleCnt="0"/>
      <dgm:spPr/>
    </dgm:pt>
    <dgm:pt modelId="{19421620-57D4-4C3F-9FCE-C19EBF04B829}" type="pres">
      <dgm:prSet presAssocID="{8351EB93-3D19-4FE0-AD21-BF95966A7EE4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B9D7362-AE38-4899-BB62-740099956281}" type="pres">
      <dgm:prSet presAssocID="{8351EB93-3D19-4FE0-AD21-BF95966A7EE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Canyon scene"/>
        </a:ext>
      </dgm:extLst>
    </dgm:pt>
    <dgm:pt modelId="{271503A0-24CE-41E9-B947-EB545E86B78D}" type="pres">
      <dgm:prSet presAssocID="{8351EB93-3D19-4FE0-AD21-BF95966A7EE4}" presName="spaceRect" presStyleCnt="0"/>
      <dgm:spPr/>
    </dgm:pt>
    <dgm:pt modelId="{20E79A51-2CFF-441F-AC0D-A8E374F7CB3A}" type="pres">
      <dgm:prSet presAssocID="{8351EB93-3D19-4FE0-AD21-BF95966A7EE4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2D3C0F4E-A321-4E06-AA9B-5F42D38BFCD1}" type="pres">
      <dgm:prSet presAssocID="{9671CC01-79D0-481B-9125-1945038D8BBA}" presName="sibTrans" presStyleCnt="0"/>
      <dgm:spPr/>
    </dgm:pt>
    <dgm:pt modelId="{CC9E7F57-CA86-433B-84BD-89E37C41EF33}" type="pres">
      <dgm:prSet presAssocID="{0ECA951C-C7FE-4048-B683-B2D25A24EFE9}" presName="compNode" presStyleCnt="0"/>
      <dgm:spPr/>
    </dgm:pt>
    <dgm:pt modelId="{392E2C3B-67E7-4143-B445-5AB820CCCE99}" type="pres">
      <dgm:prSet presAssocID="{0ECA951C-C7FE-4048-B683-B2D25A24EFE9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0850888-B965-438A-8831-557E6D3F9FB3}" type="pres">
      <dgm:prSet presAssocID="{0ECA951C-C7FE-4048-B683-B2D25A24EFE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Plante"/>
        </a:ext>
      </dgm:extLst>
    </dgm:pt>
    <dgm:pt modelId="{B1C03D59-E8AA-47C4-8A59-FB732F2EDC30}" type="pres">
      <dgm:prSet presAssocID="{0ECA951C-C7FE-4048-B683-B2D25A24EFE9}" presName="spaceRect" presStyleCnt="0"/>
      <dgm:spPr/>
    </dgm:pt>
    <dgm:pt modelId="{6B358A7D-E3E9-45F4-9345-AD035F4235B4}" type="pres">
      <dgm:prSet presAssocID="{0ECA951C-C7FE-4048-B683-B2D25A24EFE9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B3259AAB-3448-4498-8F92-0C079B6008D6}" type="pres">
      <dgm:prSet presAssocID="{4E9E05EC-1A8B-4031-88B6-A462145317AE}" presName="sibTrans" presStyleCnt="0"/>
      <dgm:spPr/>
    </dgm:pt>
    <dgm:pt modelId="{67F7F026-5FE3-4F6F-917B-99776A034787}" type="pres">
      <dgm:prSet presAssocID="{F2999DB8-0B84-4F1E-8681-4A31CA6E7FE7}" presName="compNode" presStyleCnt="0"/>
      <dgm:spPr/>
    </dgm:pt>
    <dgm:pt modelId="{A032F0D4-3F95-4213-B2BB-CAC181F1BC36}" type="pres">
      <dgm:prSet presAssocID="{F2999DB8-0B84-4F1E-8681-4A31CA6E7FE7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1F94521-29C1-46BC-A437-03029A246F4E}" type="pres">
      <dgm:prSet presAssocID="{F2999DB8-0B84-4F1E-8681-4A31CA6E7FE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Coche"/>
        </a:ext>
      </dgm:extLst>
    </dgm:pt>
    <dgm:pt modelId="{EBA754B6-40C6-4C4F-A2E2-ADCDC8656A07}" type="pres">
      <dgm:prSet presAssocID="{F2999DB8-0B84-4F1E-8681-4A31CA6E7FE7}" presName="spaceRect" presStyleCnt="0"/>
      <dgm:spPr/>
    </dgm:pt>
    <dgm:pt modelId="{168E5035-EFE4-4795-BB6E-E7581EB1E3D1}" type="pres">
      <dgm:prSet presAssocID="{F2999DB8-0B84-4F1E-8681-4A31CA6E7FE7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BB568238-E41F-4668-B290-96792056EE2C}" type="pres">
      <dgm:prSet presAssocID="{E48F1FB2-22D6-402B-A95A-CE82CD075412}" presName="sibTrans" presStyleCnt="0"/>
      <dgm:spPr/>
    </dgm:pt>
    <dgm:pt modelId="{04D6D91E-8141-4728-B6C9-0C961C186522}" type="pres">
      <dgm:prSet presAssocID="{D45760D8-2FBA-41FC-9714-D0DF5A178B6D}" presName="compNode" presStyleCnt="0"/>
      <dgm:spPr/>
    </dgm:pt>
    <dgm:pt modelId="{DC7ABBEB-EA9F-434B-A31D-2F93ED4BD011}" type="pres">
      <dgm:prSet presAssocID="{D45760D8-2FBA-41FC-9714-D0DF5A178B6D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ECB9B5A-C375-41A0-AB2E-0A73A99F964C}" type="pres">
      <dgm:prSet presAssocID="{D45760D8-2FBA-41FC-9714-D0DF5A178B6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Flocon de neige"/>
        </a:ext>
      </dgm:extLst>
    </dgm:pt>
    <dgm:pt modelId="{1BCEC10E-5373-455F-85E6-5D59FEAB54FE}" type="pres">
      <dgm:prSet presAssocID="{D45760D8-2FBA-41FC-9714-D0DF5A178B6D}" presName="spaceRect" presStyleCnt="0"/>
      <dgm:spPr/>
    </dgm:pt>
    <dgm:pt modelId="{BBB1E139-8CA9-4281-9291-69E689A88EAA}" type="pres">
      <dgm:prSet presAssocID="{D45760D8-2FBA-41FC-9714-D0DF5A178B6D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C859F7C-3917-481E-8BF2-C906A8CDA543}" type="presOf" srcId="{F2999DB8-0B84-4F1E-8681-4A31CA6E7FE7}" destId="{168E5035-EFE4-4795-BB6E-E7581EB1E3D1}" srcOrd="0" destOrd="0" presId="urn:microsoft.com/office/officeart/2018/5/layout/IconLeafLabelList"/>
    <dgm:cxn modelId="{A134B62C-963B-4874-A64B-FA34BAEB4929}" type="presOf" srcId="{AAC64642-357C-4D85-998D-77E1EA357F52}" destId="{35996B1E-6AC7-401E-AB13-B7A4EC0E4755}" srcOrd="0" destOrd="0" presId="urn:microsoft.com/office/officeart/2018/5/layout/IconLeafLabelList"/>
    <dgm:cxn modelId="{0BCB6CDD-56B2-4C31-BEFA-B2A7944B271B}" srcId="{AAC64642-357C-4D85-998D-77E1EA357F52}" destId="{D45760D8-2FBA-41FC-9714-D0DF5A178B6D}" srcOrd="3" destOrd="0" parTransId="{F1DF8CE1-9391-49F0-AB11-DE5EB36BE000}" sibTransId="{63E19EC6-7A06-4590-9C3E-864257E69805}"/>
    <dgm:cxn modelId="{1156727C-2508-4044-995B-F672441BCB56}" type="presOf" srcId="{D45760D8-2FBA-41FC-9714-D0DF5A178B6D}" destId="{BBB1E139-8CA9-4281-9291-69E689A88EAA}" srcOrd="0" destOrd="0" presId="urn:microsoft.com/office/officeart/2018/5/layout/IconLeafLabelList"/>
    <dgm:cxn modelId="{025C7593-BCAD-4F98-8698-E75050745257}" srcId="{AAC64642-357C-4D85-998D-77E1EA357F52}" destId="{8351EB93-3D19-4FE0-AD21-BF95966A7EE4}" srcOrd="0" destOrd="0" parTransId="{0EB8C807-BCA0-486C-9A6C-0858A130770E}" sibTransId="{9671CC01-79D0-481B-9125-1945038D8BBA}"/>
    <dgm:cxn modelId="{D01751B2-9DF8-4893-88C6-7F35DFC1D7EA}" type="presOf" srcId="{0ECA951C-C7FE-4048-B683-B2D25A24EFE9}" destId="{6B358A7D-E3E9-45F4-9345-AD035F4235B4}" srcOrd="0" destOrd="0" presId="urn:microsoft.com/office/officeart/2018/5/layout/IconLeafLabelList"/>
    <dgm:cxn modelId="{BDE728C5-A9DD-473E-89BE-55685E85157D}" srcId="{AAC64642-357C-4D85-998D-77E1EA357F52}" destId="{0ECA951C-C7FE-4048-B683-B2D25A24EFE9}" srcOrd="1" destOrd="0" parTransId="{149EF651-EB5E-4198-BE0E-CC55CF8FF4A9}" sibTransId="{4E9E05EC-1A8B-4031-88B6-A462145317AE}"/>
    <dgm:cxn modelId="{EE9012B8-102D-479C-A766-3EE0FBED6353}" type="presOf" srcId="{8351EB93-3D19-4FE0-AD21-BF95966A7EE4}" destId="{20E79A51-2CFF-441F-AC0D-A8E374F7CB3A}" srcOrd="0" destOrd="0" presId="urn:microsoft.com/office/officeart/2018/5/layout/IconLeafLabelList"/>
    <dgm:cxn modelId="{FEA7F668-0C4E-430D-8201-1BE351D9B2CA}" srcId="{AAC64642-357C-4D85-998D-77E1EA357F52}" destId="{F2999DB8-0B84-4F1E-8681-4A31CA6E7FE7}" srcOrd="2" destOrd="0" parTransId="{6480C5DA-66DE-49C6-9EB0-27317718342B}" sibTransId="{E48F1FB2-22D6-402B-A95A-CE82CD075412}"/>
    <dgm:cxn modelId="{32C056A6-7FBE-47E3-9B74-022387BB7302}" type="presParOf" srcId="{35996B1E-6AC7-401E-AB13-B7A4EC0E4755}" destId="{558E01CE-897E-4302-90D9-D7977E7A08CD}" srcOrd="0" destOrd="0" presId="urn:microsoft.com/office/officeart/2018/5/layout/IconLeafLabelList"/>
    <dgm:cxn modelId="{2C6F9E44-1BFD-42F5-85D9-1B66CAA19390}" type="presParOf" srcId="{558E01CE-897E-4302-90D9-D7977E7A08CD}" destId="{19421620-57D4-4C3F-9FCE-C19EBF04B829}" srcOrd="0" destOrd="0" presId="urn:microsoft.com/office/officeart/2018/5/layout/IconLeafLabelList"/>
    <dgm:cxn modelId="{B7A9F079-1F5B-4139-8F73-A3D7515EE05E}" type="presParOf" srcId="{558E01CE-897E-4302-90D9-D7977E7A08CD}" destId="{1B9D7362-AE38-4899-BB62-740099956281}" srcOrd="1" destOrd="0" presId="urn:microsoft.com/office/officeart/2018/5/layout/IconLeafLabelList"/>
    <dgm:cxn modelId="{3252EAB6-B4EE-4268-A07D-9E05F349A5A7}" type="presParOf" srcId="{558E01CE-897E-4302-90D9-D7977E7A08CD}" destId="{271503A0-24CE-41E9-B947-EB545E86B78D}" srcOrd="2" destOrd="0" presId="urn:microsoft.com/office/officeart/2018/5/layout/IconLeafLabelList"/>
    <dgm:cxn modelId="{5ED481D0-BB0A-40B8-85E1-A966323BAD75}" type="presParOf" srcId="{558E01CE-897E-4302-90D9-D7977E7A08CD}" destId="{20E79A51-2CFF-441F-AC0D-A8E374F7CB3A}" srcOrd="3" destOrd="0" presId="urn:microsoft.com/office/officeart/2018/5/layout/IconLeafLabelList"/>
    <dgm:cxn modelId="{C04304FB-75FB-4E6B-A786-2C6D06586C42}" type="presParOf" srcId="{35996B1E-6AC7-401E-AB13-B7A4EC0E4755}" destId="{2D3C0F4E-A321-4E06-AA9B-5F42D38BFCD1}" srcOrd="1" destOrd="0" presId="urn:microsoft.com/office/officeart/2018/5/layout/IconLeafLabelList"/>
    <dgm:cxn modelId="{325C30FB-BC68-4382-93F5-F5258B9F8409}" type="presParOf" srcId="{35996B1E-6AC7-401E-AB13-B7A4EC0E4755}" destId="{CC9E7F57-CA86-433B-84BD-89E37C41EF33}" srcOrd="2" destOrd="0" presId="urn:microsoft.com/office/officeart/2018/5/layout/IconLeafLabelList"/>
    <dgm:cxn modelId="{CDFFCC52-2FD3-495E-8C6D-B5F9AEFD619F}" type="presParOf" srcId="{CC9E7F57-CA86-433B-84BD-89E37C41EF33}" destId="{392E2C3B-67E7-4143-B445-5AB820CCCE99}" srcOrd="0" destOrd="0" presId="urn:microsoft.com/office/officeart/2018/5/layout/IconLeafLabelList"/>
    <dgm:cxn modelId="{6F709CDE-C8F0-4324-9E85-08BE345E37EC}" type="presParOf" srcId="{CC9E7F57-CA86-433B-84BD-89E37C41EF33}" destId="{70850888-B965-438A-8831-557E6D3F9FB3}" srcOrd="1" destOrd="0" presId="urn:microsoft.com/office/officeart/2018/5/layout/IconLeafLabelList"/>
    <dgm:cxn modelId="{BC9AA24A-424A-4C03-961F-884EAE7D804F}" type="presParOf" srcId="{CC9E7F57-CA86-433B-84BD-89E37C41EF33}" destId="{B1C03D59-E8AA-47C4-8A59-FB732F2EDC30}" srcOrd="2" destOrd="0" presId="urn:microsoft.com/office/officeart/2018/5/layout/IconLeafLabelList"/>
    <dgm:cxn modelId="{BE07B18A-75C3-4716-A63E-E8B7492F7001}" type="presParOf" srcId="{CC9E7F57-CA86-433B-84BD-89E37C41EF33}" destId="{6B358A7D-E3E9-45F4-9345-AD035F4235B4}" srcOrd="3" destOrd="0" presId="urn:microsoft.com/office/officeart/2018/5/layout/IconLeafLabelList"/>
    <dgm:cxn modelId="{3A7F7063-4169-489E-BA15-F37A34F873E7}" type="presParOf" srcId="{35996B1E-6AC7-401E-AB13-B7A4EC0E4755}" destId="{B3259AAB-3448-4498-8F92-0C079B6008D6}" srcOrd="3" destOrd="0" presId="urn:microsoft.com/office/officeart/2018/5/layout/IconLeafLabelList"/>
    <dgm:cxn modelId="{9467BAFA-C31D-42FD-8CAF-F959D2FE72C9}" type="presParOf" srcId="{35996B1E-6AC7-401E-AB13-B7A4EC0E4755}" destId="{67F7F026-5FE3-4F6F-917B-99776A034787}" srcOrd="4" destOrd="0" presId="urn:microsoft.com/office/officeart/2018/5/layout/IconLeafLabelList"/>
    <dgm:cxn modelId="{3F61A722-C0AD-4B6B-8AD0-67875FD66504}" type="presParOf" srcId="{67F7F026-5FE3-4F6F-917B-99776A034787}" destId="{A032F0D4-3F95-4213-B2BB-CAC181F1BC36}" srcOrd="0" destOrd="0" presId="urn:microsoft.com/office/officeart/2018/5/layout/IconLeafLabelList"/>
    <dgm:cxn modelId="{41890C80-B28B-4619-8DF3-FA43792548AE}" type="presParOf" srcId="{67F7F026-5FE3-4F6F-917B-99776A034787}" destId="{A1F94521-29C1-46BC-A437-03029A246F4E}" srcOrd="1" destOrd="0" presId="urn:microsoft.com/office/officeart/2018/5/layout/IconLeafLabelList"/>
    <dgm:cxn modelId="{F78962D5-67F8-4493-890A-E61236D1A419}" type="presParOf" srcId="{67F7F026-5FE3-4F6F-917B-99776A034787}" destId="{EBA754B6-40C6-4C4F-A2E2-ADCDC8656A07}" srcOrd="2" destOrd="0" presId="urn:microsoft.com/office/officeart/2018/5/layout/IconLeafLabelList"/>
    <dgm:cxn modelId="{780E15F8-66D6-4C9E-875A-EFA7E20571C8}" type="presParOf" srcId="{67F7F026-5FE3-4F6F-917B-99776A034787}" destId="{168E5035-EFE4-4795-BB6E-E7581EB1E3D1}" srcOrd="3" destOrd="0" presId="urn:microsoft.com/office/officeart/2018/5/layout/IconLeafLabelList"/>
    <dgm:cxn modelId="{50222A93-CA92-4808-9487-E0B18AB3BB38}" type="presParOf" srcId="{35996B1E-6AC7-401E-AB13-B7A4EC0E4755}" destId="{BB568238-E41F-4668-B290-96792056EE2C}" srcOrd="5" destOrd="0" presId="urn:microsoft.com/office/officeart/2018/5/layout/IconLeafLabelList"/>
    <dgm:cxn modelId="{D2C819FD-4961-450F-B8D4-6092E57CA80C}" type="presParOf" srcId="{35996B1E-6AC7-401E-AB13-B7A4EC0E4755}" destId="{04D6D91E-8141-4728-B6C9-0C961C186522}" srcOrd="6" destOrd="0" presId="urn:microsoft.com/office/officeart/2018/5/layout/IconLeafLabelList"/>
    <dgm:cxn modelId="{2AB86D86-1478-45BA-B713-C4B9C726EADA}" type="presParOf" srcId="{04D6D91E-8141-4728-B6C9-0C961C186522}" destId="{DC7ABBEB-EA9F-434B-A31D-2F93ED4BD011}" srcOrd="0" destOrd="0" presId="urn:microsoft.com/office/officeart/2018/5/layout/IconLeafLabelList"/>
    <dgm:cxn modelId="{5B46867B-1695-4BD0-8E35-E3D5F5B1FDA2}" type="presParOf" srcId="{04D6D91E-8141-4728-B6C9-0C961C186522}" destId="{CECB9B5A-C375-41A0-AB2E-0A73A99F964C}" srcOrd="1" destOrd="0" presId="urn:microsoft.com/office/officeart/2018/5/layout/IconLeafLabelList"/>
    <dgm:cxn modelId="{B4A74932-C2B6-4F41-A7E9-12925209AF9B}" type="presParOf" srcId="{04D6D91E-8141-4728-B6C9-0C961C186522}" destId="{1BCEC10E-5373-455F-85E6-5D59FEAB54FE}" srcOrd="2" destOrd="0" presId="urn:microsoft.com/office/officeart/2018/5/layout/IconLeafLabelList"/>
    <dgm:cxn modelId="{72BBDB82-E664-47AA-BB50-6425FFD18196}" type="presParOf" srcId="{04D6D91E-8141-4728-B6C9-0C961C186522}" destId="{BBB1E139-8CA9-4281-9291-69E689A88EA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F418427-1BC7-4D23-B1BB-AC3C0D1BF85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E66AEE0-BD65-480B-8A38-9DC2004CE8AF}">
      <dgm:prSet/>
      <dgm:spPr/>
      <dgm:t>
        <a:bodyPr/>
        <a:lstStyle/>
        <a:p>
          <a:r>
            <a:rPr lang="fr-FR"/>
            <a:t>Feu de forêt incontrôlable </a:t>
          </a:r>
          <a:endParaRPr lang="en-US"/>
        </a:p>
      </dgm:t>
    </dgm:pt>
    <dgm:pt modelId="{BED0A90D-E6C0-4CB6-A654-DFDC3A4C9F9D}" type="parTrans" cxnId="{6F3F8CCA-A93E-4E3A-9FB5-76AA9404D1B9}">
      <dgm:prSet/>
      <dgm:spPr/>
      <dgm:t>
        <a:bodyPr/>
        <a:lstStyle/>
        <a:p>
          <a:endParaRPr lang="en-US"/>
        </a:p>
      </dgm:t>
    </dgm:pt>
    <dgm:pt modelId="{8D5FC7DF-72BA-4B18-B6D8-173751614226}" type="sibTrans" cxnId="{6F3F8CCA-A93E-4E3A-9FB5-76AA9404D1B9}">
      <dgm:prSet/>
      <dgm:spPr/>
      <dgm:t>
        <a:bodyPr/>
        <a:lstStyle/>
        <a:p>
          <a:endParaRPr lang="en-US"/>
        </a:p>
      </dgm:t>
    </dgm:pt>
    <dgm:pt modelId="{C43F758A-452C-465B-A14A-EF6DF8358D87}">
      <dgm:prSet/>
      <dgm:spPr/>
      <dgm:t>
        <a:bodyPr/>
        <a:lstStyle/>
        <a:p>
          <a:r>
            <a:rPr lang="fr-FR"/>
            <a:t>Famine </a:t>
          </a:r>
          <a:endParaRPr lang="en-US"/>
        </a:p>
      </dgm:t>
    </dgm:pt>
    <dgm:pt modelId="{873256EB-9843-44E6-B15C-E3D6B021C2ED}" type="parTrans" cxnId="{FE6A8205-8068-46B5-9674-6712659CA133}">
      <dgm:prSet/>
      <dgm:spPr/>
      <dgm:t>
        <a:bodyPr/>
        <a:lstStyle/>
        <a:p>
          <a:endParaRPr lang="en-US"/>
        </a:p>
      </dgm:t>
    </dgm:pt>
    <dgm:pt modelId="{228D66A4-E151-4DBE-9B72-17D3250CB8FA}" type="sibTrans" cxnId="{FE6A8205-8068-46B5-9674-6712659CA133}">
      <dgm:prSet/>
      <dgm:spPr/>
      <dgm:t>
        <a:bodyPr/>
        <a:lstStyle/>
        <a:p>
          <a:endParaRPr lang="en-US"/>
        </a:p>
      </dgm:t>
    </dgm:pt>
    <dgm:pt modelId="{D107BDD5-DC58-4BD9-A630-C7F6A6E79EF4}">
      <dgm:prSet/>
      <dgm:spPr/>
      <dgm:t>
        <a:bodyPr/>
        <a:lstStyle/>
        <a:p>
          <a:r>
            <a:rPr lang="fr-FR"/>
            <a:t>Hausse/diminution température </a:t>
          </a:r>
          <a:endParaRPr lang="en-US"/>
        </a:p>
      </dgm:t>
    </dgm:pt>
    <dgm:pt modelId="{F91A9604-44F6-46CF-9CFF-7C75496659F8}" type="parTrans" cxnId="{ABC2B4AB-AE9C-49B4-BB8A-CC2E50BAAC0F}">
      <dgm:prSet/>
      <dgm:spPr/>
      <dgm:t>
        <a:bodyPr/>
        <a:lstStyle/>
        <a:p>
          <a:endParaRPr lang="en-US"/>
        </a:p>
      </dgm:t>
    </dgm:pt>
    <dgm:pt modelId="{3B64315F-DA5A-4F2E-BF9B-A2D4107ACA39}" type="sibTrans" cxnId="{ABC2B4AB-AE9C-49B4-BB8A-CC2E50BAAC0F}">
      <dgm:prSet/>
      <dgm:spPr/>
      <dgm:t>
        <a:bodyPr/>
        <a:lstStyle/>
        <a:p>
          <a:endParaRPr lang="en-US"/>
        </a:p>
      </dgm:t>
    </dgm:pt>
    <dgm:pt modelId="{7E8089FD-D999-4239-9121-6FE730C3DE6D}">
      <dgm:prSet/>
      <dgm:spPr/>
      <dgm:t>
        <a:bodyPr/>
        <a:lstStyle/>
        <a:p>
          <a:r>
            <a:rPr lang="fr-FR"/>
            <a:t>Déplacement de population</a:t>
          </a:r>
          <a:endParaRPr lang="en-US"/>
        </a:p>
      </dgm:t>
    </dgm:pt>
    <dgm:pt modelId="{F3A916E7-1DE5-4BE5-927B-26749107FE8A}" type="parTrans" cxnId="{01A8C15B-90B9-48D7-8887-E8434BC9D161}">
      <dgm:prSet/>
      <dgm:spPr/>
      <dgm:t>
        <a:bodyPr/>
        <a:lstStyle/>
        <a:p>
          <a:endParaRPr lang="en-US"/>
        </a:p>
      </dgm:t>
    </dgm:pt>
    <dgm:pt modelId="{E55DBFEC-7B86-4801-9C43-FED81090961C}" type="sibTrans" cxnId="{01A8C15B-90B9-48D7-8887-E8434BC9D161}">
      <dgm:prSet/>
      <dgm:spPr/>
      <dgm:t>
        <a:bodyPr/>
        <a:lstStyle/>
        <a:p>
          <a:endParaRPr lang="en-US"/>
        </a:p>
      </dgm:t>
    </dgm:pt>
    <dgm:pt modelId="{97A09538-2D79-47A1-8E07-0CF186A645CD}">
      <dgm:prSet/>
      <dgm:spPr/>
      <dgm:t>
        <a:bodyPr/>
        <a:lstStyle/>
        <a:p>
          <a:r>
            <a:rPr lang="fr-FR"/>
            <a:t>Disparition d’espèces </a:t>
          </a:r>
          <a:endParaRPr lang="en-US"/>
        </a:p>
      </dgm:t>
    </dgm:pt>
    <dgm:pt modelId="{6D844629-7139-47BD-9A50-E557B901C941}" type="parTrans" cxnId="{E6FC7A85-1E68-4917-808A-6DA28745045F}">
      <dgm:prSet/>
      <dgm:spPr/>
      <dgm:t>
        <a:bodyPr/>
        <a:lstStyle/>
        <a:p>
          <a:endParaRPr lang="en-US"/>
        </a:p>
      </dgm:t>
    </dgm:pt>
    <dgm:pt modelId="{B1BF1E1A-33B9-4005-8B06-3561FB23FBD8}" type="sibTrans" cxnId="{E6FC7A85-1E68-4917-808A-6DA28745045F}">
      <dgm:prSet/>
      <dgm:spPr/>
      <dgm:t>
        <a:bodyPr/>
        <a:lstStyle/>
        <a:p>
          <a:endParaRPr lang="en-US"/>
        </a:p>
      </dgm:t>
    </dgm:pt>
    <dgm:pt modelId="{0865B58F-11F5-499C-B6E2-0962ECE5294B}" type="pres">
      <dgm:prSet presAssocID="{CF418427-1BC7-4D23-B1BB-AC3C0D1BF85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1AB59A5-51D9-4B7F-B39B-A167B78393D5}" type="pres">
      <dgm:prSet presAssocID="{9E66AEE0-BD65-480B-8A38-9DC2004CE8AF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D5D27F-C092-498C-87CF-30C6ED64CFFE}" type="pres">
      <dgm:prSet presAssocID="{8D5FC7DF-72BA-4B18-B6D8-173751614226}" presName="spacer" presStyleCnt="0"/>
      <dgm:spPr/>
    </dgm:pt>
    <dgm:pt modelId="{9664F101-2F44-47C8-BB0A-A68D39ED5D3F}" type="pres">
      <dgm:prSet presAssocID="{C43F758A-452C-465B-A14A-EF6DF8358D87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FF611E6-67A2-447F-A976-4510560C144A}" type="pres">
      <dgm:prSet presAssocID="{228D66A4-E151-4DBE-9B72-17D3250CB8FA}" presName="spacer" presStyleCnt="0"/>
      <dgm:spPr/>
    </dgm:pt>
    <dgm:pt modelId="{D5B6CE88-1273-44E4-9AD9-FC99E52A743D}" type="pres">
      <dgm:prSet presAssocID="{D107BDD5-DC58-4BD9-A630-C7F6A6E79EF4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E659D6F-0EF3-47D7-A4DC-422441114127}" type="pres">
      <dgm:prSet presAssocID="{3B64315F-DA5A-4F2E-BF9B-A2D4107ACA39}" presName="spacer" presStyleCnt="0"/>
      <dgm:spPr/>
    </dgm:pt>
    <dgm:pt modelId="{619A6CBD-F1DD-41BC-BE35-7EE0AE0C7D9A}" type="pres">
      <dgm:prSet presAssocID="{7E8089FD-D999-4239-9121-6FE730C3DE6D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55CAAAC-2E8E-4690-B35B-0B4057A61D8D}" type="pres">
      <dgm:prSet presAssocID="{E55DBFEC-7B86-4801-9C43-FED81090961C}" presName="spacer" presStyleCnt="0"/>
      <dgm:spPr/>
    </dgm:pt>
    <dgm:pt modelId="{0A6D476B-1DAD-4FFB-B3AB-10FE97A29CA8}" type="pres">
      <dgm:prSet presAssocID="{97A09538-2D79-47A1-8E07-0CF186A645CD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BA10233-CB1E-474B-9A86-2EF97939A935}" type="presOf" srcId="{7E8089FD-D999-4239-9121-6FE730C3DE6D}" destId="{619A6CBD-F1DD-41BC-BE35-7EE0AE0C7D9A}" srcOrd="0" destOrd="0" presId="urn:microsoft.com/office/officeart/2005/8/layout/vList2"/>
    <dgm:cxn modelId="{6F3F8CCA-A93E-4E3A-9FB5-76AA9404D1B9}" srcId="{CF418427-1BC7-4D23-B1BB-AC3C0D1BF85A}" destId="{9E66AEE0-BD65-480B-8A38-9DC2004CE8AF}" srcOrd="0" destOrd="0" parTransId="{BED0A90D-E6C0-4CB6-A654-DFDC3A4C9F9D}" sibTransId="{8D5FC7DF-72BA-4B18-B6D8-173751614226}"/>
    <dgm:cxn modelId="{01A8C15B-90B9-48D7-8887-E8434BC9D161}" srcId="{CF418427-1BC7-4D23-B1BB-AC3C0D1BF85A}" destId="{7E8089FD-D999-4239-9121-6FE730C3DE6D}" srcOrd="3" destOrd="0" parTransId="{F3A916E7-1DE5-4BE5-927B-26749107FE8A}" sibTransId="{E55DBFEC-7B86-4801-9C43-FED81090961C}"/>
    <dgm:cxn modelId="{1A69AC46-4595-4A80-89C8-0CC154CC3472}" type="presOf" srcId="{97A09538-2D79-47A1-8E07-0CF186A645CD}" destId="{0A6D476B-1DAD-4FFB-B3AB-10FE97A29CA8}" srcOrd="0" destOrd="0" presId="urn:microsoft.com/office/officeart/2005/8/layout/vList2"/>
    <dgm:cxn modelId="{7132D4D5-5CD7-49CD-9C89-E4270FF13FB4}" type="presOf" srcId="{9E66AEE0-BD65-480B-8A38-9DC2004CE8AF}" destId="{91AB59A5-51D9-4B7F-B39B-A167B78393D5}" srcOrd="0" destOrd="0" presId="urn:microsoft.com/office/officeart/2005/8/layout/vList2"/>
    <dgm:cxn modelId="{779A61B0-709D-43BA-B606-AA95B3BB6721}" type="presOf" srcId="{D107BDD5-DC58-4BD9-A630-C7F6A6E79EF4}" destId="{D5B6CE88-1273-44E4-9AD9-FC99E52A743D}" srcOrd="0" destOrd="0" presId="urn:microsoft.com/office/officeart/2005/8/layout/vList2"/>
    <dgm:cxn modelId="{E6FC7A85-1E68-4917-808A-6DA28745045F}" srcId="{CF418427-1BC7-4D23-B1BB-AC3C0D1BF85A}" destId="{97A09538-2D79-47A1-8E07-0CF186A645CD}" srcOrd="4" destOrd="0" parTransId="{6D844629-7139-47BD-9A50-E557B901C941}" sibTransId="{B1BF1E1A-33B9-4005-8B06-3561FB23FBD8}"/>
    <dgm:cxn modelId="{ABC2B4AB-AE9C-49B4-BB8A-CC2E50BAAC0F}" srcId="{CF418427-1BC7-4D23-B1BB-AC3C0D1BF85A}" destId="{D107BDD5-DC58-4BD9-A630-C7F6A6E79EF4}" srcOrd="2" destOrd="0" parTransId="{F91A9604-44F6-46CF-9CFF-7C75496659F8}" sibTransId="{3B64315F-DA5A-4F2E-BF9B-A2D4107ACA39}"/>
    <dgm:cxn modelId="{FE6A8205-8068-46B5-9674-6712659CA133}" srcId="{CF418427-1BC7-4D23-B1BB-AC3C0D1BF85A}" destId="{C43F758A-452C-465B-A14A-EF6DF8358D87}" srcOrd="1" destOrd="0" parTransId="{873256EB-9843-44E6-B15C-E3D6B021C2ED}" sibTransId="{228D66A4-E151-4DBE-9B72-17D3250CB8FA}"/>
    <dgm:cxn modelId="{0A324F90-A1BC-4E2A-A172-5EAF2DD53CD9}" type="presOf" srcId="{C43F758A-452C-465B-A14A-EF6DF8358D87}" destId="{9664F101-2F44-47C8-BB0A-A68D39ED5D3F}" srcOrd="0" destOrd="0" presId="urn:microsoft.com/office/officeart/2005/8/layout/vList2"/>
    <dgm:cxn modelId="{7429A492-E0D4-4F30-AEE4-C2BB53CC174F}" type="presOf" srcId="{CF418427-1BC7-4D23-B1BB-AC3C0D1BF85A}" destId="{0865B58F-11F5-499C-B6E2-0962ECE5294B}" srcOrd="0" destOrd="0" presId="urn:microsoft.com/office/officeart/2005/8/layout/vList2"/>
    <dgm:cxn modelId="{A8760238-5E1B-4244-A191-47A498C52CA5}" type="presParOf" srcId="{0865B58F-11F5-499C-B6E2-0962ECE5294B}" destId="{91AB59A5-51D9-4B7F-B39B-A167B78393D5}" srcOrd="0" destOrd="0" presId="urn:microsoft.com/office/officeart/2005/8/layout/vList2"/>
    <dgm:cxn modelId="{058EEB02-3B9A-4CBF-9336-C8C37FD591E6}" type="presParOf" srcId="{0865B58F-11F5-499C-B6E2-0962ECE5294B}" destId="{6CD5D27F-C092-498C-87CF-30C6ED64CFFE}" srcOrd="1" destOrd="0" presId="urn:microsoft.com/office/officeart/2005/8/layout/vList2"/>
    <dgm:cxn modelId="{A93BB1DF-9862-43FD-BB2F-5247D66FAE2E}" type="presParOf" srcId="{0865B58F-11F5-499C-B6E2-0962ECE5294B}" destId="{9664F101-2F44-47C8-BB0A-A68D39ED5D3F}" srcOrd="2" destOrd="0" presId="urn:microsoft.com/office/officeart/2005/8/layout/vList2"/>
    <dgm:cxn modelId="{C8BBEFCB-5010-4963-BDD6-83237719AA85}" type="presParOf" srcId="{0865B58F-11F5-499C-B6E2-0962ECE5294B}" destId="{4FF611E6-67A2-447F-A976-4510560C144A}" srcOrd="3" destOrd="0" presId="urn:microsoft.com/office/officeart/2005/8/layout/vList2"/>
    <dgm:cxn modelId="{871E5887-60F4-49A8-BA2A-DE0F62892FAC}" type="presParOf" srcId="{0865B58F-11F5-499C-B6E2-0962ECE5294B}" destId="{D5B6CE88-1273-44E4-9AD9-FC99E52A743D}" srcOrd="4" destOrd="0" presId="urn:microsoft.com/office/officeart/2005/8/layout/vList2"/>
    <dgm:cxn modelId="{56A11933-318F-4D2D-8220-230540930998}" type="presParOf" srcId="{0865B58F-11F5-499C-B6E2-0962ECE5294B}" destId="{2E659D6F-0EF3-47D7-A4DC-422441114127}" srcOrd="5" destOrd="0" presId="urn:microsoft.com/office/officeart/2005/8/layout/vList2"/>
    <dgm:cxn modelId="{ADCE2672-6E3A-43A3-8935-5456F52A2FEB}" type="presParOf" srcId="{0865B58F-11F5-499C-B6E2-0962ECE5294B}" destId="{619A6CBD-F1DD-41BC-BE35-7EE0AE0C7D9A}" srcOrd="6" destOrd="0" presId="urn:microsoft.com/office/officeart/2005/8/layout/vList2"/>
    <dgm:cxn modelId="{28E4FF4D-4912-4761-9E7E-1BDADA2AE36F}" type="presParOf" srcId="{0865B58F-11F5-499C-B6E2-0962ECE5294B}" destId="{855CAAAC-2E8E-4690-B35B-0B4057A61D8D}" srcOrd="7" destOrd="0" presId="urn:microsoft.com/office/officeart/2005/8/layout/vList2"/>
    <dgm:cxn modelId="{29B524B7-253D-4653-B8FE-9D814BDEB078}" type="presParOf" srcId="{0865B58F-11F5-499C-B6E2-0962ECE5294B}" destId="{0A6D476B-1DAD-4FFB-B3AB-10FE97A29CA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4444039-A3A9-49F8-8B10-32D9592420D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9C71F2B-F2EA-4966-A6E8-E60BB9D0365D}">
      <dgm:prSet/>
      <dgm:spPr/>
      <dgm:t>
        <a:bodyPr/>
        <a:lstStyle/>
        <a:p>
          <a:r>
            <a:rPr lang="fr-FR"/>
            <a:t>A L’échelle mondiale</a:t>
          </a:r>
          <a:endParaRPr lang="en-US"/>
        </a:p>
      </dgm:t>
    </dgm:pt>
    <dgm:pt modelId="{177AEBE5-0CA8-4860-9F1C-D7344B6A1B99}" type="parTrans" cxnId="{F083CACA-0250-4CDC-B266-05C2B51D17E3}">
      <dgm:prSet/>
      <dgm:spPr/>
      <dgm:t>
        <a:bodyPr/>
        <a:lstStyle/>
        <a:p>
          <a:endParaRPr lang="en-US"/>
        </a:p>
      </dgm:t>
    </dgm:pt>
    <dgm:pt modelId="{06F5B017-450E-4F68-98EE-C8A0EE80D846}" type="sibTrans" cxnId="{F083CACA-0250-4CDC-B266-05C2B51D17E3}">
      <dgm:prSet/>
      <dgm:spPr/>
      <dgm:t>
        <a:bodyPr/>
        <a:lstStyle/>
        <a:p>
          <a:endParaRPr lang="en-US"/>
        </a:p>
      </dgm:t>
    </dgm:pt>
    <dgm:pt modelId="{1E01CC8D-02FC-425A-8B67-1415DE82383D}">
      <dgm:prSet/>
      <dgm:spPr/>
      <dgm:t>
        <a:bodyPr/>
        <a:lstStyle/>
        <a:p>
          <a:r>
            <a:rPr lang="fr-FR"/>
            <a:t>Problème des ces  solutions</a:t>
          </a:r>
          <a:endParaRPr lang="en-US"/>
        </a:p>
      </dgm:t>
    </dgm:pt>
    <dgm:pt modelId="{9661B678-7718-4A7F-9E5A-D0AC9D881C60}" type="parTrans" cxnId="{CF1A7130-266A-466F-A8F4-D3D6D89C18F9}">
      <dgm:prSet/>
      <dgm:spPr/>
      <dgm:t>
        <a:bodyPr/>
        <a:lstStyle/>
        <a:p>
          <a:endParaRPr lang="en-US"/>
        </a:p>
      </dgm:t>
    </dgm:pt>
    <dgm:pt modelId="{D397CF95-DE5B-453C-A549-28787DF8007F}" type="sibTrans" cxnId="{CF1A7130-266A-466F-A8F4-D3D6D89C18F9}">
      <dgm:prSet/>
      <dgm:spPr/>
      <dgm:t>
        <a:bodyPr/>
        <a:lstStyle/>
        <a:p>
          <a:endParaRPr lang="en-US"/>
        </a:p>
      </dgm:t>
    </dgm:pt>
    <dgm:pt modelId="{77111A9C-9387-4C63-804E-751BA724104D}" type="pres">
      <dgm:prSet presAssocID="{94444039-A3A9-49F8-8B10-32D9592420D9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E768A75-5601-4D5E-9A5D-C2682AAA1C86}" type="pres">
      <dgm:prSet presAssocID="{79C71F2B-F2EA-4966-A6E8-E60BB9D0365D}" presName="compNode" presStyleCnt="0"/>
      <dgm:spPr/>
    </dgm:pt>
    <dgm:pt modelId="{BDAAF326-A94E-4C62-9D79-3DDCA5B5E604}" type="pres">
      <dgm:prSet presAssocID="{79C71F2B-F2EA-4966-A6E8-E60BB9D0365D}" presName="bgRect" presStyleLbl="bgShp" presStyleIdx="0" presStyleCnt="2"/>
      <dgm:spPr/>
    </dgm:pt>
    <dgm:pt modelId="{5724B2CD-CC6E-4BBC-8CB0-280DE2F1DBE3}" type="pres">
      <dgm:prSet presAssocID="{79C71F2B-F2EA-4966-A6E8-E60BB9D0365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Earth Globe Americas"/>
        </a:ext>
      </dgm:extLst>
    </dgm:pt>
    <dgm:pt modelId="{0E721EC7-F555-4081-966A-5789EFCA1199}" type="pres">
      <dgm:prSet presAssocID="{79C71F2B-F2EA-4966-A6E8-E60BB9D0365D}" presName="spaceRect" presStyleCnt="0"/>
      <dgm:spPr/>
    </dgm:pt>
    <dgm:pt modelId="{F948F5FA-AB78-47CC-9699-281C373DE41D}" type="pres">
      <dgm:prSet presAssocID="{79C71F2B-F2EA-4966-A6E8-E60BB9D0365D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20079087-A4FF-44FC-A8D6-05E188EFBCA2}" type="pres">
      <dgm:prSet presAssocID="{06F5B017-450E-4F68-98EE-C8A0EE80D846}" presName="sibTrans" presStyleCnt="0"/>
      <dgm:spPr/>
    </dgm:pt>
    <dgm:pt modelId="{F9780986-2644-40DB-916F-7765BAF7DD61}" type="pres">
      <dgm:prSet presAssocID="{1E01CC8D-02FC-425A-8B67-1415DE82383D}" presName="compNode" presStyleCnt="0"/>
      <dgm:spPr/>
    </dgm:pt>
    <dgm:pt modelId="{54348730-473B-4982-B62A-6795FDED2314}" type="pres">
      <dgm:prSet presAssocID="{1E01CC8D-02FC-425A-8B67-1415DE82383D}" presName="bgRect" presStyleLbl="bgShp" presStyleIdx="1" presStyleCnt="2"/>
      <dgm:spPr/>
    </dgm:pt>
    <dgm:pt modelId="{6E466F17-81AB-4B7A-8C68-32CD28662E3A}" type="pres">
      <dgm:prSet presAssocID="{1E01CC8D-02FC-425A-8B67-1415DE82383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Coche"/>
        </a:ext>
      </dgm:extLst>
    </dgm:pt>
    <dgm:pt modelId="{B323A9FF-5B74-493F-B957-B9ED5F98D299}" type="pres">
      <dgm:prSet presAssocID="{1E01CC8D-02FC-425A-8B67-1415DE82383D}" presName="spaceRect" presStyleCnt="0"/>
      <dgm:spPr/>
    </dgm:pt>
    <dgm:pt modelId="{FF4C0675-F0A0-45C4-8B69-E33F5F6C90D6}" type="pres">
      <dgm:prSet presAssocID="{1E01CC8D-02FC-425A-8B67-1415DE82383D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</dgm:ptLst>
  <dgm:cxnLst>
    <dgm:cxn modelId="{CF1A7130-266A-466F-A8F4-D3D6D89C18F9}" srcId="{94444039-A3A9-49F8-8B10-32D9592420D9}" destId="{1E01CC8D-02FC-425A-8B67-1415DE82383D}" srcOrd="1" destOrd="0" parTransId="{9661B678-7718-4A7F-9E5A-D0AC9D881C60}" sibTransId="{D397CF95-DE5B-453C-A549-28787DF8007F}"/>
    <dgm:cxn modelId="{EFA9A14D-93C6-4127-93FA-ABEC7EF2FD8E}" type="presOf" srcId="{79C71F2B-F2EA-4966-A6E8-E60BB9D0365D}" destId="{F948F5FA-AB78-47CC-9699-281C373DE41D}" srcOrd="0" destOrd="0" presId="urn:microsoft.com/office/officeart/2018/2/layout/IconVerticalSolidList"/>
    <dgm:cxn modelId="{F083CACA-0250-4CDC-B266-05C2B51D17E3}" srcId="{94444039-A3A9-49F8-8B10-32D9592420D9}" destId="{79C71F2B-F2EA-4966-A6E8-E60BB9D0365D}" srcOrd="0" destOrd="0" parTransId="{177AEBE5-0CA8-4860-9F1C-D7344B6A1B99}" sibTransId="{06F5B017-450E-4F68-98EE-C8A0EE80D846}"/>
    <dgm:cxn modelId="{3BFA8D1D-9642-4100-8FA5-91A0626125FF}" type="presOf" srcId="{1E01CC8D-02FC-425A-8B67-1415DE82383D}" destId="{FF4C0675-F0A0-45C4-8B69-E33F5F6C90D6}" srcOrd="0" destOrd="0" presId="urn:microsoft.com/office/officeart/2018/2/layout/IconVerticalSolidList"/>
    <dgm:cxn modelId="{D206161C-2B0D-49E0-969A-787EDCA703D1}" type="presOf" srcId="{94444039-A3A9-49F8-8B10-32D9592420D9}" destId="{77111A9C-9387-4C63-804E-751BA724104D}" srcOrd="0" destOrd="0" presId="urn:microsoft.com/office/officeart/2018/2/layout/IconVerticalSolidList"/>
    <dgm:cxn modelId="{FC653440-5678-4087-899A-DF5D1B79D39B}" type="presParOf" srcId="{77111A9C-9387-4C63-804E-751BA724104D}" destId="{BE768A75-5601-4D5E-9A5D-C2682AAA1C86}" srcOrd="0" destOrd="0" presId="urn:microsoft.com/office/officeart/2018/2/layout/IconVerticalSolidList"/>
    <dgm:cxn modelId="{1728C2AF-FF36-4722-9BFC-039D82128283}" type="presParOf" srcId="{BE768A75-5601-4D5E-9A5D-C2682AAA1C86}" destId="{BDAAF326-A94E-4C62-9D79-3DDCA5B5E604}" srcOrd="0" destOrd="0" presId="urn:microsoft.com/office/officeart/2018/2/layout/IconVerticalSolidList"/>
    <dgm:cxn modelId="{054A015F-6FA5-4E7E-9D67-75C2BC04EBB9}" type="presParOf" srcId="{BE768A75-5601-4D5E-9A5D-C2682AAA1C86}" destId="{5724B2CD-CC6E-4BBC-8CB0-280DE2F1DBE3}" srcOrd="1" destOrd="0" presId="urn:microsoft.com/office/officeart/2018/2/layout/IconVerticalSolidList"/>
    <dgm:cxn modelId="{13BC8211-E3E2-4339-957A-63ED5E45B665}" type="presParOf" srcId="{BE768A75-5601-4D5E-9A5D-C2682AAA1C86}" destId="{0E721EC7-F555-4081-966A-5789EFCA1199}" srcOrd="2" destOrd="0" presId="urn:microsoft.com/office/officeart/2018/2/layout/IconVerticalSolidList"/>
    <dgm:cxn modelId="{9BE6D1B9-9724-4906-9590-6389A783879C}" type="presParOf" srcId="{BE768A75-5601-4D5E-9A5D-C2682AAA1C86}" destId="{F948F5FA-AB78-47CC-9699-281C373DE41D}" srcOrd="3" destOrd="0" presId="urn:microsoft.com/office/officeart/2018/2/layout/IconVerticalSolidList"/>
    <dgm:cxn modelId="{A5E3887F-405A-4512-A7FE-899E6D1D0587}" type="presParOf" srcId="{77111A9C-9387-4C63-804E-751BA724104D}" destId="{20079087-A4FF-44FC-A8D6-05E188EFBCA2}" srcOrd="1" destOrd="0" presId="urn:microsoft.com/office/officeart/2018/2/layout/IconVerticalSolidList"/>
    <dgm:cxn modelId="{FD76CE56-DA51-4AC1-8BCF-44161828649E}" type="presParOf" srcId="{77111A9C-9387-4C63-804E-751BA724104D}" destId="{F9780986-2644-40DB-916F-7765BAF7DD61}" srcOrd="2" destOrd="0" presId="urn:microsoft.com/office/officeart/2018/2/layout/IconVerticalSolidList"/>
    <dgm:cxn modelId="{FAC04B38-6FAE-43DD-BDF8-E3BAEDE6F4B6}" type="presParOf" srcId="{F9780986-2644-40DB-916F-7765BAF7DD61}" destId="{54348730-473B-4982-B62A-6795FDED2314}" srcOrd="0" destOrd="0" presId="urn:microsoft.com/office/officeart/2018/2/layout/IconVerticalSolidList"/>
    <dgm:cxn modelId="{74D0EB70-AE8F-4666-B9DA-B3F0EABAAB96}" type="presParOf" srcId="{F9780986-2644-40DB-916F-7765BAF7DD61}" destId="{6E466F17-81AB-4B7A-8C68-32CD28662E3A}" srcOrd="1" destOrd="0" presId="urn:microsoft.com/office/officeart/2018/2/layout/IconVerticalSolidList"/>
    <dgm:cxn modelId="{340FD80C-DF82-45CA-9C06-468B0EDF7A9A}" type="presParOf" srcId="{F9780986-2644-40DB-916F-7765BAF7DD61}" destId="{B323A9FF-5B74-493F-B957-B9ED5F98D299}" srcOrd="2" destOrd="0" presId="urn:microsoft.com/office/officeart/2018/2/layout/IconVerticalSolidList"/>
    <dgm:cxn modelId="{95788539-EDD7-45D5-8E5F-FF787BDE29A7}" type="presParOf" srcId="{F9780986-2644-40DB-916F-7765BAF7DD61}" destId="{FF4C0675-F0A0-45C4-8B69-E33F5F6C90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DC9D6B-3702-4E0A-A43E-98296C2FA4DA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AA402D-E995-42BD-88C7-F873936BD63F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200" kern="1200"/>
            <a:t>I/Introduction</a:t>
          </a:r>
          <a:endParaRPr lang="en-US" sz="5200" kern="1200"/>
        </a:p>
      </dsp:txBody>
      <dsp:txXfrm>
        <a:off x="0" y="0"/>
        <a:ext cx="6492875" cy="1276350"/>
      </dsp:txXfrm>
    </dsp:sp>
    <dsp:sp modelId="{F705B4F1-62D4-43ED-9564-2C967AB8CA5B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FD92EF-C1D0-4E70-8DF5-FD41FB0002B3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200" kern="1200"/>
            <a:t>II/Son fonctionnement </a:t>
          </a:r>
          <a:endParaRPr lang="en-US" sz="5200" kern="1200"/>
        </a:p>
      </dsp:txBody>
      <dsp:txXfrm>
        <a:off x="0" y="1276350"/>
        <a:ext cx="6492875" cy="1276350"/>
      </dsp:txXfrm>
    </dsp:sp>
    <dsp:sp modelId="{02EF4AB6-362D-4738-B20D-84A62DD63730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5966F-15DA-4218-979D-33740E942D76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200" kern="1200"/>
            <a:t>III/Ses conséquences </a:t>
          </a:r>
          <a:endParaRPr lang="en-US" sz="5200" kern="1200"/>
        </a:p>
      </dsp:txBody>
      <dsp:txXfrm>
        <a:off x="0" y="2552700"/>
        <a:ext cx="6492875" cy="1276350"/>
      </dsp:txXfrm>
    </dsp:sp>
    <dsp:sp modelId="{F35654AA-A8BC-44AF-9185-B0FD89E5385E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624C3D-641D-4D96-BBA4-3EBD19C7B950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200" kern="1200"/>
            <a:t>IV/Les solutions</a:t>
          </a:r>
          <a:endParaRPr lang="en-US" sz="5200" kern="1200"/>
        </a:p>
      </dsp:txBody>
      <dsp:txXfrm>
        <a:off x="0" y="3829050"/>
        <a:ext cx="6492875" cy="12763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224DE4-8F05-4C8B-B37D-D6E10E0EF45D}">
      <dsp:nvSpPr>
        <dsp:cNvPr id="0" name=""/>
        <dsp:cNvSpPr/>
      </dsp:nvSpPr>
      <dsp:spPr>
        <a:xfrm>
          <a:off x="0" y="599557"/>
          <a:ext cx="4828172" cy="50368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Les causes du réchauffement climatique : </a:t>
          </a:r>
          <a:endParaRPr lang="en-US" sz="2100" kern="1200"/>
        </a:p>
      </dsp:txBody>
      <dsp:txXfrm>
        <a:off x="24588" y="624145"/>
        <a:ext cx="4778996" cy="454509"/>
      </dsp:txXfrm>
    </dsp:sp>
    <dsp:sp modelId="{1E043942-CB51-4EE7-B84F-7E512B333BA7}">
      <dsp:nvSpPr>
        <dsp:cNvPr id="0" name=""/>
        <dsp:cNvSpPr/>
      </dsp:nvSpPr>
      <dsp:spPr>
        <a:xfrm>
          <a:off x="0" y="1163722"/>
          <a:ext cx="4828172" cy="503685"/>
        </a:xfrm>
        <a:prstGeom prst="roundRect">
          <a:avLst/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-les productions d’energies </a:t>
          </a:r>
          <a:endParaRPr lang="en-US" sz="2100" kern="1200"/>
        </a:p>
      </dsp:txBody>
      <dsp:txXfrm>
        <a:off x="24588" y="1188310"/>
        <a:ext cx="4778996" cy="454509"/>
      </dsp:txXfrm>
    </dsp:sp>
    <dsp:sp modelId="{3CA42DC5-D64F-48A4-A888-613DC1055EC9}">
      <dsp:nvSpPr>
        <dsp:cNvPr id="0" name=""/>
        <dsp:cNvSpPr/>
      </dsp:nvSpPr>
      <dsp:spPr>
        <a:xfrm>
          <a:off x="0" y="1727887"/>
          <a:ext cx="4828172" cy="503685"/>
        </a:xfrm>
        <a:prstGeom prst="roundRect">
          <a:avLst/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-les production industrielles </a:t>
          </a:r>
          <a:endParaRPr lang="en-US" sz="2100" kern="1200"/>
        </a:p>
      </dsp:txBody>
      <dsp:txXfrm>
        <a:off x="24588" y="1752475"/>
        <a:ext cx="4778996" cy="454509"/>
      </dsp:txXfrm>
    </dsp:sp>
    <dsp:sp modelId="{4AECA918-45CD-40B2-896F-C9B6423F1269}">
      <dsp:nvSpPr>
        <dsp:cNvPr id="0" name=""/>
        <dsp:cNvSpPr/>
      </dsp:nvSpPr>
      <dsp:spPr>
        <a:xfrm>
          <a:off x="0" y="2292052"/>
          <a:ext cx="4828172" cy="503685"/>
        </a:xfrm>
        <a:prstGeom prst="roundRect">
          <a:avLst/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-la déforestations </a:t>
          </a:r>
          <a:endParaRPr lang="en-US" sz="2100" kern="1200"/>
        </a:p>
      </dsp:txBody>
      <dsp:txXfrm>
        <a:off x="24588" y="2316640"/>
        <a:ext cx="4778996" cy="454509"/>
      </dsp:txXfrm>
    </dsp:sp>
    <dsp:sp modelId="{D9E0B3C7-46C4-4052-ABF8-BF65B32392BA}">
      <dsp:nvSpPr>
        <dsp:cNvPr id="0" name=""/>
        <dsp:cNvSpPr/>
      </dsp:nvSpPr>
      <dsp:spPr>
        <a:xfrm>
          <a:off x="0" y="2856217"/>
          <a:ext cx="4828172" cy="503685"/>
        </a:xfrm>
        <a:prstGeom prst="roundRect">
          <a:avLst/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-l’utilisation des transports </a:t>
          </a:r>
          <a:endParaRPr lang="en-US" sz="2100" kern="1200"/>
        </a:p>
      </dsp:txBody>
      <dsp:txXfrm>
        <a:off x="24588" y="2880805"/>
        <a:ext cx="4778996" cy="454509"/>
      </dsp:txXfrm>
    </dsp:sp>
    <dsp:sp modelId="{122560F7-B777-434F-964C-DE566E3248CC}">
      <dsp:nvSpPr>
        <dsp:cNvPr id="0" name=""/>
        <dsp:cNvSpPr/>
      </dsp:nvSpPr>
      <dsp:spPr>
        <a:xfrm>
          <a:off x="0" y="3420382"/>
          <a:ext cx="4828172" cy="503685"/>
        </a:xfrm>
        <a:prstGeom prst="roundRect">
          <a:avLst/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-production alimentaire </a:t>
          </a:r>
          <a:endParaRPr lang="en-US" sz="2100" kern="1200"/>
        </a:p>
      </dsp:txBody>
      <dsp:txXfrm>
        <a:off x="24588" y="3444970"/>
        <a:ext cx="4778996" cy="454509"/>
      </dsp:txXfrm>
    </dsp:sp>
    <dsp:sp modelId="{C7EC173C-BCDE-4A54-A070-E5A9BD7920EC}">
      <dsp:nvSpPr>
        <dsp:cNvPr id="0" name=""/>
        <dsp:cNvSpPr/>
      </dsp:nvSpPr>
      <dsp:spPr>
        <a:xfrm>
          <a:off x="0" y="3984547"/>
          <a:ext cx="4828172" cy="503685"/>
        </a:xfrm>
        <a:prstGeom prst="roundRect">
          <a:avLst/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-alimentation des bâtiments </a:t>
          </a:r>
          <a:endParaRPr lang="en-US" sz="2100" kern="1200"/>
        </a:p>
      </dsp:txBody>
      <dsp:txXfrm>
        <a:off x="24588" y="4009135"/>
        <a:ext cx="4778996" cy="454509"/>
      </dsp:txXfrm>
    </dsp:sp>
    <dsp:sp modelId="{FF80C713-820B-43D5-96AE-EF74B4CEE982}">
      <dsp:nvSpPr>
        <dsp:cNvPr id="0" name=""/>
        <dsp:cNvSpPr/>
      </dsp:nvSpPr>
      <dsp:spPr>
        <a:xfrm>
          <a:off x="0" y="4548712"/>
          <a:ext cx="4828172" cy="50368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-la surconsommation</a:t>
          </a:r>
          <a:endParaRPr lang="en-US" sz="2100" kern="1200"/>
        </a:p>
      </dsp:txBody>
      <dsp:txXfrm>
        <a:off x="24588" y="4573300"/>
        <a:ext cx="4778996" cy="4545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18D67E-4FFD-4382-AC27-B237F6974D3B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80A45A-2C9D-41D6-93E1-251FB3CE4E83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EFEB48-5D1F-4AF8-93CF-C89508FC34EE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La température a progressé d’environ</a:t>
          </a:r>
          <a:r>
            <a:rPr lang="fr-FR" sz="2500" b="1" kern="1200"/>
            <a:t> 1,1°C</a:t>
          </a:r>
          <a:r>
            <a:rPr lang="fr-FR" sz="2500" kern="1200"/>
            <a:t> fin du 19</a:t>
          </a:r>
          <a:r>
            <a:rPr lang="fr-FR" sz="2500" kern="1200" baseline="30000"/>
            <a:t>e</a:t>
          </a:r>
          <a:r>
            <a:rPr lang="fr-FR" sz="2500" kern="1200"/>
            <a:t> siècle</a:t>
          </a:r>
          <a:endParaRPr lang="en-US" sz="2500" kern="1200"/>
        </a:p>
      </dsp:txBody>
      <dsp:txXfrm>
        <a:off x="1435590" y="531"/>
        <a:ext cx="9080009" cy="1242935"/>
      </dsp:txXfrm>
    </dsp:sp>
    <dsp:sp modelId="{4736701B-68D4-49D7-8690-7B09A85DABF2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BFE1E5-F980-4BCE-A479-F3DFBF8900B1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677279-0D0E-4C00-B44C-34B4F00DEA39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En 2100  : la barre des 1,5 °C a de grande chance d’être dépassée avant le milieu du siècle.</a:t>
          </a:r>
          <a:endParaRPr lang="en-US" sz="2500" kern="1200"/>
        </a:p>
      </dsp:txBody>
      <dsp:txXfrm>
        <a:off x="1435590" y="1554201"/>
        <a:ext cx="9080009" cy="1242935"/>
      </dsp:txXfrm>
    </dsp:sp>
    <dsp:sp modelId="{C3E1CB73-D606-4389-BF2E-DC945199B94D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B16F65-F15A-4A4A-A22F-1BAB723C6411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723951-6250-4052-9281-5E3F19A59EDE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Possible qu’il va atteindre 4,4°C voir 5°C </a:t>
          </a:r>
          <a:endParaRPr lang="en-US" sz="2500" kern="1200"/>
        </a:p>
      </dsp:txBody>
      <dsp:txXfrm>
        <a:off x="1435590" y="3107870"/>
        <a:ext cx="9080009" cy="12429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0C4A43-318B-4868-B0B0-0864978CEA04}">
      <dsp:nvSpPr>
        <dsp:cNvPr id="0" name=""/>
        <dsp:cNvSpPr/>
      </dsp:nvSpPr>
      <dsp:spPr>
        <a:xfrm>
          <a:off x="0" y="263412"/>
          <a:ext cx="6513603" cy="2585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/>
            <a:t>Niveau planétaire</a:t>
          </a:r>
          <a:endParaRPr lang="en-US" sz="6500" kern="1200"/>
        </a:p>
      </dsp:txBody>
      <dsp:txXfrm>
        <a:off x="126223" y="389635"/>
        <a:ext cx="6261157" cy="2333254"/>
      </dsp:txXfrm>
    </dsp:sp>
    <dsp:sp modelId="{58F3B7EB-F18B-4DEE-A1BC-BCBBA7DB13A6}">
      <dsp:nvSpPr>
        <dsp:cNvPr id="0" name=""/>
        <dsp:cNvSpPr/>
      </dsp:nvSpPr>
      <dsp:spPr>
        <a:xfrm>
          <a:off x="0" y="3036313"/>
          <a:ext cx="6513603" cy="25857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/>
            <a:t>À petite échelle </a:t>
          </a:r>
          <a:endParaRPr lang="en-US" sz="6500" kern="1200"/>
        </a:p>
      </dsp:txBody>
      <dsp:txXfrm>
        <a:off x="126223" y="3162536"/>
        <a:ext cx="6261157" cy="23332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21620-57D4-4C3F-9FCE-C19EBF04B829}">
      <dsp:nvSpPr>
        <dsp:cNvPr id="0" name=""/>
        <dsp:cNvSpPr/>
      </dsp:nvSpPr>
      <dsp:spPr>
        <a:xfrm>
          <a:off x="973190" y="785492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9D7362-AE38-4899-BB62-740099956281}">
      <dsp:nvSpPr>
        <dsp:cNvPr id="0" name=""/>
        <dsp:cNvSpPr/>
      </dsp:nvSpPr>
      <dsp:spPr>
        <a:xfrm>
          <a:off x="1242597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E79A51-2CFF-441F-AC0D-A8E374F7CB3A}">
      <dsp:nvSpPr>
        <dsp:cNvPr id="0" name=""/>
        <dsp:cNvSpPr/>
      </dsp:nvSpPr>
      <dsp:spPr>
        <a:xfrm>
          <a:off x="569079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Monter des eaux</a:t>
          </a:r>
          <a:endParaRPr lang="en-US" sz="2500" kern="1200"/>
        </a:p>
      </dsp:txBody>
      <dsp:txXfrm>
        <a:off x="569079" y="2443382"/>
        <a:ext cx="2072362" cy="720000"/>
      </dsp:txXfrm>
    </dsp:sp>
    <dsp:sp modelId="{392E2C3B-67E7-4143-B445-5AB820CCCE99}">
      <dsp:nvSpPr>
        <dsp:cNvPr id="0" name=""/>
        <dsp:cNvSpPr/>
      </dsp:nvSpPr>
      <dsp:spPr>
        <a:xfrm>
          <a:off x="3408216" y="785492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850888-B965-438A-8831-557E6D3F9FB3}">
      <dsp:nvSpPr>
        <dsp:cNvPr id="0" name=""/>
        <dsp:cNvSpPr/>
      </dsp:nvSpPr>
      <dsp:spPr>
        <a:xfrm>
          <a:off x="3677623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358A7D-E3E9-45F4-9345-AD035F4235B4}">
      <dsp:nvSpPr>
        <dsp:cNvPr id="0" name=""/>
        <dsp:cNvSpPr/>
      </dsp:nvSpPr>
      <dsp:spPr>
        <a:xfrm>
          <a:off x="3004105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Sécheresse </a:t>
          </a:r>
          <a:endParaRPr lang="en-US" sz="2500" kern="1200"/>
        </a:p>
      </dsp:txBody>
      <dsp:txXfrm>
        <a:off x="3004105" y="2443382"/>
        <a:ext cx="2072362" cy="720000"/>
      </dsp:txXfrm>
    </dsp:sp>
    <dsp:sp modelId="{A032F0D4-3F95-4213-B2BB-CAC181F1BC36}">
      <dsp:nvSpPr>
        <dsp:cNvPr id="0" name=""/>
        <dsp:cNvSpPr/>
      </dsp:nvSpPr>
      <dsp:spPr>
        <a:xfrm>
          <a:off x="5843242" y="785492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F94521-29C1-46BC-A437-03029A246F4E}">
      <dsp:nvSpPr>
        <dsp:cNvPr id="0" name=""/>
        <dsp:cNvSpPr/>
      </dsp:nvSpPr>
      <dsp:spPr>
        <a:xfrm>
          <a:off x="6112649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8E5035-EFE4-4795-BB6E-E7581EB1E3D1}">
      <dsp:nvSpPr>
        <dsp:cNvPr id="0" name=""/>
        <dsp:cNvSpPr/>
      </dsp:nvSpPr>
      <dsp:spPr>
        <a:xfrm>
          <a:off x="5439131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Déréglément climatique</a:t>
          </a:r>
          <a:endParaRPr lang="en-US" sz="2500" kern="1200"/>
        </a:p>
      </dsp:txBody>
      <dsp:txXfrm>
        <a:off x="5439131" y="2443382"/>
        <a:ext cx="2072362" cy="720000"/>
      </dsp:txXfrm>
    </dsp:sp>
    <dsp:sp modelId="{DC7ABBEB-EA9F-434B-A31D-2F93ED4BD011}">
      <dsp:nvSpPr>
        <dsp:cNvPr id="0" name=""/>
        <dsp:cNvSpPr/>
      </dsp:nvSpPr>
      <dsp:spPr>
        <a:xfrm>
          <a:off x="8278268" y="785492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CB9B5A-C375-41A0-AB2E-0A73A99F964C}">
      <dsp:nvSpPr>
        <dsp:cNvPr id="0" name=""/>
        <dsp:cNvSpPr/>
      </dsp:nvSpPr>
      <dsp:spPr>
        <a:xfrm>
          <a:off x="8547675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B1E139-8CA9-4281-9291-69E689A88EAA}">
      <dsp:nvSpPr>
        <dsp:cNvPr id="0" name=""/>
        <dsp:cNvSpPr/>
      </dsp:nvSpPr>
      <dsp:spPr>
        <a:xfrm>
          <a:off x="7874157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Fonte des glacier </a:t>
          </a:r>
          <a:endParaRPr lang="en-US" sz="2500" kern="1200"/>
        </a:p>
      </dsp:txBody>
      <dsp:txXfrm>
        <a:off x="7874157" y="2443382"/>
        <a:ext cx="2072362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AB59A5-51D9-4B7F-B39B-A167B78393D5}">
      <dsp:nvSpPr>
        <dsp:cNvPr id="0" name=""/>
        <dsp:cNvSpPr/>
      </dsp:nvSpPr>
      <dsp:spPr>
        <a:xfrm>
          <a:off x="0" y="576703"/>
          <a:ext cx="6513603" cy="8634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/>
            <a:t>Feu de forêt incontrôlable </a:t>
          </a:r>
          <a:endParaRPr lang="en-US" sz="3600" kern="1200"/>
        </a:p>
      </dsp:txBody>
      <dsp:txXfrm>
        <a:off x="42151" y="618854"/>
        <a:ext cx="6429301" cy="779158"/>
      </dsp:txXfrm>
    </dsp:sp>
    <dsp:sp modelId="{9664F101-2F44-47C8-BB0A-A68D39ED5D3F}">
      <dsp:nvSpPr>
        <dsp:cNvPr id="0" name=""/>
        <dsp:cNvSpPr/>
      </dsp:nvSpPr>
      <dsp:spPr>
        <a:xfrm>
          <a:off x="0" y="1543843"/>
          <a:ext cx="6513603" cy="863460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/>
            <a:t>Famine </a:t>
          </a:r>
          <a:endParaRPr lang="en-US" sz="3600" kern="1200"/>
        </a:p>
      </dsp:txBody>
      <dsp:txXfrm>
        <a:off x="42151" y="1585994"/>
        <a:ext cx="6429301" cy="779158"/>
      </dsp:txXfrm>
    </dsp:sp>
    <dsp:sp modelId="{D5B6CE88-1273-44E4-9AD9-FC99E52A743D}">
      <dsp:nvSpPr>
        <dsp:cNvPr id="0" name=""/>
        <dsp:cNvSpPr/>
      </dsp:nvSpPr>
      <dsp:spPr>
        <a:xfrm>
          <a:off x="0" y="2510983"/>
          <a:ext cx="6513603" cy="8634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/>
            <a:t>Hausse/diminution température </a:t>
          </a:r>
          <a:endParaRPr lang="en-US" sz="3600" kern="1200"/>
        </a:p>
      </dsp:txBody>
      <dsp:txXfrm>
        <a:off x="42151" y="2553134"/>
        <a:ext cx="6429301" cy="779158"/>
      </dsp:txXfrm>
    </dsp:sp>
    <dsp:sp modelId="{619A6CBD-F1DD-41BC-BE35-7EE0AE0C7D9A}">
      <dsp:nvSpPr>
        <dsp:cNvPr id="0" name=""/>
        <dsp:cNvSpPr/>
      </dsp:nvSpPr>
      <dsp:spPr>
        <a:xfrm>
          <a:off x="0" y="3478123"/>
          <a:ext cx="6513603" cy="863460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/>
            <a:t>Déplacement de population</a:t>
          </a:r>
          <a:endParaRPr lang="en-US" sz="3600" kern="1200"/>
        </a:p>
      </dsp:txBody>
      <dsp:txXfrm>
        <a:off x="42151" y="3520274"/>
        <a:ext cx="6429301" cy="779158"/>
      </dsp:txXfrm>
    </dsp:sp>
    <dsp:sp modelId="{0A6D476B-1DAD-4FFB-B3AB-10FE97A29CA8}">
      <dsp:nvSpPr>
        <dsp:cNvPr id="0" name=""/>
        <dsp:cNvSpPr/>
      </dsp:nvSpPr>
      <dsp:spPr>
        <a:xfrm>
          <a:off x="0" y="4445263"/>
          <a:ext cx="6513603" cy="8634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/>
            <a:t>Disparition d’espèces </a:t>
          </a:r>
          <a:endParaRPr lang="en-US" sz="3600" kern="1200"/>
        </a:p>
      </dsp:txBody>
      <dsp:txXfrm>
        <a:off x="42151" y="4487414"/>
        <a:ext cx="6429301" cy="7791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AF326-A94E-4C62-9D79-3DDCA5B5E604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24B2CD-CC6E-4BBC-8CB0-280DE2F1DBE3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48F5FA-AB78-47CC-9699-281C373DE41D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A L’échelle mondiale</a:t>
          </a:r>
          <a:endParaRPr lang="en-US" sz="2500" kern="1200"/>
        </a:p>
      </dsp:txBody>
      <dsp:txXfrm>
        <a:off x="2039300" y="956381"/>
        <a:ext cx="4474303" cy="1765627"/>
      </dsp:txXfrm>
    </dsp:sp>
    <dsp:sp modelId="{54348730-473B-4982-B62A-6795FDED2314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466F17-81AB-4B7A-8C68-32CD28662E3A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C0675-F0A0-45C4-8B69-E33F5F6C90D6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Problème des ces  solutions</a:t>
          </a:r>
          <a:endParaRPr lang="en-US" sz="2500" kern="1200"/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 xmlns="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9E02081-4035-DC28-48FE-4ACCCE97D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99175FE5-3FB9-13F5-2285-B554A0247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163994EE-1E8B-48AA-FC38-ED28F0098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2BCD-F4BE-42FA-8AA7-0B0D79CC8638}" type="datetimeFigureOut">
              <a:rPr lang="fr-FR" smtClean="0"/>
              <a:pPr/>
              <a:t>30/11/2022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A8D4DC1F-8162-6904-6986-042E19C97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89A36436-34C7-C5A6-84B1-7C2186C78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3A02E-638E-425A-8862-0A9E7D3FDE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58361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7CD3199-758F-6F64-99D1-1C1394D5B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7ED371CA-0729-8ACE-CC50-10A71D7B7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D9E06436-BFEE-93A2-08AE-BC96F4351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2BCD-F4BE-42FA-8AA7-0B0D79CC8638}" type="datetimeFigureOut">
              <a:rPr lang="fr-FR" smtClean="0"/>
              <a:pPr/>
              <a:t>30/11/2022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DC5F5AB6-4C80-CC11-CD88-ADB34B13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4B51461C-0F9C-D2DC-D537-D7F091AF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3A02E-638E-425A-8862-0A9E7D3FDE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98124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5AA91923-AEE1-7590-AE8F-C1B0D11C04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9AA156D0-055D-8C64-F3AC-A74E3DE85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7FDA0619-B3A4-CFE3-D20D-47EE20485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2BCD-F4BE-42FA-8AA7-0B0D79CC8638}" type="datetimeFigureOut">
              <a:rPr lang="fr-FR" smtClean="0"/>
              <a:pPr/>
              <a:t>30/11/2022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E20E6F6C-18B1-0E4D-43B5-BFEF6C8D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59DDB110-934C-CADA-DBD0-7739D7224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3A02E-638E-425A-8862-0A9E7D3FDE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72313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BD1CC27-DCC4-BB20-F56A-5D58502C8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D965C362-45AD-409B-28E7-181AEA031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7EBCB010-095F-1B0D-FC36-47A5F7D80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2BCD-F4BE-42FA-8AA7-0B0D79CC8638}" type="datetimeFigureOut">
              <a:rPr lang="fr-FR" smtClean="0"/>
              <a:pPr/>
              <a:t>30/11/2022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AD3B2C20-6E94-D0C4-7BEB-0751CF4C5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22678A95-AAA6-BD54-0A03-4311D3283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3A02E-638E-425A-8862-0A9E7D3FDE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68582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6641796-3C60-1FBA-BA2B-3797B058C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C96C237C-887D-70BF-CB12-28BBC0356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629ABEB8-F9A1-9BC2-0256-67F6A09D5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2BCD-F4BE-42FA-8AA7-0B0D79CC8638}" type="datetimeFigureOut">
              <a:rPr lang="fr-FR" smtClean="0"/>
              <a:pPr/>
              <a:t>30/11/2022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F847AC23-1178-30C2-9662-1C8C2BA53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234B0D93-DA8A-66EF-D357-357D6587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3A02E-638E-425A-8862-0A9E7D3FDE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5833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B3BEC01-5B5D-08C7-9DEA-06320CACB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BEBA3ED4-398B-6989-2ABC-FC97A9860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B34DA8C9-7109-8A5E-1BE9-F183A4657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B19B8BD1-24CD-3B55-D5A0-B0ECA4B0D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2BCD-F4BE-42FA-8AA7-0B0D79CC8638}" type="datetimeFigureOut">
              <a:rPr lang="fr-FR" smtClean="0"/>
              <a:pPr/>
              <a:t>30/11/2022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150C5C5A-4E46-D632-A97A-BDBA24ECE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FC11CC52-F696-B762-002C-6C3B830C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3A02E-638E-425A-8862-0A9E7D3FDE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102827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650B3CA-C201-31E7-716A-B3AA7B7FA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125ED2D6-066B-A21B-F895-DAAA5F550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C481E7CB-8572-368F-321F-2696393FF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98E17ED0-DD0C-AD90-4292-C70696E91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9378103C-F3CA-4856-8C09-C0B76C9B1D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C5CA91AC-3E9C-4BD3-3C21-58B36AA82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2BCD-F4BE-42FA-8AA7-0B0D79CC8638}" type="datetimeFigureOut">
              <a:rPr lang="fr-FR" smtClean="0"/>
              <a:pPr/>
              <a:t>30/11/2022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940D6067-2365-8521-6130-32DBD019B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BB1FB5B4-D446-4DE8-B310-4BD6CBC08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3A02E-638E-425A-8862-0A9E7D3FDE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0779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C95DC4B-ABA8-286E-5AF4-784FF23C2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2DB4AABD-1DB8-817A-2CD1-752A83092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2BCD-F4BE-42FA-8AA7-0B0D79CC8638}" type="datetimeFigureOut">
              <a:rPr lang="fr-FR" smtClean="0"/>
              <a:pPr/>
              <a:t>30/11/2022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C2635D5C-3A63-45B4-32E1-CCDE6F6DF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264518C5-AC29-10E8-340C-F3CA6BEA2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3A02E-638E-425A-8862-0A9E7D3FDE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3340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2FB0C926-A6ED-B9AC-4C3C-F613357BA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2BCD-F4BE-42FA-8AA7-0B0D79CC8638}" type="datetimeFigureOut">
              <a:rPr lang="fr-FR" smtClean="0"/>
              <a:pPr/>
              <a:t>30/11/2022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4119C44D-8DF8-D0BB-E3FF-3F6A669AA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6DA7C551-ADD4-F7C1-946E-09010E68B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3A02E-638E-425A-8862-0A9E7D3FDE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5330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FEA2597-B502-180B-33F7-DC9AC6315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D71709CD-333B-3563-A679-479EB0A06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C1200150-120B-91E7-D813-1A654BBDF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3730240E-8AB4-A19A-C065-47AB55C1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2BCD-F4BE-42FA-8AA7-0B0D79CC8638}" type="datetimeFigureOut">
              <a:rPr lang="fr-FR" smtClean="0"/>
              <a:pPr/>
              <a:t>30/11/2022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766B21B9-0CA6-CDE0-492A-9A9626DA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DBF429BA-BF23-186F-78C9-317D81B3E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3A02E-638E-425A-8862-0A9E7D3FDE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994491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EE05EF6-899A-8699-F153-FBF7A4D6F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394116CF-C2BF-3BC7-80B4-70E5D8DC3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C6EE2EE0-E0EA-1F24-0102-0B7176960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A13EF228-E00B-B6C6-009C-1F1873637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2BCD-F4BE-42FA-8AA7-0B0D79CC8638}" type="datetimeFigureOut">
              <a:rPr lang="fr-FR" smtClean="0"/>
              <a:pPr/>
              <a:t>30/11/2022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15A2E196-E14E-1515-38B3-4F8C96587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15DEF65C-5157-6D2E-3436-EABF859C4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3A02E-638E-425A-8862-0A9E7D3FDE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1108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17D4F44D-09AD-00CE-B9BC-D158B933E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0E4E3A0D-2507-561B-AF3D-29E1A4938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B2E8CD92-6C5F-6505-EB6B-31B274C19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B2BCD-F4BE-42FA-8AA7-0B0D79CC8638}" type="datetimeFigureOut">
              <a:rPr lang="fr-FR" smtClean="0"/>
              <a:pPr/>
              <a:t>30/11/2022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B01555E0-4331-6909-CE0D-E0E6CB9A3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D284D09E-9132-1259-F28A-C19D8D806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3A02E-638E-425A-8862-0A9E7D3FDE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08156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E91DC736-0EF8-4F87-9146-EBF1D2EE4D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Une main tendue vers le soleil">
            <a:extLst>
              <a:ext uri="{FF2B5EF4-FFF2-40B4-BE49-F238E27FC236}">
                <a16:creationId xmlns:a16="http://schemas.microsoft.com/office/drawing/2014/main" xmlns="" id="{AAA87D13-F2A6-20F8-86D2-B22003B348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94" r="11119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97CD68E-23E3-4007-8847-CD0944C4F7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DB31F2BE-60F4-7ECC-5186-48BC4F8AF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Le </a:t>
            </a:r>
            <a:r>
              <a:rPr lang="en-US" sz="4800" dirty="0" err="1"/>
              <a:t>réchauffement</a:t>
            </a:r>
            <a:r>
              <a:rPr lang="en-US" sz="4800" dirty="0"/>
              <a:t> </a:t>
            </a:r>
            <a:r>
              <a:rPr lang="en-US" sz="4800" dirty="0" err="1"/>
              <a:t>climatique</a:t>
            </a:r>
            <a:r>
              <a:rPr lang="en-US" sz="4800" dirty="0"/>
              <a:t> </a:t>
            </a:r>
            <a:r>
              <a:rPr lang="en-US" sz="4800" dirty="0" err="1"/>
              <a:t>ou</a:t>
            </a:r>
            <a:r>
              <a:rPr lang="en-US" sz="4800" dirty="0"/>
              <a:t> pas ?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58F5084A-247A-8DB9-5535-5A1248EB8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Dinura Karunanayake </a:t>
            </a:r>
          </a:p>
          <a:p>
            <a:r>
              <a:rPr lang="en-US" sz="2000" dirty="0">
                <a:solidFill>
                  <a:schemeClr val="tx1"/>
                </a:solidFill>
              </a:rPr>
              <a:t>Dylan </a:t>
            </a:r>
            <a:r>
              <a:rPr lang="en-US" sz="2000" dirty="0" err="1">
                <a:solidFill>
                  <a:schemeClr val="tx1"/>
                </a:solidFill>
              </a:rPr>
              <a:t>Girier-Dufournier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2784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AE535D10-3E44-946E-C3D5-37F32F5D9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IV/solution à adopter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xmlns="" id="{85BB643D-16B0-46C7-59E5-A38045D8EE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102551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429827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4">
            <a:extLst>
              <a:ext uri="{FF2B5EF4-FFF2-40B4-BE49-F238E27FC236}">
                <a16:creationId xmlns:a16="http://schemas.microsoft.com/office/drawing/2014/main" xmlns="" id="{3A930249-8242-4E2B-AF17-C018264883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6">
            <a:extLst>
              <a:ext uri="{FF2B5EF4-FFF2-40B4-BE49-F238E27FC236}">
                <a16:creationId xmlns:a16="http://schemas.microsoft.com/office/drawing/2014/main" xmlns="" id="{A5BDD999-C5E1-4B3E-A710-7686738191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87388" y="181576"/>
            <a:ext cx="11823637" cy="65010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976DE5B4-5876-FFAE-BD83-874547BB6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224" r="9104"/>
          <a:stretch/>
        </p:blipFill>
        <p:spPr>
          <a:xfrm>
            <a:off x="187388" y="182880"/>
            <a:ext cx="11824481" cy="649978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2A43E9-E5F9-D451-1933-4752E4CE4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122363"/>
            <a:ext cx="9795637" cy="22171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À echelle </a:t>
            </a:r>
            <a:r>
              <a:rPr lang="en-US" sz="5200" dirty="0" err="1">
                <a:solidFill>
                  <a:srgbClr val="FFFFFF"/>
                </a:solidFill>
              </a:rPr>
              <a:t>mondaile</a:t>
            </a:r>
            <a:endParaRPr lang="en-US" sz="5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9618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2C61293E-6EBE-43EF-A52C-9BEBFD7679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00020FBC-040D-81B1-D593-917D27895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fr-FR" sz="5400"/>
              <a:t>Quelque solution</a:t>
            </a:r>
          </a:p>
        </p:txBody>
      </p:sp>
      <p:pic>
        <p:nvPicPr>
          <p:cNvPr id="5" name="Picture 4" descr="Éoliennes contre le ciel bleu">
            <a:extLst>
              <a:ext uri="{FF2B5EF4-FFF2-40B4-BE49-F238E27FC236}">
                <a16:creationId xmlns:a16="http://schemas.microsoft.com/office/drawing/2014/main" xmlns="" id="{7CF5F292-8923-A2AA-241B-5B41D80DD3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85" r="21935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xmlns="" id="{21540236-BFD5-4A9D-8840-4703E7F768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83DD34E6-3A3E-EEC3-A3CF-04CED7A86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fr-FR" sz="2200" dirty="0"/>
              <a:t>Panneau solaire</a:t>
            </a:r>
          </a:p>
          <a:p>
            <a:r>
              <a:rPr lang="fr-FR" sz="2200" dirty="0"/>
              <a:t>Éolienne </a:t>
            </a:r>
          </a:p>
          <a:p>
            <a:r>
              <a:rPr lang="fr-FR" sz="2200" dirty="0"/>
              <a:t>Voiture électrique </a:t>
            </a:r>
          </a:p>
          <a:p>
            <a:r>
              <a:rPr lang="fr-FR" sz="2200" dirty="0"/>
              <a:t>Utilisation des transport en commun</a:t>
            </a:r>
          </a:p>
          <a:p>
            <a:r>
              <a:rPr lang="fr-FR" sz="2200" dirty="0"/>
              <a:t>Moins utiliser des </a:t>
            </a:r>
            <a:r>
              <a:rPr lang="fr-FR" sz="2200" dirty="0" err="1"/>
              <a:t>energrie</a:t>
            </a:r>
            <a:r>
              <a:rPr lang="fr-FR" sz="2200" dirty="0"/>
              <a:t> </a:t>
            </a:r>
            <a:r>
              <a:rPr lang="fr-FR" sz="2200" dirty="0" err="1"/>
              <a:t>fosile</a:t>
            </a:r>
            <a:r>
              <a:rPr lang="fr-FR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591083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A3BAF07C-C39E-42EB-BB22-8D46691D97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D8E9CF54-0466-4261-9E62-0249E60E18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xmlns="" id="{33E32106-E8B1-4F76-9EE6-58537738A3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xmlns="" id="{C32C2C46-A045-44FB-8A74-5EBD650C27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xmlns="" id="{6A76F79C-6683-4940-BCF7-4BCCCEE406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xmlns="" id="{FF4675A3-6D07-4B1F-9BFC-AEBEA1AD06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xmlns="" id="{765E127A-B6B7-4B1D-B7BD-6C8C969D29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xmlns="" id="{3BCA9D9E-C72C-4751-BFA9-10B85CACE3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xmlns="" id="{080C708C-69BF-441B-AB75-C98160ED06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xmlns="" id="{3E79964E-F8F1-4763-8892-7BC3DAE306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xmlns="" id="{FE09592A-FCC9-4AE5-BA0B-730C6F3BBE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4">
              <a:extLst>
                <a:ext uri="{FF2B5EF4-FFF2-40B4-BE49-F238E27FC236}">
                  <a16:creationId xmlns:a16="http://schemas.microsoft.com/office/drawing/2014/main" xmlns="" id="{96448994-820C-4BC1-ABF3-4579C6F99A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xmlns="" id="{9BB0D192-565A-42B9-B292-CC032D71A6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6">
              <a:extLst>
                <a:ext uri="{FF2B5EF4-FFF2-40B4-BE49-F238E27FC236}">
                  <a16:creationId xmlns:a16="http://schemas.microsoft.com/office/drawing/2014/main" xmlns="" id="{6D1CA09C-5F40-4E92-A7E9-D1FCEE5128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7">
              <a:extLst>
                <a:ext uri="{FF2B5EF4-FFF2-40B4-BE49-F238E27FC236}">
                  <a16:creationId xmlns:a16="http://schemas.microsoft.com/office/drawing/2014/main" xmlns="" id="{379F5AA5-2E14-4880-A5A6-07AEF2AD89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8">
              <a:extLst>
                <a:ext uri="{FF2B5EF4-FFF2-40B4-BE49-F238E27FC236}">
                  <a16:creationId xmlns:a16="http://schemas.microsoft.com/office/drawing/2014/main" xmlns="" id="{EF14BD32-D239-4DA3-98B3-7752073657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9">
              <a:extLst>
                <a:ext uri="{FF2B5EF4-FFF2-40B4-BE49-F238E27FC236}">
                  <a16:creationId xmlns:a16="http://schemas.microsoft.com/office/drawing/2014/main" xmlns="" id="{CF07B250-E5E4-4624-9BD7-8D513A67B7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0">
              <a:extLst>
                <a:ext uri="{FF2B5EF4-FFF2-40B4-BE49-F238E27FC236}">
                  <a16:creationId xmlns:a16="http://schemas.microsoft.com/office/drawing/2014/main" xmlns="" id="{BCC5D120-7C8C-4290-865C-4EE6E4F245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21">
              <a:extLst>
                <a:ext uri="{FF2B5EF4-FFF2-40B4-BE49-F238E27FC236}">
                  <a16:creationId xmlns:a16="http://schemas.microsoft.com/office/drawing/2014/main" xmlns="" id="{C24688C6-CAE5-4EF2-B2BA-A138DA0A24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22">
              <a:extLst>
                <a:ext uri="{FF2B5EF4-FFF2-40B4-BE49-F238E27FC236}">
                  <a16:creationId xmlns:a16="http://schemas.microsoft.com/office/drawing/2014/main" xmlns="" id="{6BD31099-7C13-4901-A04F-632B1CD846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23">
              <a:extLst>
                <a:ext uri="{FF2B5EF4-FFF2-40B4-BE49-F238E27FC236}">
                  <a16:creationId xmlns:a16="http://schemas.microsoft.com/office/drawing/2014/main" xmlns="" id="{679F5FF7-82B2-4033-8FBE-63170C9378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0401D3F0-448D-7FD6-3D83-E63CC1E23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0" y="4760132"/>
            <a:ext cx="5093596" cy="1777829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4000"/>
              <a:t>Problème des ces solution </a:t>
            </a:r>
          </a:p>
        </p:txBody>
      </p:sp>
      <p:pic>
        <p:nvPicPr>
          <p:cNvPr id="5" name="Espace réservé du contenu 4" descr="Une image contenant ciel, herbe, extérieur, nuageux&#10;&#10;Description générée automatiquement">
            <a:extLst>
              <a:ext uri="{FF2B5EF4-FFF2-40B4-BE49-F238E27FC236}">
                <a16:creationId xmlns:a16="http://schemas.microsoft.com/office/drawing/2014/main" xmlns="" id="{57F0FF72-4AC2-EBE4-F6F3-FAE2BC497A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2984"/>
          <a:stretch/>
        </p:blipFill>
        <p:spPr>
          <a:xfrm>
            <a:off x="20" y="2872"/>
            <a:ext cx="12191980" cy="4595954"/>
          </a:xfrm>
          <a:custGeom>
            <a:avLst/>
            <a:gdLst/>
            <a:ahLst/>
            <a:cxnLst/>
            <a:rect l="l" t="t" r="r" b="b"/>
            <a:pathLst>
              <a:path w="12192000" h="46213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xmlns="" id="{34A951BB-B2A2-AF33-1125-38E4E9F75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6706" y="4767660"/>
            <a:ext cx="5173613" cy="1770300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xmlns="" val="809914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775CD93-9DF2-48CB-9F57-1BCA9A46C7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7C5964E1-7A03-5C88-2FB8-E1E956694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Eléments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166C6D1-23AC-49C4-BA07-238E4E9F8C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4" name="Rectangle 12">
            <a:extLst>
              <a:ext uri="{FF2B5EF4-FFF2-40B4-BE49-F238E27FC236}">
                <a16:creationId xmlns:a16="http://schemas.microsoft.com/office/drawing/2014/main" xmlns="" id="{1C091803-41C2-48E0-9228-5148460C7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Espace réservé du texte 3">
            <a:extLst>
              <a:ext uri="{FF2B5EF4-FFF2-40B4-BE49-F238E27FC236}">
                <a16:creationId xmlns:a16="http://schemas.microsoft.com/office/drawing/2014/main" xmlns="" id="{7CBD6342-D6EE-2B25-E278-224FF74D3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79709" y="686862"/>
            <a:ext cx="7037591" cy="54751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600" dirty="0"/>
              <a:t> voiture </a:t>
            </a:r>
            <a:r>
              <a:rPr lang="en-US" sz="2600" dirty="0" err="1"/>
              <a:t>électrique</a:t>
            </a:r>
            <a:r>
              <a:rPr lang="en-US" sz="2600" dirty="0"/>
              <a:t> :batterie au lithium 5-13 </a:t>
            </a:r>
            <a:r>
              <a:rPr lang="en-US" sz="2600" dirty="0" err="1"/>
              <a:t>ans</a:t>
            </a:r>
            <a:endParaRPr lang="en-US" sz="26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6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600" dirty="0"/>
              <a:t>Eolienne : pales, durée de vie 	20-25 </a:t>
            </a:r>
            <a:r>
              <a:rPr lang="en-US" sz="2600" dirty="0" err="1"/>
              <a:t>ans</a:t>
            </a:r>
            <a:endParaRPr lang="en-US" sz="26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600" dirty="0" err="1"/>
              <a:t>Panneau</a:t>
            </a:r>
            <a:r>
              <a:rPr lang="en-US" sz="2600" dirty="0"/>
              <a:t> </a:t>
            </a:r>
            <a:r>
              <a:rPr lang="en-US" sz="2600" dirty="0" err="1"/>
              <a:t>solaire</a:t>
            </a:r>
            <a:r>
              <a:rPr lang="en-US" sz="2600" dirty="0"/>
              <a:t> : durée de vie 30 </a:t>
            </a:r>
            <a:r>
              <a:rPr lang="en-US" sz="2600" dirty="0" err="1"/>
              <a:t>ans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3826267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Slide Background Fill">
            <a:extLst>
              <a:ext uri="{FF2B5EF4-FFF2-40B4-BE49-F238E27FC236}">
                <a16:creationId xmlns:a16="http://schemas.microsoft.com/office/drawing/2014/main" xmlns="" id="{C7D023E4-8DE1-436E-9847-ED6A4B4B04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1FEC590B-3306-47E9-BD67-97F3F76169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28" name="Color">
              <a:extLst>
                <a:ext uri="{FF2B5EF4-FFF2-40B4-BE49-F238E27FC236}">
                  <a16:creationId xmlns:a16="http://schemas.microsoft.com/office/drawing/2014/main" xmlns="" id="{54F87DBC-E43C-4CE4-A8C5-61E3D68194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Color">
              <a:extLst>
                <a:ext uri="{FF2B5EF4-FFF2-40B4-BE49-F238E27FC236}">
                  <a16:creationId xmlns:a16="http://schemas.microsoft.com/office/drawing/2014/main" xmlns="" id="{CD39A88A-7F84-4ACA-877B-E28BC26CD8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A47AAF5E-1692-48C9-98FB-6432BF0BC4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5F36A26D-E71D-4663-B197-8B7BFA37AD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8A821CEB-DA96-4952-93B9-81F9C42BAD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18C8EDE0-D69B-4F65-9AB7-DDE7EAD78E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546F0982-BF10-4BF6-842A-F631654FFD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2B313509-2128-42CA-81B6-C9EC23E44C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1589188C-E06E-4F8A-BDD1-02ADF1408F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6B4E610F-FCD0-483F-B9F2-6DF2C28FE8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FA9230CD-6D3A-82E8-D5CD-871BF51CD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708" y="666351"/>
            <a:ext cx="10558405" cy="30443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xmlns="" val="115961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42285737-90EE-47DC-AC80-8AE156B119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B57BDC17-F1B3-455F-BBF1-680AA1F25C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64E2FA9A-FEF7-4501-B0EB-5E45EDD217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BC38192B-B4CB-47D4-A3B1-10010247F1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xmlns="" id="{96330E33-E171-4B0F-82B5-AF7230399B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xmlns="" id="{332B1723-69BF-42D7-B757-0FA059E152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xmlns="" id="{F115D62D-1E96-48D1-A78D-D370A0BFB9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xmlns="" id="{91C2876A-169D-4822-A766-C00578C88B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1E391198-CC7D-DDD2-EF6C-4212AD03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Sommaire: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xmlns="" id="{7C3B562C-E60D-C1DA-264E-3094C6878D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399718387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0366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2993AB3-1A92-9724-C286-6B8235A48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5277333" cy="1325563"/>
          </a:xfrm>
        </p:spPr>
        <p:txBody>
          <a:bodyPr>
            <a:normAutofit/>
          </a:bodyPr>
          <a:lstStyle/>
          <a:p>
            <a:r>
              <a:rPr lang="fr-FR" dirty="0"/>
              <a:t>I/Introduction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298F80E7-A18B-93DC-D96E-BDF695AF1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5272888" cy="3181684"/>
          </a:xfrm>
        </p:spPr>
        <p:txBody>
          <a:bodyPr anchor="t">
            <a:normAutofit/>
          </a:bodyPr>
          <a:lstStyle/>
          <a:p>
            <a:r>
              <a:rPr lang="fr-FR" sz="1800"/>
              <a:t>2 définitions différentes : </a:t>
            </a:r>
          </a:p>
          <a:p>
            <a:pPr marL="0" indent="0">
              <a:buNone/>
            </a:pPr>
            <a:r>
              <a:rPr lang="fr-FR" sz="1800"/>
              <a:t>   </a:t>
            </a:r>
          </a:p>
          <a:p>
            <a:pPr marL="0" indent="0">
              <a:buNone/>
            </a:pPr>
            <a:r>
              <a:rPr lang="fr-FR" sz="1800"/>
              <a:t>   - Générale : phénomène globale </a:t>
            </a:r>
            <a:r>
              <a:rPr lang="fr-FR" sz="1800">
                <a:sym typeface="Wingdings" panose="05000000000000000000" pitchFamily="2" charset="2"/>
              </a:rPr>
              <a:t>--&gt; augmentation générale        température </a:t>
            </a:r>
            <a:endParaRPr lang="fr-FR" sz="1800"/>
          </a:p>
          <a:p>
            <a:pPr marL="0" indent="0">
              <a:buNone/>
            </a:pPr>
            <a:r>
              <a:rPr lang="fr-FR" sz="1800"/>
              <a:t>   </a:t>
            </a:r>
          </a:p>
          <a:p>
            <a:pPr marL="0" indent="0">
              <a:buNone/>
            </a:pPr>
            <a:r>
              <a:rPr lang="fr-FR" sz="1800"/>
              <a:t>   - Scientifique : augmentation des températures </a:t>
            </a:r>
            <a:r>
              <a:rPr lang="fr-FR" sz="1800">
                <a:sym typeface="Wingdings" panose="05000000000000000000" pitchFamily="2" charset="2"/>
              </a:rPr>
              <a:t> activité industrielle (effet de serre)</a:t>
            </a:r>
          </a:p>
          <a:p>
            <a:endParaRPr lang="fr-FR" sz="1800">
              <a:sym typeface="Wingdings" panose="05000000000000000000" pitchFamily="2" charset="2"/>
            </a:endParaRPr>
          </a:p>
        </p:txBody>
      </p:sp>
      <p:sp>
        <p:nvSpPr>
          <p:cNvPr id="10" name="Freeform 49">
            <a:extLst>
              <a:ext uri="{FF2B5EF4-FFF2-40B4-BE49-F238E27FC236}">
                <a16:creationId xmlns:a16="http://schemas.microsoft.com/office/drawing/2014/main" xmlns="" id="{EF9B8DF2-C3F5-49A2-94D2-F7B65A0F1F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4330B6AC-E6AB-45E4-A303-C8DE90EB2A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93318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Thermomètre">
            <a:extLst>
              <a:ext uri="{FF2B5EF4-FFF2-40B4-BE49-F238E27FC236}">
                <a16:creationId xmlns:a16="http://schemas.microsoft.com/office/drawing/2014/main" xmlns="" id="{A9356098-DF78-2AEC-3DAE-A76C1BDF7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924800" y="1957050"/>
            <a:ext cx="3945463" cy="394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57357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xmlns="" id="{8DF67618-B87B-4195-8E24-3B126F79FF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xmlns="" id="{64960379-9FF9-400A-A8A8-F5AB633FD3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2C491629-AE25-486B-9B22-2CE4EE8F7E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6218159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xmlns="" id="{590EB173-7DC2-4BE8-BC08-19BC09DBD9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xmlns="" id="{0731E2C9-2CF0-48B4-9CEA-35B2199AF4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43F5E015-E085-4624-B431-B424144486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4DDB60AE-8B9C-4BA0-93DC-F8C9EBF6D8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9F247760-BE07-41A2-969E-570081E655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57A70BD2-76FC-4BDD-9E64-3B93D5EF36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AADD9643-5489-42CB-9762-FBAC2AAE9F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09A2C16E-2745-4E3D-BECC-D66755221E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52E5A063-571D-4461-9869-B3E93F6E69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366019AD-E33B-4DBF-BAD3-AE36116031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783CCAC1-28EE-3166-A41B-014156134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fr-FR" sz="4800">
                <a:solidFill>
                  <a:schemeClr val="bg1"/>
                </a:solidFill>
              </a:rPr>
              <a:t>I/Introduction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xmlns="" id="{7FEAB803-74C0-FA85-319F-ED3F0A7F67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549314296"/>
              </p:ext>
            </p:extLst>
          </p:nvPr>
        </p:nvGraphicFramePr>
        <p:xfrm>
          <a:off x="6525628" y="529388"/>
          <a:ext cx="4828172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361852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xmlns="" id="{EE1FC7B4-E4A7-4452-B413-1A623E3A72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xmlns="" id="{E0709AF0-24F0-4486-B189-BE6386BDB1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xmlns="" id="{FBE3B62F-5853-4A3C-B050-6186351A71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A65C90A9-FB84-D81F-E107-BD94D3E73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II/Son fonctionnement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0268BEB7-CE52-271B-17DF-D06DED387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191807"/>
            <a:ext cx="4936067" cy="398515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Terre absorbe une partie du rayonnement solaire et réfléchit une autre partie de ce rayonnement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>
              <a:effectLst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effectLst/>
              </a:rPr>
              <a:t>Les gaz a effet de serre réchauffer l'atmosphère  à une température moyenne de 15°C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>
              <a:effectLst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effectLst/>
              </a:rPr>
              <a:t>Trop nombreux, ces gaz absorbent le rayonnement, empêchent qu'il s'enfuie vers l'espace, et le stockent donc dans l'atmosphère et océans</a:t>
            </a:r>
            <a:endParaRPr lang="en-US" sz="200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xmlns="" id="{D9FE4FE3-C1AA-2992-A200-09445A221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4267" y="1611824"/>
            <a:ext cx="6086851" cy="456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7898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2758492-17D5-8287-8A66-75BBD3483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II/Son fonctionnement 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xmlns="" id="{BCA42E36-7D5C-60E6-64A7-4317AD8B78B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584870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xmlns="" id="{D6837726-1FB3-AB83-937F-9DF6D740A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fr-FR" sz="3700">
                <a:solidFill>
                  <a:srgbClr val="FFFFFF"/>
                </a:solidFill>
              </a:rPr>
              <a:t>III/conséquences</a:t>
            </a:r>
          </a:p>
        </p:txBody>
      </p:sp>
      <p:graphicFrame>
        <p:nvGraphicFramePr>
          <p:cNvPr id="7" name="Espace réservé du contenu 4">
            <a:extLst>
              <a:ext uri="{FF2B5EF4-FFF2-40B4-BE49-F238E27FC236}">
                <a16:creationId xmlns:a16="http://schemas.microsoft.com/office/drawing/2014/main" xmlns="" id="{9BD9DC9F-8FCC-6B39-948D-756F3CF652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96834486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046938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35DB3719-6FDC-4E5D-891D-FF40B7300F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E921E880-7132-D9CA-7BF6-4FE57D622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/>
              <a:t>Niveau planétaire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xmlns="" id="{E0CBAC23-2E3F-4A90-BA59-F8299F6A54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xmlns="" id="{3D537CE5-E00E-EAE9-A347-B0F64E8F24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028605927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596771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8">
            <a:extLst>
              <a:ext uri="{FF2B5EF4-FFF2-40B4-BE49-F238E27FC236}">
                <a16:creationId xmlns:a16="http://schemas.microsoft.com/office/drawing/2014/main" xmlns="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996166E2-A673-C5C2-448A-A6328C9F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À petite échelle </a:t>
            </a:r>
          </a:p>
        </p:txBody>
      </p:sp>
      <p:graphicFrame>
        <p:nvGraphicFramePr>
          <p:cNvPr id="14" name="Espace réservé du contenu 2">
            <a:extLst>
              <a:ext uri="{FF2B5EF4-FFF2-40B4-BE49-F238E27FC236}">
                <a16:creationId xmlns:a16="http://schemas.microsoft.com/office/drawing/2014/main" xmlns="" id="{4477B408-ECD0-81AD-9EDE-718B67E09F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16308868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9409281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226</Words>
  <Application>Microsoft Office PowerPoint</Application>
  <PresentationFormat>Personnalisé</PresentationFormat>
  <Paragraphs>64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Le réchauffement climatique ou pas ? </vt:lpstr>
      <vt:lpstr>Sommaire:</vt:lpstr>
      <vt:lpstr>I/Introduction</vt:lpstr>
      <vt:lpstr>I/Introduction</vt:lpstr>
      <vt:lpstr>II/Son fonctionnement</vt:lpstr>
      <vt:lpstr>II/Son fonctionnement </vt:lpstr>
      <vt:lpstr>III/conséquences</vt:lpstr>
      <vt:lpstr>Niveau planétaire</vt:lpstr>
      <vt:lpstr>À petite échelle </vt:lpstr>
      <vt:lpstr>IV/solution à adopter</vt:lpstr>
      <vt:lpstr>À echelle mondaile</vt:lpstr>
      <vt:lpstr>Quelque solution</vt:lpstr>
      <vt:lpstr>Problème des ces solution </vt:lpstr>
      <vt:lpstr>Eléments </vt:lpstr>
      <vt:lpstr>FIN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III/conséquences</dc:title>
  <dc:creator>GIRIER DUFOURNIER Dylan</dc:creator>
  <cp:lastModifiedBy>dkarunanayake</cp:lastModifiedBy>
  <cp:revision>3</cp:revision>
  <dcterms:created xsi:type="dcterms:W3CDTF">2022-11-19T12:30:29Z</dcterms:created>
  <dcterms:modified xsi:type="dcterms:W3CDTF">2022-11-30T11:58:35Z</dcterms:modified>
</cp:coreProperties>
</file>