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418-F79B-5429-EE7E-9C1C30FD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1113-59D3-ECA3-DC74-FE1E1B8F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2422-530C-062E-EE0E-2CDB4FF7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5ABF-0E3A-9D42-7646-391F858A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ED39-9B26-DD7D-0058-F8727C35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6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5ECA-D73E-69DA-ADCD-1239F156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B562D-CC1A-8E06-AAE4-278B0DD2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5655-599F-A3EA-86CC-9F7257F9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058-A104-F681-72E9-E09F3D4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8B86-6F4D-2382-4204-A85D1B79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9EC86-6703-3D0E-9330-CFFCE230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183B-6EAE-63EC-D58D-7EC47427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BC57-E027-DB0D-5A87-6B7D0D7B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FBF6-2419-23FE-10E3-DA40E234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E38E-A781-9811-18F9-94B1F88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6A19-DB5F-0EC0-F581-640F00C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296D-0D8D-35DF-DEE6-8B4A99A2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3BB0-71AC-7364-5B5D-7F58806F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8936-1E85-9CBE-F98E-5FC13501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224B-BB61-75CD-626C-975926E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A2A9-7106-7136-E6A7-447F2D2D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FBF3-F158-8694-6ED0-E74EF457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CA82-A14E-FB80-0084-EC47B62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7612-53B8-EB75-694C-8B57FEA1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43A-2041-2E17-6570-CB3CEC8F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7C19-DBDA-3E17-E280-F72407C6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D77F-D362-32BF-FA62-0796D6E8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CD34-389C-5BD0-A5EB-EE5996FA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1481-3DC2-F759-78B3-BA3E0A47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3492-6934-726C-2730-02A858DD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F761-7C66-D591-42EE-84558775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280-76C8-F201-493A-D9B179AA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B82C-2972-657C-9884-BA852818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D52F5-B17B-6980-8F4A-4BD02B35F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2577-09A5-6234-3122-6ADF83318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0F15-DE34-2107-6B37-8F28453C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89007-700E-2C9C-35FE-0FECC114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EB04B-B9D6-3A7D-8EB2-F24BFA9A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26197-85D1-4670-D673-1CF5FDEA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F326-AB5A-1D35-5E05-74D0367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454C8-A33B-D9D3-4AF8-9443FEF1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E529-DC79-0329-9121-FC0BF2C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188-65D3-B712-0CE5-8AE171F6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79082-762A-9DB6-7E6A-73E199F1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57C9F-FF97-6B3B-9570-FE6B11B6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1F66-18F7-CCD0-2EE5-A90D20FA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D8A4-4C67-7F2B-2534-454AAA44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E529-DDE3-E75A-982A-E2552E77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912FE-E0A4-29C9-C119-794E4F64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2275-930E-47F4-AA31-FC6405DF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2022-393E-E386-4352-9193CDA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56D8-0117-1E4D-F6E0-9577F1D9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B3C-1F02-61E9-1E95-4221988B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5478-0D86-DBFB-09E5-FAF163FEE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6667-AC88-9FFB-8DDD-F2A7C67A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0EC9-3443-B38E-DAD8-7D60E66E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802D-1C36-BE2C-A0E8-8E7A9544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D651-B514-00C8-FFFE-D04A5AB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239C6-5F6B-2754-5491-A171B51A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E0C3-70FE-45E3-23C6-E4FCD143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3D72-C497-20DE-EE41-9DF28E2E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9F87-8E7A-4901-B50C-B01B0BAD6FDE}" type="datetimeFigureOut">
              <a:rPr lang="en-IN" smtClean="0"/>
              <a:t>16-Sep-2025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E2A4-B35F-643D-6818-80BE6867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22D5-087A-251D-4685-CC8CF97E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448-1E87-46FC-1FC4-EAB950C98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Customer Shopping Analysis (2021-2023)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CFD9-4B2F-73BD-9271-D6F6C2D2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3" y="3602038"/>
            <a:ext cx="11769212" cy="2838091"/>
          </a:xfrm>
        </p:spPr>
        <p:txBody>
          <a:bodyPr>
            <a:normAutofit/>
          </a:bodyPr>
          <a:lstStyle/>
          <a:p>
            <a:r>
              <a:rPr lang="en-US" b="1" dirty="0"/>
              <a:t>Customer data analysis project</a:t>
            </a:r>
          </a:p>
          <a:p>
            <a:pPr algn="l"/>
            <a:r>
              <a:rPr lang="en-US" b="1" dirty="0"/>
              <a:t>                           Team member   : </a:t>
            </a:r>
            <a:r>
              <a:rPr lang="en-US" sz="2000" dirty="0"/>
              <a:t>Karunakaran R and Dharun RR</a:t>
            </a:r>
          </a:p>
          <a:p>
            <a:pPr algn="l"/>
            <a:r>
              <a:rPr lang="en-US" b="1" dirty="0"/>
              <a:t>                           Email id               :</a:t>
            </a:r>
            <a:r>
              <a:rPr lang="en-US" sz="2000" dirty="0"/>
              <a:t>rkarunakaranraja@gmail.com </a:t>
            </a:r>
            <a:r>
              <a:rPr lang="en-US" sz="2000"/>
              <a:t>and dharunrio7</a:t>
            </a:r>
            <a:r>
              <a:rPr lang="en-US" sz="2000" dirty="0"/>
              <a:t>@gmail.com</a:t>
            </a:r>
            <a:endParaRPr lang="en-US" dirty="0"/>
          </a:p>
          <a:p>
            <a:pPr algn="l"/>
            <a:r>
              <a:rPr lang="en-US" b="1" dirty="0"/>
              <a:t>                           Batch                   : </a:t>
            </a:r>
            <a:r>
              <a:rPr lang="en-US" sz="2000" dirty="0"/>
              <a:t>12</a:t>
            </a:r>
            <a:r>
              <a:rPr lang="en-US" sz="2000" baseline="30000" dirty="0"/>
              <a:t>th</a:t>
            </a:r>
            <a:r>
              <a:rPr lang="en-US" sz="2000" dirty="0"/>
              <a:t> May CDA</a:t>
            </a:r>
          </a:p>
          <a:p>
            <a:pPr algn="l"/>
            <a:r>
              <a:rPr lang="en-US" b="1" dirty="0"/>
              <a:t>                           Project team id : </a:t>
            </a:r>
            <a:r>
              <a:rPr lang="en-US" sz="2000" dirty="0"/>
              <a:t>PTID-CDA-SEP-25-722</a:t>
            </a:r>
          </a:p>
          <a:p>
            <a:pPr algn="l"/>
            <a:r>
              <a:rPr lang="en-US" b="1" dirty="0"/>
              <a:t>                           Project id            : </a:t>
            </a:r>
            <a:r>
              <a:rPr lang="en-US" sz="2000" dirty="0"/>
              <a:t>PRDA-05(Customer data analysis)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71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F4C0-5686-2660-D13E-BD7D06C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Conclusion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58B-EA09-D02B-45D1-06F2AF14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438" y="1288026"/>
            <a:ext cx="9269361" cy="2625213"/>
          </a:xfrm>
        </p:spPr>
        <p:txBody>
          <a:bodyPr>
            <a:normAutofit/>
          </a:bodyPr>
          <a:lstStyle/>
          <a:p>
            <a:r>
              <a:rPr lang="en-US" sz="2000" dirty="0"/>
              <a:t>Finally we conclude our project by using  SQL, Excel, Power Bi.</a:t>
            </a:r>
          </a:p>
          <a:p>
            <a:r>
              <a:rPr lang="en-US" sz="2000" dirty="0"/>
              <a:t>We analysis 10 different shopping malls and gives insights and recommendations for business growth.</a:t>
            </a:r>
          </a:p>
          <a:p>
            <a:r>
              <a:rPr lang="en-US" sz="2000" dirty="0"/>
              <a:t>We have given results which helps businesses in decision making on “stock planning, promotions, payment offers.</a:t>
            </a:r>
          </a:p>
        </p:txBody>
      </p:sp>
    </p:spTree>
    <p:extLst>
      <p:ext uri="{BB962C8B-B14F-4D97-AF65-F5344CB8AC3E}">
        <p14:creationId xmlns:p14="http://schemas.microsoft.com/office/powerpoint/2010/main" val="221560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2992-5F94-1B42-70FE-8ED1776B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Thank you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9384-E0F4-9D94-5331-D021B833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1431"/>
            <a:ext cx="1619865" cy="98553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1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11BB-A0E1-8355-0D49-2B654152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Agenda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8DD-B3F4-97DB-CC5B-0E6889AA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4" y="1140541"/>
            <a:ext cx="9682316" cy="3765756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Dataset Description</a:t>
            </a:r>
          </a:p>
          <a:p>
            <a:r>
              <a:rPr lang="en-US" sz="2000" dirty="0"/>
              <a:t>Tools &amp; Methodology</a:t>
            </a:r>
          </a:p>
          <a:p>
            <a:r>
              <a:rPr lang="en-US" sz="2000" dirty="0"/>
              <a:t>SQL Results</a:t>
            </a:r>
          </a:p>
          <a:p>
            <a:r>
              <a:rPr lang="en-US" sz="2000" dirty="0"/>
              <a:t>Excel Analysis</a:t>
            </a:r>
          </a:p>
          <a:p>
            <a:r>
              <a:rPr lang="en-US" sz="2000" dirty="0"/>
              <a:t>Power BI Dashboard</a:t>
            </a:r>
          </a:p>
          <a:p>
            <a:r>
              <a:rPr lang="en-US" sz="2000" dirty="0"/>
              <a:t>Insights &amp; Recommendations</a:t>
            </a:r>
          </a:p>
          <a:p>
            <a:r>
              <a:rPr lang="en-US" sz="2000" dirty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69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072-0254-4173-6232-D6BD2637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Introduction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6992-37E2-022E-5CB3-0A1940E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264" y="1337187"/>
            <a:ext cx="9812594" cy="4050890"/>
          </a:xfrm>
        </p:spPr>
        <p:txBody>
          <a:bodyPr>
            <a:normAutofit/>
          </a:bodyPr>
          <a:lstStyle/>
          <a:p>
            <a:r>
              <a:rPr lang="en-US" sz="2000" dirty="0"/>
              <a:t>Our project is to analysis the shopping patterns based on gender, age, product category and payment methods.</a:t>
            </a:r>
          </a:p>
          <a:p>
            <a:r>
              <a:rPr lang="en-IN" sz="2000" dirty="0"/>
              <a:t>To provide business insights.</a:t>
            </a:r>
          </a:p>
          <a:p>
            <a:r>
              <a:rPr lang="en-IN" sz="2000" dirty="0"/>
              <a:t>We have taken 10 different shopping malls purchase data.</a:t>
            </a:r>
          </a:p>
          <a:p>
            <a:r>
              <a:rPr lang="en-IN" sz="2000" dirty="0"/>
              <a:t>Analysis which age groups purchase maximum products.</a:t>
            </a:r>
          </a:p>
          <a:p>
            <a:r>
              <a:rPr lang="en-IN" sz="2000" dirty="0"/>
              <a:t>Analysis which type of payment method they have done.</a:t>
            </a:r>
          </a:p>
          <a:p>
            <a:r>
              <a:rPr lang="en-IN" sz="2000" dirty="0"/>
              <a:t>Analysis which gender bought maximum products etc..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73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ADA7-0931-5571-3EF8-77D2D7FC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2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Dataset 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9922-16E9-26A3-32CA-FF635706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15" y="1209368"/>
            <a:ext cx="10245213" cy="502428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we have 1000 number customers data.</a:t>
            </a:r>
          </a:p>
          <a:p>
            <a:r>
              <a:rPr lang="en-US" sz="2000" dirty="0"/>
              <a:t>The dataset column attribute are 10.</a:t>
            </a:r>
          </a:p>
          <a:p>
            <a:r>
              <a:rPr lang="en-US" sz="2000" dirty="0"/>
              <a:t>Invoice _ no combination of letter “I” and a 6 digits integer.</a:t>
            </a:r>
          </a:p>
          <a:p>
            <a:r>
              <a:rPr lang="en-US" sz="2000" dirty="0"/>
              <a:t>Customer _ id combination of letter “c” and a 6 digits integer.</a:t>
            </a:r>
          </a:p>
          <a:p>
            <a:r>
              <a:rPr lang="en-US" sz="2000" dirty="0"/>
              <a:t>Gender contains string variable of the customer gender.</a:t>
            </a:r>
          </a:p>
          <a:p>
            <a:r>
              <a:rPr lang="en-US" sz="2000" dirty="0"/>
              <a:t>Age contains positive integer of the customer age.</a:t>
            </a:r>
          </a:p>
          <a:p>
            <a:r>
              <a:rPr lang="en-US" sz="2000" dirty="0"/>
              <a:t>Category contains  string variable of the category of purchased products.</a:t>
            </a:r>
          </a:p>
          <a:p>
            <a:r>
              <a:rPr lang="en-US" sz="2000" dirty="0"/>
              <a:t>Quantity of each product (item) per transaction.</a:t>
            </a:r>
            <a:endParaRPr lang="en-IN" sz="2000" dirty="0"/>
          </a:p>
          <a:p>
            <a:r>
              <a:rPr lang="en-IN" sz="2000" dirty="0"/>
              <a:t>Price of the products per unit in Turkish liras (TL).</a:t>
            </a:r>
          </a:p>
          <a:p>
            <a:r>
              <a:rPr lang="en-IN" sz="2000" dirty="0"/>
              <a:t>Payment _ method contains string variable of the payment methods like cash, credit card or debit card.</a:t>
            </a:r>
          </a:p>
          <a:p>
            <a:r>
              <a:rPr lang="en-IN" sz="2000" dirty="0"/>
              <a:t>Invoice _ date the day when a transaction was generated.</a:t>
            </a:r>
          </a:p>
          <a:p>
            <a:r>
              <a:rPr lang="en-IN" sz="2000" dirty="0"/>
              <a:t>Shopping _ malls contains string variable of the name of the mall where the transaction was made.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5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13F-28F2-3D75-8CD2-AFD7FAE4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4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Tools &amp; Methodology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27D6-8B9B-C589-6057-DF892D5D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147" y="1484670"/>
            <a:ext cx="7295537" cy="2644877"/>
          </a:xfrm>
        </p:spPr>
        <p:txBody>
          <a:bodyPr/>
          <a:lstStyle/>
          <a:p>
            <a:r>
              <a:rPr lang="en-US" dirty="0"/>
              <a:t>SQL           –&gt;  For querying and data cleaning.</a:t>
            </a:r>
          </a:p>
          <a:p>
            <a:r>
              <a:rPr lang="en-US" dirty="0"/>
              <a:t>Excel         –&gt;  Pivot tables for aggregation.</a:t>
            </a:r>
          </a:p>
          <a:p>
            <a:r>
              <a:rPr lang="en-US" dirty="0"/>
              <a:t>Power BI  –&gt;  For dashboard creation.</a:t>
            </a:r>
          </a:p>
        </p:txBody>
      </p:sp>
    </p:spTree>
    <p:extLst>
      <p:ext uri="{BB962C8B-B14F-4D97-AF65-F5344CB8AC3E}">
        <p14:creationId xmlns:p14="http://schemas.microsoft.com/office/powerpoint/2010/main" val="13016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AC7F-081E-0570-B442-99513051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SQL Results</a:t>
            </a:r>
            <a:endParaRPr lang="en-IN" sz="24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144BA-FD89-9635-948A-19E3711C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9" y="1366685"/>
            <a:ext cx="4788308" cy="3774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528F7-8118-C234-28A4-F8F8599A0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77" y="1366683"/>
            <a:ext cx="4441722" cy="377425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AB8F0D-549D-729A-6E06-4925D863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8" y="1366684"/>
            <a:ext cx="9230032" cy="489646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above are two task which we have done using SQL.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7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A3C-EC50-5C19-E7A2-958BF43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Excel pivot table</a:t>
            </a:r>
            <a:endParaRPr lang="en-IN" sz="2400" b="1" dirty="0">
              <a:latin typeface="+mn-lt"/>
            </a:endParaRP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6E3BEE3-DBAC-2924-113F-F926076CB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49" y="1336675"/>
            <a:ext cx="9051365" cy="4808538"/>
          </a:xfrm>
        </p:spPr>
      </p:pic>
    </p:spTree>
    <p:extLst>
      <p:ext uri="{BB962C8B-B14F-4D97-AF65-F5344CB8AC3E}">
        <p14:creationId xmlns:p14="http://schemas.microsoft.com/office/powerpoint/2010/main" val="396560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F0E-B3C1-41BF-59B3-E83B3D2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Power BI dashboard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D6CA6C-8625-A615-A1D3-CA9B17615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13" y="1332046"/>
            <a:ext cx="8799512" cy="4670157"/>
          </a:xfrm>
        </p:spPr>
      </p:pic>
    </p:spTree>
    <p:extLst>
      <p:ext uri="{BB962C8B-B14F-4D97-AF65-F5344CB8AC3E}">
        <p14:creationId xmlns:p14="http://schemas.microsoft.com/office/powerpoint/2010/main" val="36949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D13E-EC46-BBEA-94E0-CBB980A1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Insights &amp; Recommendations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DFAC-8FFB-0385-8AFF-6F59810E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618" y="1356853"/>
            <a:ext cx="8347588" cy="4070553"/>
          </a:xfrm>
        </p:spPr>
        <p:txBody>
          <a:bodyPr>
            <a:normAutofit/>
          </a:bodyPr>
          <a:lstStyle/>
          <a:p>
            <a:r>
              <a:rPr lang="en-US" sz="2000" dirty="0"/>
              <a:t>Females spends 20% more than males          –&gt; Marketing campaigns can target</a:t>
            </a:r>
            <a:r>
              <a:rPr lang="en-IN" sz="2000" dirty="0"/>
              <a:t> females to sales maximum products.</a:t>
            </a:r>
          </a:p>
          <a:p>
            <a:r>
              <a:rPr lang="en-IN" sz="2000" dirty="0"/>
              <a:t>Age groups 21-25 is most profitable               –</a:t>
            </a:r>
            <a:r>
              <a:rPr lang="en-US" sz="2000" dirty="0"/>
              <a:t>&gt; Focus on giving discount offers.</a:t>
            </a:r>
          </a:p>
          <a:p>
            <a:r>
              <a:rPr lang="en-US" sz="2000" dirty="0"/>
              <a:t>Debit card most used payment method         –&gt; Optimize debit card offers.</a:t>
            </a:r>
          </a:p>
          <a:p>
            <a:r>
              <a:rPr lang="en-US" sz="2000" dirty="0"/>
              <a:t>Clothing &amp; electronics categories dominate  –&gt; keeps maximum of stock</a:t>
            </a:r>
          </a:p>
        </p:txBody>
      </p:sp>
    </p:spTree>
    <p:extLst>
      <p:ext uri="{BB962C8B-B14F-4D97-AF65-F5344CB8AC3E}">
        <p14:creationId xmlns:p14="http://schemas.microsoft.com/office/powerpoint/2010/main" val="313758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434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 Shopping Analysis (2021-2023)</vt:lpstr>
      <vt:lpstr>Agenda</vt:lpstr>
      <vt:lpstr>Introduction</vt:lpstr>
      <vt:lpstr>Dataset </vt:lpstr>
      <vt:lpstr>Tools &amp; Methodology</vt:lpstr>
      <vt:lpstr>SQL Results</vt:lpstr>
      <vt:lpstr>Excel pivot table</vt:lpstr>
      <vt:lpstr>Power BI dashboard</vt:lpstr>
      <vt:lpstr>Insights &amp;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 Karan</dc:creator>
  <cp:lastModifiedBy>Karuna Karan</cp:lastModifiedBy>
  <cp:revision>4</cp:revision>
  <dcterms:created xsi:type="dcterms:W3CDTF">2025-09-16T05:56:38Z</dcterms:created>
  <dcterms:modified xsi:type="dcterms:W3CDTF">2025-09-16T08:06:25Z</dcterms:modified>
</cp:coreProperties>
</file>